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a" ContentType="audio/x-ms-wm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6" r:id="rId2"/>
    <p:sldId id="257" r:id="rId3"/>
    <p:sldId id="258"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82" d="100"/>
          <a:sy n="82" d="100"/>
        </p:scale>
        <p:origin x="1050" y="6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84D4207-6606-4981-BB30-B36D1D17D11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40FFFE0-A16F-488D-8FD6-86FA6E3283D2}"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84D4207-6606-4981-BB30-B36D1D17D11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40FFFE0-A16F-488D-8FD6-86FA6E3283D2}"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84D4207-6606-4981-BB30-B36D1D17D11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40FFFE0-A16F-488D-8FD6-86FA6E3283D2}"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84D4207-6606-4981-BB30-B36D1D17D11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40FFFE0-A16F-488D-8FD6-86FA6E3283D2}"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84D4207-6606-4981-BB30-B36D1D17D11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40FFFE0-A16F-488D-8FD6-86FA6E3283D2}"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84D4207-6606-4981-BB30-B36D1D17D11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40FFFE0-A16F-488D-8FD6-86FA6E3283D2}"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84D4207-6606-4981-BB30-B36D1D17D112}"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40FFFE0-A16F-488D-8FD6-86FA6E3283D2}"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84D4207-6606-4981-BB30-B36D1D17D112}"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40FFFE0-A16F-488D-8FD6-86FA6E3283D2}"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84D4207-6606-4981-BB30-B36D1D17D112}"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40FFFE0-A16F-488D-8FD6-86FA6E3283D2}"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84D4207-6606-4981-BB30-B36D1D17D11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40FFFE0-A16F-488D-8FD6-86FA6E3283D2}"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84D4207-6606-4981-BB30-B36D1D17D11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40FFFE0-A16F-488D-8FD6-86FA6E3283D2}"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4D4207-6606-4981-BB30-B36D1D17D112}"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0FFFE0-A16F-488D-8FD6-86FA6E3283D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12192000" cy="6857999"/>
          </a:xfrm>
          <a:prstGeom prst="rect">
            <a:avLst/>
          </a:prstGeom>
          <a:noFill/>
        </p:spPr>
      </p:pic>
      <p:pic>
        <p:nvPicPr>
          <p:cNvPr id="14" name="图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4" y="428"/>
            <a:ext cx="12180952" cy="6857143"/>
          </a:xfrm>
          <a:prstGeom prst="rect">
            <a:avLst/>
          </a:prstGeom>
        </p:spPr>
      </p:pic>
      <p:sp>
        <p:nvSpPr>
          <p:cNvPr id="4" name="圆角矩形 3"/>
          <p:cNvSpPr/>
          <p:nvPr/>
        </p:nvSpPr>
        <p:spPr>
          <a:xfrm>
            <a:off x="2517888" y="3711231"/>
            <a:ext cx="7099075" cy="381644"/>
          </a:xfrm>
          <a:prstGeom prst="roundRect">
            <a:avLst/>
          </a:prstGeom>
          <a:solidFill>
            <a:srgbClr val="C200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259"/>
          <p:cNvSpPr>
            <a:spLocks noChangeArrowheads="1"/>
          </p:cNvSpPr>
          <p:nvPr/>
        </p:nvSpPr>
        <p:spPr bwMode="auto">
          <a:xfrm>
            <a:off x="1474236" y="2171731"/>
            <a:ext cx="9244564"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6200" cap="all" dirty="0">
                <a:solidFill>
                  <a:srgbClr val="C20009"/>
                </a:solidFill>
                <a:latin typeface="时尚中黑简体" panose="01010104010101010101" pitchFamily="2" charset="-122"/>
                <a:ea typeface="时尚中黑简体" panose="01010104010101010101" pitchFamily="2" charset="-122"/>
                <a:cs typeface="Arial" panose="020B0604020202020204" pitchFamily="34" charset="0"/>
              </a:rPr>
              <a:t>公司介绍产品宣传</a:t>
            </a:r>
            <a:r>
              <a:rPr lang="en-US" altLang="zh-CN" sz="6200" cap="all" dirty="0">
                <a:solidFill>
                  <a:srgbClr val="C20009"/>
                </a:solidFill>
                <a:latin typeface="时尚中黑简体" panose="01010104010101010101" pitchFamily="2" charset="-122"/>
                <a:ea typeface="时尚中黑简体" panose="01010104010101010101" pitchFamily="2" charset="-122"/>
                <a:cs typeface="Arial" panose="020B0604020202020204" pitchFamily="34" charset="0"/>
              </a:rPr>
              <a:t>PPT</a:t>
            </a:r>
            <a:endParaRPr lang="zh-CN" altLang="en-US" sz="6200" cap="all" dirty="0">
              <a:solidFill>
                <a:srgbClr val="C20009"/>
              </a:solidFill>
              <a:latin typeface="时尚中黑简体" panose="01010104010101010101" pitchFamily="2" charset="-122"/>
              <a:ea typeface="时尚中黑简体" panose="01010104010101010101" pitchFamily="2" charset="-122"/>
              <a:cs typeface="Arial" panose="020B0604020202020204" pitchFamily="34" charset="0"/>
            </a:endParaRPr>
          </a:p>
        </p:txBody>
      </p:sp>
      <p:sp>
        <p:nvSpPr>
          <p:cNvPr id="6" name="矩形 259"/>
          <p:cNvSpPr>
            <a:spLocks noChangeArrowheads="1"/>
          </p:cNvSpPr>
          <p:nvPr/>
        </p:nvSpPr>
        <p:spPr bwMode="auto">
          <a:xfrm>
            <a:off x="2581388" y="3080016"/>
            <a:ext cx="69847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2600" dirty="0">
                <a:solidFill>
                  <a:srgbClr val="C20009"/>
                </a:solidFill>
                <a:latin typeface="Arial" panose="020B0604020202020204" pitchFamily="34" charset="0"/>
                <a:cs typeface="Arial" panose="020B0604020202020204" pitchFamily="34" charset="0"/>
              </a:rPr>
              <a:t>Company introduction product promotion PPT</a:t>
            </a:r>
          </a:p>
        </p:txBody>
      </p:sp>
      <p:pic>
        <p:nvPicPr>
          <p:cNvPr id="15" name="图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24" y="4209952"/>
            <a:ext cx="12180952" cy="2647619"/>
          </a:xfrm>
          <a:prstGeom prst="rect">
            <a:avLst/>
          </a:prstGeom>
        </p:spPr>
      </p:pic>
      <p:sp>
        <p:nvSpPr>
          <p:cNvPr id="16" name="矩形 15"/>
          <p:cNvSpPr/>
          <p:nvPr/>
        </p:nvSpPr>
        <p:spPr>
          <a:xfrm>
            <a:off x="710422" y="308478"/>
            <a:ext cx="1671145" cy="684665"/>
          </a:xfrm>
          <a:prstGeom prst="rect">
            <a:avLst/>
          </a:prstGeom>
          <a:noFill/>
          <a:ln>
            <a:noFill/>
          </a:ln>
        </p:spPr>
        <p:txBody>
          <a:bodyPr wrap="none" lIns="68571" tIns="34285" rIns="68571" bIns="34285">
            <a:spAutoFit/>
          </a:bodyPr>
          <a:lstStyle/>
          <a:p>
            <a:pPr algn="r"/>
            <a:r>
              <a:rPr lang="en-US" altLang="zh-CN" sz="4000" spc="300" dirty="0">
                <a:solidFill>
                  <a:srgbClr val="C00000"/>
                </a:solidFill>
                <a:latin typeface="Malgun Gothic" panose="020B0503020000020004" pitchFamily="34" charset="-127"/>
                <a:ea typeface="Malgun Gothic" panose="020B0503020000020004" pitchFamily="34" charset="-127"/>
              </a:rPr>
              <a:t>LOGO</a:t>
            </a:r>
          </a:p>
        </p:txBody>
      </p:sp>
      <p:grpSp>
        <p:nvGrpSpPr>
          <p:cNvPr id="17" name="组合 16"/>
          <p:cNvGrpSpPr/>
          <p:nvPr/>
        </p:nvGrpSpPr>
        <p:grpSpPr>
          <a:xfrm>
            <a:off x="10240177" y="481925"/>
            <a:ext cx="508099" cy="508099"/>
            <a:chOff x="5528760" y="1022393"/>
            <a:chExt cx="1257214" cy="1257214"/>
          </a:xfrm>
        </p:grpSpPr>
        <p:sp>
          <p:nvSpPr>
            <p:cNvPr id="18" name="椭圆 17"/>
            <p:cNvSpPr/>
            <p:nvPr/>
          </p:nvSpPr>
          <p:spPr>
            <a:xfrm>
              <a:off x="5528760" y="1022393"/>
              <a:ext cx="1257214" cy="1257214"/>
            </a:xfrm>
            <a:prstGeom prst="ellipse">
              <a:avLst/>
            </a:prstGeom>
            <a:solidFill>
              <a:srgbClr val="C00000"/>
            </a:solidFill>
            <a:ln w="19050">
              <a:noFill/>
              <a:prstDash val="sysDash"/>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KSO_Shape"/>
            <p:cNvSpPr>
              <a:spLocks noChangeAspect="1"/>
            </p:cNvSpPr>
            <p:nvPr/>
          </p:nvSpPr>
          <p:spPr bwMode="auto">
            <a:xfrm>
              <a:off x="5755905" y="1292881"/>
              <a:ext cx="821061" cy="822431"/>
            </a:xfrm>
            <a:custGeom>
              <a:avLst/>
              <a:gdLst>
                <a:gd name="T0" fmla="*/ 2147483646 w 4409"/>
                <a:gd name="T1" fmla="*/ 2147483646 h 4408"/>
                <a:gd name="T2" fmla="*/ 2147483646 w 4409"/>
                <a:gd name="T3" fmla="*/ 2147483646 h 4408"/>
                <a:gd name="T4" fmla="*/ 2147483646 w 4409"/>
                <a:gd name="T5" fmla="*/ 2147483646 h 4408"/>
                <a:gd name="T6" fmla="*/ 2147483646 w 4409"/>
                <a:gd name="T7" fmla="*/ 2147483646 h 4408"/>
                <a:gd name="T8" fmla="*/ 2147483646 w 4409"/>
                <a:gd name="T9" fmla="*/ 2147483646 h 4408"/>
                <a:gd name="T10" fmla="*/ 2147483646 w 4409"/>
                <a:gd name="T11" fmla="*/ 2147483646 h 4408"/>
                <a:gd name="T12" fmla="*/ 2147483646 w 4409"/>
                <a:gd name="T13" fmla="*/ 2147483646 h 4408"/>
                <a:gd name="T14" fmla="*/ 2147483646 w 4409"/>
                <a:gd name="T15" fmla="*/ 2147483646 h 4408"/>
                <a:gd name="T16" fmla="*/ 481718167 w 4409"/>
                <a:gd name="T17" fmla="*/ 2147483646 h 4408"/>
                <a:gd name="T18" fmla="*/ 321145301 w 4409"/>
                <a:gd name="T19" fmla="*/ 2147483646 h 4408"/>
                <a:gd name="T20" fmla="*/ 2147483646 w 4409"/>
                <a:gd name="T21" fmla="*/ 2147483646 h 4408"/>
                <a:gd name="T22" fmla="*/ 2147483646 w 4409"/>
                <a:gd name="T23" fmla="*/ 2147483646 h 4408"/>
                <a:gd name="T24" fmla="*/ 2147483646 w 4409"/>
                <a:gd name="T25" fmla="*/ 2147483646 h 4408"/>
                <a:gd name="T26" fmla="*/ 2147483646 w 4409"/>
                <a:gd name="T27" fmla="*/ 2147483646 h 4408"/>
                <a:gd name="T28" fmla="*/ 2147483646 w 4409"/>
                <a:gd name="T29" fmla="*/ 2147483646 h 4408"/>
                <a:gd name="T30" fmla="*/ 2147483646 w 4409"/>
                <a:gd name="T31" fmla="*/ 2147483646 h 4408"/>
                <a:gd name="T32" fmla="*/ 2147483646 w 4409"/>
                <a:gd name="T33" fmla="*/ 2147483646 h 4408"/>
                <a:gd name="T34" fmla="*/ 2147483646 w 4409"/>
                <a:gd name="T35" fmla="*/ 2147483646 h 4408"/>
                <a:gd name="T36" fmla="*/ 2147483646 w 4409"/>
                <a:gd name="T37" fmla="*/ 2147483646 h 4408"/>
                <a:gd name="T38" fmla="*/ 2147483646 w 4409"/>
                <a:gd name="T39" fmla="*/ 2147483646 h 4408"/>
                <a:gd name="T40" fmla="*/ 2147483646 w 4409"/>
                <a:gd name="T41" fmla="*/ 2147483646 h 4408"/>
                <a:gd name="T42" fmla="*/ 2147483646 w 4409"/>
                <a:gd name="T43" fmla="*/ 2147483646 h 4408"/>
                <a:gd name="T44" fmla="*/ 2147483646 w 4409"/>
                <a:gd name="T45" fmla="*/ 2147483646 h 4408"/>
                <a:gd name="T46" fmla="*/ 2147483646 w 4409"/>
                <a:gd name="T47" fmla="*/ 2147483646 h 4408"/>
                <a:gd name="T48" fmla="*/ 2147483646 w 4409"/>
                <a:gd name="T49" fmla="*/ 2147483646 h 4408"/>
                <a:gd name="T50" fmla="*/ 2147483646 w 4409"/>
                <a:gd name="T51" fmla="*/ 2147483646 h 4408"/>
                <a:gd name="T52" fmla="*/ 2147483646 w 4409"/>
                <a:gd name="T53" fmla="*/ 2147483646 h 4408"/>
                <a:gd name="T54" fmla="*/ 2147483646 w 4409"/>
                <a:gd name="T55" fmla="*/ 2147483646 h 4408"/>
                <a:gd name="T56" fmla="*/ 2147483646 w 4409"/>
                <a:gd name="T57" fmla="*/ 2147483646 h 4408"/>
                <a:gd name="T58" fmla="*/ 2147483646 w 4409"/>
                <a:gd name="T59" fmla="*/ 2147483646 h 4408"/>
                <a:gd name="T60" fmla="*/ 2147483646 w 4409"/>
                <a:gd name="T61" fmla="*/ 2147483646 h 4408"/>
                <a:gd name="T62" fmla="*/ 2147483646 w 4409"/>
                <a:gd name="T63" fmla="*/ 2147483646 h 4408"/>
                <a:gd name="T64" fmla="*/ 2147483646 w 4409"/>
                <a:gd name="T65" fmla="*/ 2147483646 h 4408"/>
                <a:gd name="T66" fmla="*/ 2147483646 w 4409"/>
                <a:gd name="T67" fmla="*/ 2147483646 h 4408"/>
                <a:gd name="T68" fmla="*/ 2147483646 w 4409"/>
                <a:gd name="T69" fmla="*/ 2147483646 h 4408"/>
                <a:gd name="T70" fmla="*/ 2147483646 w 4409"/>
                <a:gd name="T71" fmla="*/ 2147483646 h 4408"/>
                <a:gd name="T72" fmla="*/ 2147483646 w 4409"/>
                <a:gd name="T73" fmla="*/ 2147483646 h 4408"/>
                <a:gd name="T74" fmla="*/ 2147483646 w 4409"/>
                <a:gd name="T75" fmla="*/ 2147483646 h 4408"/>
                <a:gd name="T76" fmla="*/ 2147483646 w 4409"/>
                <a:gd name="T77" fmla="*/ 2147483646 h 4408"/>
                <a:gd name="T78" fmla="*/ 2147483646 w 4409"/>
                <a:gd name="T79" fmla="*/ 2147483646 h 4408"/>
                <a:gd name="T80" fmla="*/ 2147483646 w 4409"/>
                <a:gd name="T81" fmla="*/ 2147483646 h 4408"/>
                <a:gd name="T82" fmla="*/ 2147483646 w 4409"/>
                <a:gd name="T83" fmla="*/ 2147483646 h 4408"/>
                <a:gd name="T84" fmla="*/ 2147483646 w 4409"/>
                <a:gd name="T85" fmla="*/ 2147483646 h 4408"/>
                <a:gd name="T86" fmla="*/ 2147483646 w 4409"/>
                <a:gd name="T87" fmla="*/ 2147483646 h 4408"/>
                <a:gd name="T88" fmla="*/ 2147483646 w 4409"/>
                <a:gd name="T89" fmla="*/ 2147483646 h 4408"/>
                <a:gd name="T90" fmla="*/ 2147483646 w 4409"/>
                <a:gd name="T91" fmla="*/ 2147483646 h 4408"/>
                <a:gd name="T92" fmla="*/ 2147483646 w 4409"/>
                <a:gd name="T93" fmla="*/ 2147483646 h 4408"/>
                <a:gd name="T94" fmla="*/ 2147483646 w 4409"/>
                <a:gd name="T95" fmla="*/ 2147483646 h 4408"/>
                <a:gd name="T96" fmla="*/ 2147483646 w 4409"/>
                <a:gd name="T97" fmla="*/ 2147483646 h 4408"/>
                <a:gd name="T98" fmla="*/ 2147483646 w 4409"/>
                <a:gd name="T99" fmla="*/ 2147483646 h 4408"/>
                <a:gd name="T100" fmla="*/ 2147483646 w 4409"/>
                <a:gd name="T101" fmla="*/ 2147483646 h 4408"/>
                <a:gd name="T102" fmla="*/ 2147483646 w 4409"/>
                <a:gd name="T103" fmla="*/ 2147483646 h 4408"/>
                <a:gd name="T104" fmla="*/ 2147483646 w 4409"/>
                <a:gd name="T105" fmla="*/ 2147483646 h 4408"/>
                <a:gd name="T106" fmla="*/ 2147483646 w 4409"/>
                <a:gd name="T107" fmla="*/ 2147483646 h 4408"/>
                <a:gd name="T108" fmla="*/ 2147483646 w 4409"/>
                <a:gd name="T109" fmla="*/ 2147483646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grpSp>
        <p:nvGrpSpPr>
          <p:cNvPr id="20" name="组合 19"/>
          <p:cNvGrpSpPr/>
          <p:nvPr/>
        </p:nvGrpSpPr>
        <p:grpSpPr>
          <a:xfrm>
            <a:off x="10995832" y="485044"/>
            <a:ext cx="508099" cy="508099"/>
            <a:chOff x="5528760" y="2950676"/>
            <a:chExt cx="1257214" cy="1257214"/>
          </a:xfrm>
        </p:grpSpPr>
        <p:sp>
          <p:nvSpPr>
            <p:cNvPr id="21" name="椭圆 20"/>
            <p:cNvSpPr/>
            <p:nvPr/>
          </p:nvSpPr>
          <p:spPr>
            <a:xfrm>
              <a:off x="5528760" y="2950676"/>
              <a:ext cx="1257214" cy="1257214"/>
            </a:xfrm>
            <a:prstGeom prst="ellipse">
              <a:avLst/>
            </a:prstGeom>
            <a:solidFill>
              <a:srgbClr val="C00000"/>
            </a:solidFill>
            <a:ln w="19050">
              <a:noFill/>
              <a:prstDash val="sysDash"/>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KSO_Shape"/>
            <p:cNvSpPr/>
            <p:nvPr/>
          </p:nvSpPr>
          <p:spPr bwMode="auto">
            <a:xfrm>
              <a:off x="5764221" y="3202428"/>
              <a:ext cx="827079" cy="703268"/>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7"/>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8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7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grpSp>
        <p:nvGrpSpPr>
          <p:cNvPr id="23" name="组合 22"/>
          <p:cNvGrpSpPr/>
          <p:nvPr/>
        </p:nvGrpSpPr>
        <p:grpSpPr>
          <a:xfrm>
            <a:off x="8790670" y="485044"/>
            <a:ext cx="508099" cy="508099"/>
            <a:chOff x="5528760" y="2800393"/>
            <a:chExt cx="1257214" cy="1257214"/>
          </a:xfrm>
        </p:grpSpPr>
        <p:sp>
          <p:nvSpPr>
            <p:cNvPr id="24" name="椭圆 23"/>
            <p:cNvSpPr/>
            <p:nvPr/>
          </p:nvSpPr>
          <p:spPr>
            <a:xfrm>
              <a:off x="5528760" y="2800393"/>
              <a:ext cx="1257214" cy="1257214"/>
            </a:xfrm>
            <a:prstGeom prst="ellipse">
              <a:avLst/>
            </a:prstGeom>
            <a:solidFill>
              <a:srgbClr val="C00000"/>
            </a:solidFill>
            <a:ln w="19050">
              <a:noFill/>
              <a:prstDash val="sysDash"/>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KSO_Shape"/>
            <p:cNvSpPr>
              <a:spLocks noChangeAspect="1"/>
            </p:cNvSpPr>
            <p:nvPr/>
          </p:nvSpPr>
          <p:spPr bwMode="auto">
            <a:xfrm>
              <a:off x="5756987" y="2934162"/>
              <a:ext cx="749578" cy="871603"/>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bg1"/>
                </a:solidFill>
              </a:endParaRPr>
            </a:p>
          </p:txBody>
        </p:sp>
      </p:grpSp>
      <p:grpSp>
        <p:nvGrpSpPr>
          <p:cNvPr id="26" name="组合 25"/>
          <p:cNvGrpSpPr/>
          <p:nvPr/>
        </p:nvGrpSpPr>
        <p:grpSpPr>
          <a:xfrm>
            <a:off x="9517429" y="485044"/>
            <a:ext cx="508099" cy="508099"/>
            <a:chOff x="5528760" y="4728676"/>
            <a:chExt cx="1257214" cy="1257214"/>
          </a:xfrm>
        </p:grpSpPr>
        <p:sp>
          <p:nvSpPr>
            <p:cNvPr id="27" name="椭圆 26"/>
            <p:cNvSpPr/>
            <p:nvPr/>
          </p:nvSpPr>
          <p:spPr>
            <a:xfrm>
              <a:off x="5528760" y="4728676"/>
              <a:ext cx="1257214" cy="1257214"/>
            </a:xfrm>
            <a:prstGeom prst="ellipse">
              <a:avLst/>
            </a:prstGeom>
            <a:solidFill>
              <a:srgbClr val="C00000"/>
            </a:solidFill>
            <a:ln w="19050">
              <a:noFill/>
              <a:prstDash val="sysDash"/>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KSO_Shape"/>
            <p:cNvSpPr/>
            <p:nvPr/>
          </p:nvSpPr>
          <p:spPr bwMode="auto">
            <a:xfrm>
              <a:off x="5691154" y="4942818"/>
              <a:ext cx="873112" cy="864692"/>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7"/>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7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sp>
        <p:nvSpPr>
          <p:cNvPr id="29" name="文本框 3"/>
          <p:cNvSpPr txBox="1"/>
          <p:nvPr/>
        </p:nvSpPr>
        <p:spPr>
          <a:xfrm>
            <a:off x="2705099" y="3717581"/>
            <a:ext cx="6659929" cy="369332"/>
          </a:xfrm>
          <a:prstGeom prst="rect">
            <a:avLst/>
          </a:prstGeom>
          <a:noFill/>
          <a:effectLst/>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适用于公司宣传、产品介绍、</a:t>
            </a:r>
            <a:r>
              <a:rPr lang="en-US" altLang="zh-CN" dirty="0">
                <a:solidFill>
                  <a:schemeClr val="bg1"/>
                </a:solidFill>
                <a:latin typeface="微软雅黑" panose="020B0503020204020204" pitchFamily="34" charset="-122"/>
                <a:ea typeface="微软雅黑" panose="020B0503020204020204" pitchFamily="34" charset="-122"/>
              </a:rPr>
              <a:t> </a:t>
            </a:r>
            <a:r>
              <a:rPr lang="zh-CN" altLang="en-US" dirty="0">
                <a:solidFill>
                  <a:schemeClr val="bg1"/>
                </a:solidFill>
                <a:latin typeface="微软雅黑" panose="020B0503020204020204" pitchFamily="34" charset="-122"/>
                <a:ea typeface="微软雅黑" panose="020B0503020204020204" pitchFamily="34" charset="-122"/>
              </a:rPr>
              <a:t>文化展示、</a:t>
            </a:r>
            <a:r>
              <a:rPr lang="en-US" altLang="zh-CN" dirty="0">
                <a:solidFill>
                  <a:schemeClr val="bg1"/>
                </a:solidFill>
                <a:latin typeface="微软雅黑" panose="020B0503020204020204" pitchFamily="34" charset="-122"/>
                <a:ea typeface="微软雅黑" panose="020B0503020204020204" pitchFamily="34" charset="-122"/>
              </a:rPr>
              <a:t> </a:t>
            </a:r>
            <a:r>
              <a:rPr lang="zh-CN" altLang="en-US" dirty="0">
                <a:solidFill>
                  <a:schemeClr val="bg1"/>
                </a:solidFill>
                <a:latin typeface="微软雅黑" panose="020B0503020204020204" pitchFamily="34" charset="-122"/>
                <a:ea typeface="微软雅黑" panose="020B0503020204020204" pitchFamily="34" charset="-122"/>
              </a:rPr>
              <a:t>商务报表、企业文化</a:t>
            </a:r>
            <a:endParaRPr lang="en-US" altLang="zh-CN" dirty="0">
              <a:solidFill>
                <a:schemeClr val="bg1"/>
              </a:solidFill>
              <a:latin typeface="微软雅黑" panose="020B0503020204020204" pitchFamily="34" charset="-122"/>
              <a:ea typeface="微软雅黑" panose="020B0503020204020204" pitchFamily="34" charset="-122"/>
            </a:endParaRPr>
          </a:p>
        </p:txBody>
      </p:sp>
      <p:pic>
        <p:nvPicPr>
          <p:cNvPr id="32" name="图片 3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38451" y="3853089"/>
            <a:ext cx="1772980" cy="1015510"/>
          </a:xfrm>
          <a:prstGeom prst="rect">
            <a:avLst/>
          </a:prstGeom>
        </p:spPr>
      </p:pic>
      <p:pic>
        <p:nvPicPr>
          <p:cNvPr id="30" name="欧美音乐">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935377" y="-1088571"/>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0"/>
                                            </p:tgtEl>
                                          </p:cBhvr>
                                        </p:cmd>
                                      </p:childTnLst>
                                    </p:cTn>
                                  </p:par>
                                </p:childTnLst>
                              </p:cTn>
                            </p:par>
                            <p:par>
                              <p:cTn id="7" fill="hold">
                                <p:stCondLst>
                                  <p:cond delay="0"/>
                                </p:stCondLst>
                                <p:childTnLst>
                                  <p:par>
                                    <p:cTn id="8" presetID="2" presetClass="entr" presetSubtype="4" decel="100000" fill="hold" nodeType="after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1000" fill="hold"/>
                                            <p:tgtEl>
                                              <p:spTgt spid="15"/>
                                            </p:tgtEl>
                                            <p:attrNameLst>
                                              <p:attrName>ppt_x</p:attrName>
                                            </p:attrNameLst>
                                          </p:cBhvr>
                                          <p:tavLst>
                                            <p:tav tm="0">
                                              <p:val>
                                                <p:strVal val="#ppt_x"/>
                                              </p:val>
                                            </p:tav>
                                            <p:tav tm="100000">
                                              <p:val>
                                                <p:strVal val="#ppt_x"/>
                                              </p:val>
                                            </p:tav>
                                          </p:tavLst>
                                        </p:anim>
                                        <p:anim calcmode="lin" valueType="num">
                                          <p:cBhvr additive="base">
                                            <p:cTn id="11" dur="1000" fill="hold"/>
                                            <p:tgtEl>
                                              <p:spTgt spid="15"/>
                                            </p:tgtEl>
                                            <p:attrNameLst>
                                              <p:attrName>ppt_y</p:attrName>
                                            </p:attrNameLst>
                                          </p:cBhvr>
                                          <p:tavLst>
                                            <p:tav tm="0">
                                              <p:val>
                                                <p:strVal val="1+#ppt_h/2"/>
                                              </p:val>
                                            </p:tav>
                                            <p:tav tm="100000">
                                              <p:val>
                                                <p:strVal val="#ppt_y"/>
                                              </p:val>
                                            </p:tav>
                                          </p:tavLst>
                                        </p:anim>
                                      </p:childTnLst>
                                    </p:cTn>
                                  </p:par>
                                  <p:par>
                                    <p:cTn id="12" presetID="42" presetClass="entr" presetSubtype="0" fill="hold" nodeType="withEffect">
                                      <p:stCondLst>
                                        <p:cond delay="50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5"/>
                                            </p:tgtEl>
                                            <p:attrNameLst>
                                              <p:attrName>ppt_y</p:attrName>
                                            </p:attrNameLst>
                                          </p:cBhvr>
                                          <p:tavLst>
                                            <p:tav tm="0">
                                              <p:val>
                                                <p:strVal val="#ppt_y"/>
                                              </p:val>
                                            </p:tav>
                                            <p:tav tm="100000">
                                              <p:val>
                                                <p:strVal val="#ppt_y"/>
                                              </p:val>
                                            </p:tav>
                                          </p:tavLst>
                                        </p:anim>
                                        <p:anim calcmode="lin" valueType="num">
                                          <p:cBhvr>
                                            <p:cTn id="22"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5"/>
                                            </p:tgtEl>
                                          </p:cBhvr>
                                        </p:animEffect>
                                      </p:childTnLst>
                                    </p:cTn>
                                  </p:par>
                                </p:childTnLst>
                              </p:cTn>
                            </p:par>
                            <p:par>
                              <p:cTn id="25" fill="hold">
                                <p:stCondLst>
                                  <p:cond delay="2500"/>
                                </p:stCondLst>
                                <p:childTnLst>
                                  <p:par>
                                    <p:cTn id="26" presetID="26" presetClass="emph" presetSubtype="0" fill="hold" grpId="1" nodeType="afterEffect">
                                      <p:stCondLst>
                                        <p:cond delay="0"/>
                                      </p:stCondLst>
                                      <p:iterate type="lt">
                                        <p:tmPct val="0"/>
                                      </p:iterate>
                                      <p:childTnLst>
                                        <p:animEffect transition="out" filter="fade">
                                          <p:cBhvr>
                                            <p:cTn id="27" dur="500" tmFilter="0, 0; .2, .5; .8, .5; 1, 0"/>
                                            <p:tgtEl>
                                              <p:spTgt spid="5"/>
                                            </p:tgtEl>
                                          </p:cBhvr>
                                        </p:animEffect>
                                        <p:animScale>
                                          <p:cBhvr>
                                            <p:cTn id="28" dur="250" autoRev="1" fill="hold"/>
                                            <p:tgtEl>
                                              <p:spTgt spid="5"/>
                                            </p:tgtEl>
                                          </p:cBhvr>
                                          <p:by x="105000" y="105000"/>
                                        </p:animScale>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53" presetClass="entr" presetSubtype="16"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750" fill="hold"/>
                                            <p:tgtEl>
                                              <p:spTgt spid="4"/>
                                            </p:tgtEl>
                                            <p:attrNameLst>
                                              <p:attrName>ppt_w</p:attrName>
                                            </p:attrNameLst>
                                          </p:cBhvr>
                                          <p:tavLst>
                                            <p:tav tm="0">
                                              <p:val>
                                                <p:fltVal val="0"/>
                                              </p:val>
                                            </p:tav>
                                            <p:tav tm="100000">
                                              <p:val>
                                                <p:strVal val="#ppt_w"/>
                                              </p:val>
                                            </p:tav>
                                          </p:tavLst>
                                        </p:anim>
                                        <p:anim calcmode="lin" valueType="num">
                                          <p:cBhvr>
                                            <p:cTn id="39" dur="750" fill="hold"/>
                                            <p:tgtEl>
                                              <p:spTgt spid="4"/>
                                            </p:tgtEl>
                                            <p:attrNameLst>
                                              <p:attrName>ppt_h</p:attrName>
                                            </p:attrNameLst>
                                          </p:cBhvr>
                                          <p:tavLst>
                                            <p:tav tm="0">
                                              <p:val>
                                                <p:fltVal val="0"/>
                                              </p:val>
                                            </p:tav>
                                            <p:tav tm="100000">
                                              <p:val>
                                                <p:strVal val="#ppt_h"/>
                                              </p:val>
                                            </p:tav>
                                          </p:tavLst>
                                        </p:anim>
                                        <p:animEffect transition="in" filter="fade">
                                          <p:cBhvr>
                                            <p:cTn id="40" dur="750"/>
                                            <p:tgtEl>
                                              <p:spTgt spid="4"/>
                                            </p:tgtEl>
                                          </p:cBhvr>
                                        </p:animEffect>
                                      </p:childTnLst>
                                    </p:cTn>
                                  </p:par>
                                </p:childTnLst>
                              </p:cTn>
                            </p:par>
                            <p:par>
                              <p:cTn id="41" fill="hold">
                                <p:stCondLst>
                                  <p:cond delay="5000"/>
                                </p:stCondLst>
                                <p:childTnLst>
                                  <p:par>
                                    <p:cTn id="42" presetID="16" presetClass="entr" presetSubtype="37" fill="hold" grpId="0"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barn(outVertical)">
                                          <p:cBhvr>
                                            <p:cTn id="44" dur="750"/>
                                            <p:tgtEl>
                                              <p:spTgt spid="29"/>
                                            </p:tgtEl>
                                          </p:cBhvr>
                                        </p:animEffect>
                                      </p:childTnLst>
                                    </p:cTn>
                                  </p:par>
                                </p:childTnLst>
                              </p:cTn>
                            </p:par>
                            <p:par>
                              <p:cTn id="45" fill="hold">
                                <p:stCondLst>
                                  <p:cond delay="6000"/>
                                </p:stCondLst>
                                <p:childTnLst>
                                  <p:par>
                                    <p:cTn id="46" presetID="5" presetClass="entr" presetSubtype="10"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checkerboard(across)">
                                          <p:cBhvr>
                                            <p:cTn id="48" dur="500"/>
                                            <p:tgtEl>
                                              <p:spTgt spid="16"/>
                                            </p:tgtEl>
                                          </p:cBhvr>
                                        </p:animEffect>
                                      </p:childTnLst>
                                    </p:cTn>
                                  </p:par>
                                </p:childTnLst>
                              </p:cTn>
                            </p:par>
                            <p:par>
                              <p:cTn id="49" fill="hold">
                                <p:stCondLst>
                                  <p:cond delay="6500"/>
                                </p:stCondLst>
                                <p:childTnLst>
                                  <p:par>
                                    <p:cTn id="50" presetID="2" presetClass="entr" presetSubtype="1" fill="hold" nodeType="afterEffect" p14:presetBounceEnd="52000">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14:bounceEnd="52000">
                                          <p:cBhvr additive="base">
                                            <p:cTn id="52" dur="750" fill="hold"/>
                                            <p:tgtEl>
                                              <p:spTgt spid="23"/>
                                            </p:tgtEl>
                                            <p:attrNameLst>
                                              <p:attrName>ppt_x</p:attrName>
                                            </p:attrNameLst>
                                          </p:cBhvr>
                                          <p:tavLst>
                                            <p:tav tm="0">
                                              <p:val>
                                                <p:strVal val="#ppt_x"/>
                                              </p:val>
                                            </p:tav>
                                            <p:tav tm="100000">
                                              <p:val>
                                                <p:strVal val="#ppt_x"/>
                                              </p:val>
                                            </p:tav>
                                          </p:tavLst>
                                        </p:anim>
                                        <p:anim calcmode="lin" valueType="num" p14:bounceEnd="52000">
                                          <p:cBhvr additive="base">
                                            <p:cTn id="53" dur="750" fill="hold"/>
                                            <p:tgtEl>
                                              <p:spTgt spid="23"/>
                                            </p:tgtEl>
                                            <p:attrNameLst>
                                              <p:attrName>ppt_y</p:attrName>
                                            </p:attrNameLst>
                                          </p:cBhvr>
                                          <p:tavLst>
                                            <p:tav tm="0">
                                              <p:val>
                                                <p:strVal val="0-#ppt_h/2"/>
                                              </p:val>
                                            </p:tav>
                                            <p:tav tm="100000">
                                              <p:val>
                                                <p:strVal val="#ppt_y"/>
                                              </p:val>
                                            </p:tav>
                                          </p:tavLst>
                                        </p:anim>
                                      </p:childTnLst>
                                    </p:cTn>
                                  </p:par>
                                  <p:par>
                                    <p:cTn id="54" presetID="2" presetClass="entr" presetSubtype="1" fill="hold" nodeType="withEffect" p14:presetBounceEnd="52000">
                                      <p:stCondLst>
                                        <p:cond delay="250"/>
                                      </p:stCondLst>
                                      <p:childTnLst>
                                        <p:set>
                                          <p:cBhvr>
                                            <p:cTn id="55" dur="1" fill="hold">
                                              <p:stCondLst>
                                                <p:cond delay="0"/>
                                              </p:stCondLst>
                                            </p:cTn>
                                            <p:tgtEl>
                                              <p:spTgt spid="26"/>
                                            </p:tgtEl>
                                            <p:attrNameLst>
                                              <p:attrName>style.visibility</p:attrName>
                                            </p:attrNameLst>
                                          </p:cBhvr>
                                          <p:to>
                                            <p:strVal val="visible"/>
                                          </p:to>
                                        </p:set>
                                        <p:anim calcmode="lin" valueType="num" p14:bounceEnd="52000">
                                          <p:cBhvr additive="base">
                                            <p:cTn id="56" dur="750" fill="hold"/>
                                            <p:tgtEl>
                                              <p:spTgt spid="26"/>
                                            </p:tgtEl>
                                            <p:attrNameLst>
                                              <p:attrName>ppt_x</p:attrName>
                                            </p:attrNameLst>
                                          </p:cBhvr>
                                          <p:tavLst>
                                            <p:tav tm="0">
                                              <p:val>
                                                <p:strVal val="#ppt_x"/>
                                              </p:val>
                                            </p:tav>
                                            <p:tav tm="100000">
                                              <p:val>
                                                <p:strVal val="#ppt_x"/>
                                              </p:val>
                                            </p:tav>
                                          </p:tavLst>
                                        </p:anim>
                                        <p:anim calcmode="lin" valueType="num" p14:bounceEnd="52000">
                                          <p:cBhvr additive="base">
                                            <p:cTn id="57" dur="750" fill="hold"/>
                                            <p:tgtEl>
                                              <p:spTgt spid="26"/>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14:presetBounceEnd="52000">
                                      <p:stCondLst>
                                        <p:cond delay="500"/>
                                      </p:stCondLst>
                                      <p:childTnLst>
                                        <p:set>
                                          <p:cBhvr>
                                            <p:cTn id="59" dur="1" fill="hold">
                                              <p:stCondLst>
                                                <p:cond delay="0"/>
                                              </p:stCondLst>
                                            </p:cTn>
                                            <p:tgtEl>
                                              <p:spTgt spid="17"/>
                                            </p:tgtEl>
                                            <p:attrNameLst>
                                              <p:attrName>style.visibility</p:attrName>
                                            </p:attrNameLst>
                                          </p:cBhvr>
                                          <p:to>
                                            <p:strVal val="visible"/>
                                          </p:to>
                                        </p:set>
                                        <p:anim calcmode="lin" valueType="num" p14:bounceEnd="52000">
                                          <p:cBhvr additive="base">
                                            <p:cTn id="60" dur="750" fill="hold"/>
                                            <p:tgtEl>
                                              <p:spTgt spid="17"/>
                                            </p:tgtEl>
                                            <p:attrNameLst>
                                              <p:attrName>ppt_x</p:attrName>
                                            </p:attrNameLst>
                                          </p:cBhvr>
                                          <p:tavLst>
                                            <p:tav tm="0">
                                              <p:val>
                                                <p:strVal val="#ppt_x"/>
                                              </p:val>
                                            </p:tav>
                                            <p:tav tm="100000">
                                              <p:val>
                                                <p:strVal val="#ppt_x"/>
                                              </p:val>
                                            </p:tav>
                                          </p:tavLst>
                                        </p:anim>
                                        <p:anim calcmode="lin" valueType="num" p14:bounceEnd="52000">
                                          <p:cBhvr additive="base">
                                            <p:cTn id="61" dur="750" fill="hold"/>
                                            <p:tgtEl>
                                              <p:spTgt spid="17"/>
                                            </p:tgtEl>
                                            <p:attrNameLst>
                                              <p:attrName>ppt_y</p:attrName>
                                            </p:attrNameLst>
                                          </p:cBhvr>
                                          <p:tavLst>
                                            <p:tav tm="0">
                                              <p:val>
                                                <p:strVal val="0-#ppt_h/2"/>
                                              </p:val>
                                            </p:tav>
                                            <p:tav tm="100000">
                                              <p:val>
                                                <p:strVal val="#ppt_y"/>
                                              </p:val>
                                            </p:tav>
                                          </p:tavLst>
                                        </p:anim>
                                      </p:childTnLst>
                                    </p:cTn>
                                  </p:par>
                                  <p:par>
                                    <p:cTn id="62" presetID="2" presetClass="entr" presetSubtype="1" fill="hold" nodeType="withEffect" p14:presetBounceEnd="52000">
                                      <p:stCondLst>
                                        <p:cond delay="750"/>
                                      </p:stCondLst>
                                      <p:childTnLst>
                                        <p:set>
                                          <p:cBhvr>
                                            <p:cTn id="63" dur="1" fill="hold">
                                              <p:stCondLst>
                                                <p:cond delay="0"/>
                                              </p:stCondLst>
                                            </p:cTn>
                                            <p:tgtEl>
                                              <p:spTgt spid="20"/>
                                            </p:tgtEl>
                                            <p:attrNameLst>
                                              <p:attrName>style.visibility</p:attrName>
                                            </p:attrNameLst>
                                          </p:cBhvr>
                                          <p:to>
                                            <p:strVal val="visible"/>
                                          </p:to>
                                        </p:set>
                                        <p:anim calcmode="lin" valueType="num" p14:bounceEnd="52000">
                                          <p:cBhvr additive="base">
                                            <p:cTn id="64" dur="750" fill="hold"/>
                                            <p:tgtEl>
                                              <p:spTgt spid="20"/>
                                            </p:tgtEl>
                                            <p:attrNameLst>
                                              <p:attrName>ppt_x</p:attrName>
                                            </p:attrNameLst>
                                          </p:cBhvr>
                                          <p:tavLst>
                                            <p:tav tm="0">
                                              <p:val>
                                                <p:strVal val="#ppt_x"/>
                                              </p:val>
                                            </p:tav>
                                            <p:tav tm="100000">
                                              <p:val>
                                                <p:strVal val="#ppt_x"/>
                                              </p:val>
                                            </p:tav>
                                          </p:tavLst>
                                        </p:anim>
                                        <p:anim calcmode="lin" valueType="num" p14:bounceEnd="52000">
                                          <p:cBhvr additive="base">
                                            <p:cTn id="65" dur="750" fill="hold"/>
                                            <p:tgtEl>
                                              <p:spTgt spid="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66" repeatCount="indefinite" fill="remove" display="0">
                      <p:stCondLst>
                        <p:cond delay="indefinite"/>
                      </p:stCondLst>
                      <p:endCondLst>
                        <p:cond evt="onStopAudio" delay="0">
                          <p:tgtEl>
                            <p:sldTgt/>
                          </p:tgtEl>
                        </p:cond>
                      </p:endCondLst>
                    </p:cTn>
                    <p:tgtEl>
                      <p:spTgt spid="30"/>
                    </p:tgtEl>
                  </p:cMediaNode>
                </p:audio>
              </p:childTnLst>
            </p:cTn>
          </p:par>
        </p:tnLst>
        <p:bldLst>
          <p:bldP spid="4" grpId="0" animBg="1"/>
          <p:bldP spid="5" grpId="0"/>
          <p:bldP spid="5" grpId="1"/>
          <p:bldP spid="6" grpId="0"/>
          <p:bldP spid="16" grpId="0"/>
          <p:bldP spid="2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0"/>
                                            </p:tgtEl>
                                          </p:cBhvr>
                                        </p:cmd>
                                      </p:childTnLst>
                                    </p:cTn>
                                  </p:par>
                                </p:childTnLst>
                              </p:cTn>
                            </p:par>
                            <p:par>
                              <p:cTn id="7" fill="hold">
                                <p:stCondLst>
                                  <p:cond delay="0"/>
                                </p:stCondLst>
                                <p:childTnLst>
                                  <p:par>
                                    <p:cTn id="8" presetID="2" presetClass="entr" presetSubtype="4" decel="100000" fill="hold" nodeType="after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1000" fill="hold"/>
                                            <p:tgtEl>
                                              <p:spTgt spid="15"/>
                                            </p:tgtEl>
                                            <p:attrNameLst>
                                              <p:attrName>ppt_x</p:attrName>
                                            </p:attrNameLst>
                                          </p:cBhvr>
                                          <p:tavLst>
                                            <p:tav tm="0">
                                              <p:val>
                                                <p:strVal val="#ppt_x"/>
                                              </p:val>
                                            </p:tav>
                                            <p:tav tm="100000">
                                              <p:val>
                                                <p:strVal val="#ppt_x"/>
                                              </p:val>
                                            </p:tav>
                                          </p:tavLst>
                                        </p:anim>
                                        <p:anim calcmode="lin" valueType="num">
                                          <p:cBhvr additive="base">
                                            <p:cTn id="11" dur="1000" fill="hold"/>
                                            <p:tgtEl>
                                              <p:spTgt spid="15"/>
                                            </p:tgtEl>
                                            <p:attrNameLst>
                                              <p:attrName>ppt_y</p:attrName>
                                            </p:attrNameLst>
                                          </p:cBhvr>
                                          <p:tavLst>
                                            <p:tav tm="0">
                                              <p:val>
                                                <p:strVal val="1+#ppt_h/2"/>
                                              </p:val>
                                            </p:tav>
                                            <p:tav tm="100000">
                                              <p:val>
                                                <p:strVal val="#ppt_y"/>
                                              </p:val>
                                            </p:tav>
                                          </p:tavLst>
                                        </p:anim>
                                      </p:childTnLst>
                                    </p:cTn>
                                  </p:par>
                                  <p:par>
                                    <p:cTn id="12" presetID="42" presetClass="entr" presetSubtype="0" fill="hold" nodeType="withEffect">
                                      <p:stCondLst>
                                        <p:cond delay="50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5"/>
                                            </p:tgtEl>
                                            <p:attrNameLst>
                                              <p:attrName>ppt_y</p:attrName>
                                            </p:attrNameLst>
                                          </p:cBhvr>
                                          <p:tavLst>
                                            <p:tav tm="0">
                                              <p:val>
                                                <p:strVal val="#ppt_y"/>
                                              </p:val>
                                            </p:tav>
                                            <p:tav tm="100000">
                                              <p:val>
                                                <p:strVal val="#ppt_y"/>
                                              </p:val>
                                            </p:tav>
                                          </p:tavLst>
                                        </p:anim>
                                        <p:anim calcmode="lin" valueType="num">
                                          <p:cBhvr>
                                            <p:cTn id="22"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5"/>
                                            </p:tgtEl>
                                          </p:cBhvr>
                                        </p:animEffect>
                                      </p:childTnLst>
                                    </p:cTn>
                                  </p:par>
                                </p:childTnLst>
                              </p:cTn>
                            </p:par>
                            <p:par>
                              <p:cTn id="25" fill="hold">
                                <p:stCondLst>
                                  <p:cond delay="2500"/>
                                </p:stCondLst>
                                <p:childTnLst>
                                  <p:par>
                                    <p:cTn id="26" presetID="26" presetClass="emph" presetSubtype="0" fill="hold" grpId="1" nodeType="afterEffect">
                                      <p:stCondLst>
                                        <p:cond delay="0"/>
                                      </p:stCondLst>
                                      <p:iterate type="lt">
                                        <p:tmPct val="0"/>
                                      </p:iterate>
                                      <p:childTnLst>
                                        <p:animEffect transition="out" filter="fade">
                                          <p:cBhvr>
                                            <p:cTn id="27" dur="500" tmFilter="0, 0; .2, .5; .8, .5; 1, 0"/>
                                            <p:tgtEl>
                                              <p:spTgt spid="5"/>
                                            </p:tgtEl>
                                          </p:cBhvr>
                                        </p:animEffect>
                                        <p:animScale>
                                          <p:cBhvr>
                                            <p:cTn id="28" dur="250" autoRev="1" fill="hold"/>
                                            <p:tgtEl>
                                              <p:spTgt spid="5"/>
                                            </p:tgtEl>
                                          </p:cBhvr>
                                          <p:by x="105000" y="105000"/>
                                        </p:animScale>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53" presetClass="entr" presetSubtype="16"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750" fill="hold"/>
                                            <p:tgtEl>
                                              <p:spTgt spid="4"/>
                                            </p:tgtEl>
                                            <p:attrNameLst>
                                              <p:attrName>ppt_w</p:attrName>
                                            </p:attrNameLst>
                                          </p:cBhvr>
                                          <p:tavLst>
                                            <p:tav tm="0">
                                              <p:val>
                                                <p:fltVal val="0"/>
                                              </p:val>
                                            </p:tav>
                                            <p:tav tm="100000">
                                              <p:val>
                                                <p:strVal val="#ppt_w"/>
                                              </p:val>
                                            </p:tav>
                                          </p:tavLst>
                                        </p:anim>
                                        <p:anim calcmode="lin" valueType="num">
                                          <p:cBhvr>
                                            <p:cTn id="39" dur="750" fill="hold"/>
                                            <p:tgtEl>
                                              <p:spTgt spid="4"/>
                                            </p:tgtEl>
                                            <p:attrNameLst>
                                              <p:attrName>ppt_h</p:attrName>
                                            </p:attrNameLst>
                                          </p:cBhvr>
                                          <p:tavLst>
                                            <p:tav tm="0">
                                              <p:val>
                                                <p:fltVal val="0"/>
                                              </p:val>
                                            </p:tav>
                                            <p:tav tm="100000">
                                              <p:val>
                                                <p:strVal val="#ppt_h"/>
                                              </p:val>
                                            </p:tav>
                                          </p:tavLst>
                                        </p:anim>
                                        <p:animEffect transition="in" filter="fade">
                                          <p:cBhvr>
                                            <p:cTn id="40" dur="750"/>
                                            <p:tgtEl>
                                              <p:spTgt spid="4"/>
                                            </p:tgtEl>
                                          </p:cBhvr>
                                        </p:animEffect>
                                      </p:childTnLst>
                                    </p:cTn>
                                  </p:par>
                                </p:childTnLst>
                              </p:cTn>
                            </p:par>
                            <p:par>
                              <p:cTn id="41" fill="hold">
                                <p:stCondLst>
                                  <p:cond delay="5000"/>
                                </p:stCondLst>
                                <p:childTnLst>
                                  <p:par>
                                    <p:cTn id="42" presetID="16" presetClass="entr" presetSubtype="37" fill="hold" grpId="0"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barn(outVertical)">
                                          <p:cBhvr>
                                            <p:cTn id="44" dur="750"/>
                                            <p:tgtEl>
                                              <p:spTgt spid="29"/>
                                            </p:tgtEl>
                                          </p:cBhvr>
                                        </p:animEffect>
                                      </p:childTnLst>
                                    </p:cTn>
                                  </p:par>
                                </p:childTnLst>
                              </p:cTn>
                            </p:par>
                            <p:par>
                              <p:cTn id="45" fill="hold">
                                <p:stCondLst>
                                  <p:cond delay="6000"/>
                                </p:stCondLst>
                                <p:childTnLst>
                                  <p:par>
                                    <p:cTn id="46" presetID="5" presetClass="entr" presetSubtype="10"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checkerboard(across)">
                                          <p:cBhvr>
                                            <p:cTn id="48" dur="500"/>
                                            <p:tgtEl>
                                              <p:spTgt spid="16"/>
                                            </p:tgtEl>
                                          </p:cBhvr>
                                        </p:animEffect>
                                      </p:childTnLst>
                                    </p:cTn>
                                  </p:par>
                                </p:childTnLst>
                              </p:cTn>
                            </p:par>
                            <p:par>
                              <p:cTn id="49" fill="hold">
                                <p:stCondLst>
                                  <p:cond delay="6500"/>
                                </p:stCondLst>
                                <p:childTnLst>
                                  <p:par>
                                    <p:cTn id="50" presetID="2" presetClass="entr" presetSubtype="1"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750" fill="hold"/>
                                            <p:tgtEl>
                                              <p:spTgt spid="23"/>
                                            </p:tgtEl>
                                            <p:attrNameLst>
                                              <p:attrName>ppt_x</p:attrName>
                                            </p:attrNameLst>
                                          </p:cBhvr>
                                          <p:tavLst>
                                            <p:tav tm="0">
                                              <p:val>
                                                <p:strVal val="#ppt_x"/>
                                              </p:val>
                                            </p:tav>
                                            <p:tav tm="100000">
                                              <p:val>
                                                <p:strVal val="#ppt_x"/>
                                              </p:val>
                                            </p:tav>
                                          </p:tavLst>
                                        </p:anim>
                                        <p:anim calcmode="lin" valueType="num">
                                          <p:cBhvr additive="base">
                                            <p:cTn id="53" dur="750" fill="hold"/>
                                            <p:tgtEl>
                                              <p:spTgt spid="23"/>
                                            </p:tgtEl>
                                            <p:attrNameLst>
                                              <p:attrName>ppt_y</p:attrName>
                                            </p:attrNameLst>
                                          </p:cBhvr>
                                          <p:tavLst>
                                            <p:tav tm="0">
                                              <p:val>
                                                <p:strVal val="0-#ppt_h/2"/>
                                              </p:val>
                                            </p:tav>
                                            <p:tav tm="100000">
                                              <p:val>
                                                <p:strVal val="#ppt_y"/>
                                              </p:val>
                                            </p:tav>
                                          </p:tavLst>
                                        </p:anim>
                                      </p:childTnLst>
                                    </p:cTn>
                                  </p:par>
                                  <p:par>
                                    <p:cTn id="54" presetID="2" presetClass="entr" presetSubtype="1" fill="hold" nodeType="withEffect">
                                      <p:stCondLst>
                                        <p:cond delay="25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750" fill="hold"/>
                                            <p:tgtEl>
                                              <p:spTgt spid="26"/>
                                            </p:tgtEl>
                                            <p:attrNameLst>
                                              <p:attrName>ppt_x</p:attrName>
                                            </p:attrNameLst>
                                          </p:cBhvr>
                                          <p:tavLst>
                                            <p:tav tm="0">
                                              <p:val>
                                                <p:strVal val="#ppt_x"/>
                                              </p:val>
                                            </p:tav>
                                            <p:tav tm="100000">
                                              <p:val>
                                                <p:strVal val="#ppt_x"/>
                                              </p:val>
                                            </p:tav>
                                          </p:tavLst>
                                        </p:anim>
                                        <p:anim calcmode="lin" valueType="num">
                                          <p:cBhvr additive="base">
                                            <p:cTn id="57" dur="750" fill="hold"/>
                                            <p:tgtEl>
                                              <p:spTgt spid="26"/>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500"/>
                                      </p:stCondLst>
                                      <p:childTnLst>
                                        <p:set>
                                          <p:cBhvr>
                                            <p:cTn id="59" dur="1" fill="hold">
                                              <p:stCondLst>
                                                <p:cond delay="0"/>
                                              </p:stCondLst>
                                            </p:cTn>
                                            <p:tgtEl>
                                              <p:spTgt spid="17"/>
                                            </p:tgtEl>
                                            <p:attrNameLst>
                                              <p:attrName>style.visibility</p:attrName>
                                            </p:attrNameLst>
                                          </p:cBhvr>
                                          <p:to>
                                            <p:strVal val="visible"/>
                                          </p:to>
                                        </p:set>
                                        <p:anim calcmode="lin" valueType="num">
                                          <p:cBhvr additive="base">
                                            <p:cTn id="60" dur="750" fill="hold"/>
                                            <p:tgtEl>
                                              <p:spTgt spid="17"/>
                                            </p:tgtEl>
                                            <p:attrNameLst>
                                              <p:attrName>ppt_x</p:attrName>
                                            </p:attrNameLst>
                                          </p:cBhvr>
                                          <p:tavLst>
                                            <p:tav tm="0">
                                              <p:val>
                                                <p:strVal val="#ppt_x"/>
                                              </p:val>
                                            </p:tav>
                                            <p:tav tm="100000">
                                              <p:val>
                                                <p:strVal val="#ppt_x"/>
                                              </p:val>
                                            </p:tav>
                                          </p:tavLst>
                                        </p:anim>
                                        <p:anim calcmode="lin" valueType="num">
                                          <p:cBhvr additive="base">
                                            <p:cTn id="61" dur="750" fill="hold"/>
                                            <p:tgtEl>
                                              <p:spTgt spid="17"/>
                                            </p:tgtEl>
                                            <p:attrNameLst>
                                              <p:attrName>ppt_y</p:attrName>
                                            </p:attrNameLst>
                                          </p:cBhvr>
                                          <p:tavLst>
                                            <p:tav tm="0">
                                              <p:val>
                                                <p:strVal val="0-#ppt_h/2"/>
                                              </p:val>
                                            </p:tav>
                                            <p:tav tm="100000">
                                              <p:val>
                                                <p:strVal val="#ppt_y"/>
                                              </p:val>
                                            </p:tav>
                                          </p:tavLst>
                                        </p:anim>
                                      </p:childTnLst>
                                    </p:cTn>
                                  </p:par>
                                  <p:par>
                                    <p:cTn id="62" presetID="2" presetClass="entr" presetSubtype="1" fill="hold" nodeType="withEffect">
                                      <p:stCondLst>
                                        <p:cond delay="750"/>
                                      </p:stCondLst>
                                      <p:childTnLst>
                                        <p:set>
                                          <p:cBhvr>
                                            <p:cTn id="63" dur="1" fill="hold">
                                              <p:stCondLst>
                                                <p:cond delay="0"/>
                                              </p:stCondLst>
                                            </p:cTn>
                                            <p:tgtEl>
                                              <p:spTgt spid="20"/>
                                            </p:tgtEl>
                                            <p:attrNameLst>
                                              <p:attrName>style.visibility</p:attrName>
                                            </p:attrNameLst>
                                          </p:cBhvr>
                                          <p:to>
                                            <p:strVal val="visible"/>
                                          </p:to>
                                        </p:set>
                                        <p:anim calcmode="lin" valueType="num">
                                          <p:cBhvr additive="base">
                                            <p:cTn id="64" dur="750" fill="hold"/>
                                            <p:tgtEl>
                                              <p:spTgt spid="20"/>
                                            </p:tgtEl>
                                            <p:attrNameLst>
                                              <p:attrName>ppt_x</p:attrName>
                                            </p:attrNameLst>
                                          </p:cBhvr>
                                          <p:tavLst>
                                            <p:tav tm="0">
                                              <p:val>
                                                <p:strVal val="#ppt_x"/>
                                              </p:val>
                                            </p:tav>
                                            <p:tav tm="100000">
                                              <p:val>
                                                <p:strVal val="#ppt_x"/>
                                              </p:val>
                                            </p:tav>
                                          </p:tavLst>
                                        </p:anim>
                                        <p:anim calcmode="lin" valueType="num">
                                          <p:cBhvr additive="base">
                                            <p:cTn id="65" dur="750" fill="hold"/>
                                            <p:tgtEl>
                                              <p:spTgt spid="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66" repeatCount="indefinite" fill="remove" display="0">
                      <p:stCondLst>
                        <p:cond delay="indefinite"/>
                      </p:stCondLst>
                      <p:endCondLst>
                        <p:cond evt="onStopAudio" delay="0">
                          <p:tgtEl>
                            <p:sldTgt/>
                          </p:tgtEl>
                        </p:cond>
                      </p:endCondLst>
                    </p:cTn>
                    <p:tgtEl>
                      <p:spTgt spid="30"/>
                    </p:tgtEl>
                  </p:cMediaNode>
                </p:audio>
              </p:childTnLst>
            </p:cTn>
          </p:par>
        </p:tnLst>
        <p:bldLst>
          <p:bldP spid="4" grpId="0" animBg="1"/>
          <p:bldP spid="5" grpId="0"/>
          <p:bldP spid="5" grpId="1"/>
          <p:bldP spid="6" grpId="0"/>
          <p:bldP spid="16" grpId="0"/>
          <p:bldP spid="29"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a:noFill/>
        </p:spPr>
      </p:pic>
      <p:grpSp>
        <p:nvGrpSpPr>
          <p:cNvPr id="3" name="组合 2"/>
          <p:cNvGrpSpPr/>
          <p:nvPr/>
        </p:nvGrpSpPr>
        <p:grpSpPr>
          <a:xfrm>
            <a:off x="459471" y="294545"/>
            <a:ext cx="429356" cy="429356"/>
            <a:chOff x="5528760" y="2800393"/>
            <a:chExt cx="1257214" cy="1257214"/>
          </a:xfrm>
        </p:grpSpPr>
        <p:sp>
          <p:nvSpPr>
            <p:cNvPr id="4" name="椭圆 3"/>
            <p:cNvSpPr/>
            <p:nvPr/>
          </p:nvSpPr>
          <p:spPr>
            <a:xfrm>
              <a:off x="5528760" y="2800393"/>
              <a:ext cx="1257214" cy="1257214"/>
            </a:xfrm>
            <a:prstGeom prst="ellipse">
              <a:avLst/>
            </a:prstGeom>
            <a:solidFill>
              <a:srgbClr val="C00000"/>
            </a:solidFill>
            <a:ln w="19050">
              <a:noFill/>
              <a:prstDash val="sysDash"/>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KSO_Shape"/>
            <p:cNvSpPr>
              <a:spLocks noChangeAspect="1"/>
            </p:cNvSpPr>
            <p:nvPr/>
          </p:nvSpPr>
          <p:spPr bwMode="auto">
            <a:xfrm>
              <a:off x="5756987" y="2934162"/>
              <a:ext cx="749578" cy="871603"/>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bg1"/>
                </a:solidFill>
              </a:endParaRPr>
            </a:p>
          </p:txBody>
        </p:sp>
      </p:grpSp>
      <p:sp>
        <p:nvSpPr>
          <p:cNvPr id="6" name="矩形 5"/>
          <p:cNvSpPr/>
          <p:nvPr/>
        </p:nvSpPr>
        <p:spPr>
          <a:xfrm>
            <a:off x="931114" y="321868"/>
            <a:ext cx="2044604" cy="400110"/>
          </a:xfrm>
          <a:prstGeom prst="rect">
            <a:avLst/>
          </a:prstGeom>
        </p:spPr>
        <p:txBody>
          <a:bodyPr wrap="square">
            <a:spAutoFit/>
          </a:bodyPr>
          <a:lstStyle/>
          <a:p>
            <a:r>
              <a:rPr lang="zh-CN" altLang="en-US" sz="2000" dirty="0">
                <a:solidFill>
                  <a:srgbClr val="C00000"/>
                </a:solidFill>
                <a:latin typeface="微软雅黑" panose="020B0503020204020204" pitchFamily="34" charset="-122"/>
                <a:ea typeface="微软雅黑" panose="020B0503020204020204" pitchFamily="34" charset="-122"/>
              </a:rPr>
              <a:t>业务介绍</a:t>
            </a:r>
            <a:endParaRPr lang="en-US" altLang="zh-CN" sz="2000" dirty="0">
              <a:solidFill>
                <a:srgbClr val="C00000"/>
              </a:solidFill>
              <a:latin typeface="微软雅黑" panose="020B0503020204020204" pitchFamily="34" charset="-122"/>
              <a:ea typeface="微软雅黑" panose="020B0503020204020204" pitchFamily="34" charset="-122"/>
            </a:endParaRPr>
          </a:p>
        </p:txBody>
      </p:sp>
      <p:cxnSp>
        <p:nvCxnSpPr>
          <p:cNvPr id="71" name="Straight Connector 65"/>
          <p:cNvCxnSpPr/>
          <p:nvPr/>
        </p:nvCxnSpPr>
        <p:spPr>
          <a:xfrm>
            <a:off x="3473644" y="5322687"/>
            <a:ext cx="1803237" cy="0"/>
          </a:xfrm>
          <a:prstGeom prst="line">
            <a:avLst/>
          </a:prstGeom>
          <a:noFill/>
          <a:ln w="9525" cap="flat" cmpd="sng" algn="ctr">
            <a:solidFill>
              <a:sysClr val="window" lastClr="FFFFFF">
                <a:lumMod val="65000"/>
              </a:sysClr>
            </a:solidFill>
            <a:prstDash val="sysDash"/>
            <a:miter lim="800000"/>
            <a:headEnd type="none" w="med" len="med"/>
            <a:tailEnd type="none" w="med" len="med"/>
          </a:ln>
          <a:effectLst/>
        </p:spPr>
      </p:cxnSp>
      <p:cxnSp>
        <p:nvCxnSpPr>
          <p:cNvPr id="72" name="Straight Connector 64"/>
          <p:cNvCxnSpPr/>
          <p:nvPr/>
        </p:nvCxnSpPr>
        <p:spPr>
          <a:xfrm>
            <a:off x="4105114" y="4205200"/>
            <a:ext cx="2163887" cy="0"/>
          </a:xfrm>
          <a:prstGeom prst="line">
            <a:avLst/>
          </a:prstGeom>
          <a:noFill/>
          <a:ln w="9525" cap="flat" cmpd="sng" algn="ctr">
            <a:solidFill>
              <a:sysClr val="window" lastClr="FFFFFF">
                <a:lumMod val="65000"/>
              </a:sysClr>
            </a:solidFill>
            <a:prstDash val="sysDash"/>
            <a:miter lim="800000"/>
            <a:headEnd type="none" w="med" len="med"/>
            <a:tailEnd type="none" w="med" len="med"/>
          </a:ln>
          <a:effectLst/>
        </p:spPr>
      </p:cxnSp>
      <p:cxnSp>
        <p:nvCxnSpPr>
          <p:cNvPr id="73" name="Straight Connector 63"/>
          <p:cNvCxnSpPr/>
          <p:nvPr/>
        </p:nvCxnSpPr>
        <p:spPr>
          <a:xfrm>
            <a:off x="3573386" y="3107336"/>
            <a:ext cx="1803237" cy="0"/>
          </a:xfrm>
          <a:prstGeom prst="line">
            <a:avLst/>
          </a:prstGeom>
          <a:noFill/>
          <a:ln w="9525" cap="flat" cmpd="sng" algn="ctr">
            <a:solidFill>
              <a:sysClr val="window" lastClr="FFFFFF">
                <a:lumMod val="65000"/>
              </a:sysClr>
            </a:solidFill>
            <a:prstDash val="sysDash"/>
            <a:miter lim="800000"/>
            <a:headEnd type="none" w="med" len="med"/>
            <a:tailEnd type="none" w="med" len="med"/>
          </a:ln>
          <a:effectLst/>
        </p:spPr>
      </p:cxnSp>
      <p:cxnSp>
        <p:nvCxnSpPr>
          <p:cNvPr id="74" name="Straight Connector 62"/>
          <p:cNvCxnSpPr/>
          <p:nvPr/>
        </p:nvCxnSpPr>
        <p:spPr>
          <a:xfrm>
            <a:off x="2950278" y="1909520"/>
            <a:ext cx="1803237" cy="0"/>
          </a:xfrm>
          <a:prstGeom prst="line">
            <a:avLst/>
          </a:prstGeom>
          <a:noFill/>
          <a:ln w="9525" cap="flat" cmpd="sng" algn="ctr">
            <a:solidFill>
              <a:sysClr val="window" lastClr="FFFFFF">
                <a:lumMod val="65000"/>
              </a:sysClr>
            </a:solidFill>
            <a:prstDash val="sysDash"/>
            <a:miter lim="800000"/>
            <a:headEnd type="none" w="med" len="med"/>
            <a:tailEnd type="none" w="med" len="med"/>
          </a:ln>
          <a:effectLst/>
        </p:spPr>
      </p:cxnSp>
      <p:grpSp>
        <p:nvGrpSpPr>
          <p:cNvPr id="75" name="Group 4"/>
          <p:cNvGrpSpPr/>
          <p:nvPr/>
        </p:nvGrpSpPr>
        <p:grpSpPr>
          <a:xfrm>
            <a:off x="2770327" y="4866543"/>
            <a:ext cx="1194815" cy="1124575"/>
            <a:chOff x="6139503" y="4871969"/>
            <a:chExt cx="1192668" cy="1122553"/>
          </a:xfrm>
          <a:effectLst/>
        </p:grpSpPr>
        <p:sp>
          <p:nvSpPr>
            <p:cNvPr id="76" name="Rounded Rectangle 5"/>
            <p:cNvSpPr>
              <a:spLocks noChangeArrowheads="1"/>
            </p:cNvSpPr>
            <p:nvPr/>
          </p:nvSpPr>
          <p:spPr bwMode="auto">
            <a:xfrm>
              <a:off x="6139503" y="4871969"/>
              <a:ext cx="1192668" cy="1122553"/>
            </a:xfrm>
            <a:prstGeom prst="roundRect">
              <a:avLst>
                <a:gd name="adj" fmla="val 9375"/>
              </a:avLst>
            </a:prstGeom>
            <a:solidFill>
              <a:srgbClr val="C00000"/>
            </a:solidFill>
            <a:ln w="9525">
              <a:noFill/>
              <a:round/>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id-ID" altLang="id-ID" sz="278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77" name="TextBox 21"/>
            <p:cNvSpPr txBox="1">
              <a:spLocks noChangeArrowheads="1"/>
            </p:cNvSpPr>
            <p:nvPr/>
          </p:nvSpPr>
          <p:spPr bwMode="auto">
            <a:xfrm>
              <a:off x="6356737" y="5179787"/>
              <a:ext cx="771727" cy="604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eaLnBrk="1" fontAlgn="base" latinLnBrk="0" hangingPunct="1">
                <a:lnSpc>
                  <a:spcPct val="120000"/>
                </a:lnSpc>
                <a:spcBef>
                  <a:spcPct val="0"/>
                </a:spcBef>
                <a:spcAft>
                  <a:spcPct val="0"/>
                </a:spcAft>
                <a:buClrTx/>
                <a:buSzTx/>
                <a:buFontTx/>
                <a:buNone/>
                <a:defRPr/>
              </a:pPr>
              <a:r>
                <a:rPr kumimoji="0" lang="nb-NO" altLang="id-ID" sz="278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01</a:t>
              </a:r>
            </a:p>
          </p:txBody>
        </p:sp>
      </p:grpSp>
      <p:grpSp>
        <p:nvGrpSpPr>
          <p:cNvPr id="78" name="Group 7"/>
          <p:cNvGrpSpPr/>
          <p:nvPr/>
        </p:nvGrpSpPr>
        <p:grpSpPr>
          <a:xfrm>
            <a:off x="3051458" y="3741972"/>
            <a:ext cx="1194815" cy="1124576"/>
            <a:chOff x="6420131" y="3749417"/>
            <a:chExt cx="1192668" cy="1122553"/>
          </a:xfrm>
          <a:effectLst/>
        </p:grpSpPr>
        <p:sp>
          <p:nvSpPr>
            <p:cNvPr id="79" name="Rounded Rectangle 8"/>
            <p:cNvSpPr>
              <a:spLocks noChangeArrowheads="1"/>
            </p:cNvSpPr>
            <p:nvPr/>
          </p:nvSpPr>
          <p:spPr bwMode="auto">
            <a:xfrm>
              <a:off x="6420131" y="3749417"/>
              <a:ext cx="1192668" cy="1122553"/>
            </a:xfrm>
            <a:prstGeom prst="roundRect">
              <a:avLst>
                <a:gd name="adj" fmla="val 9375"/>
              </a:avLst>
            </a:prstGeom>
            <a:solidFill>
              <a:srgbClr val="C00000"/>
            </a:solidFill>
            <a:ln w="9525">
              <a:noFill/>
              <a:round/>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id-ID" altLang="id-ID" sz="278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80" name="TextBox 22"/>
            <p:cNvSpPr txBox="1">
              <a:spLocks noChangeArrowheads="1"/>
            </p:cNvSpPr>
            <p:nvPr/>
          </p:nvSpPr>
          <p:spPr bwMode="auto">
            <a:xfrm>
              <a:off x="6672041" y="4034885"/>
              <a:ext cx="771727" cy="604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eaLnBrk="1" fontAlgn="base" latinLnBrk="0" hangingPunct="1">
                <a:lnSpc>
                  <a:spcPct val="120000"/>
                </a:lnSpc>
                <a:spcBef>
                  <a:spcPct val="0"/>
                </a:spcBef>
                <a:spcAft>
                  <a:spcPct val="0"/>
                </a:spcAft>
                <a:buClrTx/>
                <a:buSzTx/>
                <a:buFontTx/>
                <a:buNone/>
                <a:defRPr/>
              </a:pPr>
              <a:r>
                <a:rPr kumimoji="0" lang="nb-NO" altLang="id-ID" sz="278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02</a:t>
              </a:r>
            </a:p>
          </p:txBody>
        </p:sp>
      </p:grpSp>
      <p:grpSp>
        <p:nvGrpSpPr>
          <p:cNvPr id="81" name="Group 10"/>
          <p:cNvGrpSpPr/>
          <p:nvPr/>
        </p:nvGrpSpPr>
        <p:grpSpPr>
          <a:xfrm>
            <a:off x="2629760" y="2617412"/>
            <a:ext cx="1194815" cy="1124573"/>
            <a:chOff x="5999190" y="2626865"/>
            <a:chExt cx="1192668" cy="1122553"/>
          </a:xfrm>
          <a:effectLst/>
        </p:grpSpPr>
        <p:sp>
          <p:nvSpPr>
            <p:cNvPr id="82" name="Rounded Rectangle 11"/>
            <p:cNvSpPr>
              <a:spLocks noChangeArrowheads="1"/>
            </p:cNvSpPr>
            <p:nvPr/>
          </p:nvSpPr>
          <p:spPr bwMode="auto">
            <a:xfrm>
              <a:off x="5999190" y="2626865"/>
              <a:ext cx="1192668" cy="1122553"/>
            </a:xfrm>
            <a:prstGeom prst="roundRect">
              <a:avLst>
                <a:gd name="adj" fmla="val 9375"/>
              </a:avLst>
            </a:prstGeom>
            <a:solidFill>
              <a:srgbClr val="C00000"/>
            </a:solidFill>
            <a:ln w="9525">
              <a:noFill/>
              <a:round/>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id-ID" altLang="id-ID" sz="278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83" name="TextBox 23"/>
            <p:cNvSpPr txBox="1">
              <a:spLocks noChangeArrowheads="1"/>
            </p:cNvSpPr>
            <p:nvPr/>
          </p:nvSpPr>
          <p:spPr bwMode="auto">
            <a:xfrm>
              <a:off x="6231728" y="2895663"/>
              <a:ext cx="771727" cy="60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eaLnBrk="1" fontAlgn="base" latinLnBrk="0" hangingPunct="1">
                <a:lnSpc>
                  <a:spcPct val="120000"/>
                </a:lnSpc>
                <a:spcBef>
                  <a:spcPct val="0"/>
                </a:spcBef>
                <a:spcAft>
                  <a:spcPct val="0"/>
                </a:spcAft>
                <a:buClrTx/>
                <a:buSzTx/>
                <a:buFontTx/>
                <a:buNone/>
                <a:defRPr/>
              </a:pPr>
              <a:r>
                <a:rPr kumimoji="0" lang="nb-NO" altLang="id-ID" sz="278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03</a:t>
              </a:r>
            </a:p>
          </p:txBody>
        </p:sp>
      </p:grpSp>
      <p:grpSp>
        <p:nvGrpSpPr>
          <p:cNvPr id="84" name="Group 13"/>
          <p:cNvGrpSpPr/>
          <p:nvPr/>
        </p:nvGrpSpPr>
        <p:grpSpPr>
          <a:xfrm>
            <a:off x="2032359" y="1555505"/>
            <a:ext cx="1194815" cy="1124575"/>
            <a:chOff x="5402860" y="1566869"/>
            <a:chExt cx="1192668" cy="1122553"/>
          </a:xfrm>
          <a:effectLst/>
        </p:grpSpPr>
        <p:sp>
          <p:nvSpPr>
            <p:cNvPr id="85" name="Rounded Rectangle 14"/>
            <p:cNvSpPr>
              <a:spLocks noChangeArrowheads="1"/>
            </p:cNvSpPr>
            <p:nvPr/>
          </p:nvSpPr>
          <p:spPr bwMode="auto">
            <a:xfrm rot="20684149">
              <a:off x="5402860" y="1566869"/>
              <a:ext cx="1192668" cy="1122553"/>
            </a:xfrm>
            <a:prstGeom prst="roundRect">
              <a:avLst>
                <a:gd name="adj" fmla="val 9375"/>
              </a:avLst>
            </a:prstGeom>
            <a:solidFill>
              <a:srgbClr val="C00000"/>
            </a:solidFill>
            <a:ln w="9525">
              <a:noFill/>
              <a:round/>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id-ID" altLang="id-ID" sz="278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86" name="TextBox 24"/>
            <p:cNvSpPr txBox="1">
              <a:spLocks noChangeArrowheads="1"/>
            </p:cNvSpPr>
            <p:nvPr/>
          </p:nvSpPr>
          <p:spPr bwMode="auto">
            <a:xfrm rot="20681241">
              <a:off x="5613324" y="1778751"/>
              <a:ext cx="771727" cy="604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eaLnBrk="1" fontAlgn="base" latinLnBrk="0" hangingPunct="1">
                <a:lnSpc>
                  <a:spcPct val="120000"/>
                </a:lnSpc>
                <a:spcBef>
                  <a:spcPct val="0"/>
                </a:spcBef>
                <a:spcAft>
                  <a:spcPct val="0"/>
                </a:spcAft>
                <a:buClrTx/>
                <a:buSzTx/>
                <a:buFontTx/>
                <a:buNone/>
                <a:defRPr/>
              </a:pPr>
              <a:r>
                <a:rPr kumimoji="0" lang="nb-NO" altLang="id-ID" sz="278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04</a:t>
              </a:r>
            </a:p>
          </p:txBody>
        </p:sp>
      </p:grpSp>
      <p:grpSp>
        <p:nvGrpSpPr>
          <p:cNvPr id="87" name="Group 26"/>
          <p:cNvGrpSpPr>
            <a:grpSpLocks noChangeAspect="1"/>
          </p:cNvGrpSpPr>
          <p:nvPr/>
        </p:nvGrpSpPr>
        <p:grpSpPr>
          <a:xfrm>
            <a:off x="4844005" y="1484551"/>
            <a:ext cx="901620" cy="901620"/>
            <a:chOff x="5385173" y="1917525"/>
            <a:chExt cx="1440000" cy="1440000"/>
          </a:xfrm>
        </p:grpSpPr>
        <p:sp>
          <p:nvSpPr>
            <p:cNvPr id="88" name="Oval 27"/>
            <p:cNvSpPr>
              <a:spLocks noChangeAspect="1"/>
            </p:cNvSpPr>
            <p:nvPr/>
          </p:nvSpPr>
          <p:spPr>
            <a:xfrm>
              <a:off x="5385173" y="1917525"/>
              <a:ext cx="1440000" cy="1440000"/>
            </a:xfrm>
            <a:prstGeom prst="ellipse">
              <a:avLst/>
            </a:prstGeom>
            <a:solidFill>
              <a:sysClr val="window" lastClr="FFFFFF">
                <a:lumMod val="65000"/>
                <a:alpha val="60000"/>
              </a:sysClr>
            </a:solidFill>
            <a:ln w="25400" cap="flat" cmpd="sng" algn="ctr">
              <a:noFill/>
              <a:prstDash val="solid"/>
              <a:miter lim="800000"/>
            </a:ln>
            <a:effectLst/>
          </p:spPr>
          <p:txBody>
            <a:bodyPr rtlCol="0" anchor="ctr"/>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id-ID" sz="78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9" name="Oval 28"/>
            <p:cNvSpPr/>
            <p:nvPr/>
          </p:nvSpPr>
          <p:spPr>
            <a:xfrm>
              <a:off x="5475173" y="2007525"/>
              <a:ext cx="1260000" cy="1260000"/>
            </a:xfrm>
            <a:prstGeom prst="ellipse">
              <a:avLst/>
            </a:prstGeom>
            <a:solidFill>
              <a:srgbClr val="C00000"/>
            </a:solidFill>
            <a:ln w="25400" cap="flat" cmpd="sng" algn="ctr">
              <a:noFill/>
              <a:prstDash val="solid"/>
              <a:miter lim="800000"/>
            </a:ln>
            <a:effectLst/>
          </p:spPr>
          <p:txBody>
            <a:bodyPr rtlCol="0" anchor="ctr"/>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id-ID" sz="78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90" name="Group 29"/>
          <p:cNvGrpSpPr>
            <a:grpSpLocks noChangeAspect="1"/>
          </p:cNvGrpSpPr>
          <p:nvPr/>
        </p:nvGrpSpPr>
        <p:grpSpPr>
          <a:xfrm>
            <a:off x="5443527" y="4903411"/>
            <a:ext cx="901619" cy="901620"/>
            <a:chOff x="5385173" y="1917525"/>
            <a:chExt cx="1440000" cy="1440000"/>
          </a:xfrm>
        </p:grpSpPr>
        <p:sp>
          <p:nvSpPr>
            <p:cNvPr id="91" name="Oval 30"/>
            <p:cNvSpPr>
              <a:spLocks noChangeAspect="1"/>
            </p:cNvSpPr>
            <p:nvPr/>
          </p:nvSpPr>
          <p:spPr>
            <a:xfrm>
              <a:off x="5385173" y="1917525"/>
              <a:ext cx="1440000" cy="1440000"/>
            </a:xfrm>
            <a:prstGeom prst="ellipse">
              <a:avLst/>
            </a:prstGeom>
            <a:solidFill>
              <a:sysClr val="window" lastClr="FFFFFF">
                <a:lumMod val="65000"/>
                <a:alpha val="60000"/>
              </a:sysClr>
            </a:solidFill>
            <a:ln w="25400" cap="flat" cmpd="sng" algn="ctr">
              <a:noFill/>
              <a:prstDash val="solid"/>
              <a:miter lim="800000"/>
            </a:ln>
            <a:effectLst/>
          </p:spPr>
          <p:txBody>
            <a:bodyPr rtlCol="0" anchor="ctr"/>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id-ID" sz="78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92" name="Oval 31"/>
            <p:cNvSpPr/>
            <p:nvPr/>
          </p:nvSpPr>
          <p:spPr>
            <a:xfrm>
              <a:off x="5475175" y="2007525"/>
              <a:ext cx="1260001" cy="1260000"/>
            </a:xfrm>
            <a:prstGeom prst="ellipse">
              <a:avLst/>
            </a:prstGeom>
            <a:solidFill>
              <a:srgbClr val="C00000"/>
            </a:solidFill>
            <a:ln w="25400" cap="flat" cmpd="sng" algn="ctr">
              <a:noFill/>
              <a:prstDash val="solid"/>
              <a:miter lim="800000"/>
            </a:ln>
            <a:effectLst/>
          </p:spPr>
          <p:txBody>
            <a:bodyPr rtlCol="0" anchor="ctr"/>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id-ID" sz="78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93" name="Group 32"/>
          <p:cNvGrpSpPr>
            <a:grpSpLocks noChangeAspect="1"/>
          </p:cNvGrpSpPr>
          <p:nvPr/>
        </p:nvGrpSpPr>
        <p:grpSpPr>
          <a:xfrm>
            <a:off x="6331050" y="3752533"/>
            <a:ext cx="901620" cy="901620"/>
            <a:chOff x="5385173" y="1917525"/>
            <a:chExt cx="1440000" cy="1440000"/>
          </a:xfrm>
        </p:grpSpPr>
        <p:sp>
          <p:nvSpPr>
            <p:cNvPr id="94" name="Oval 33"/>
            <p:cNvSpPr>
              <a:spLocks noChangeAspect="1"/>
            </p:cNvSpPr>
            <p:nvPr/>
          </p:nvSpPr>
          <p:spPr>
            <a:xfrm>
              <a:off x="5385173" y="1917525"/>
              <a:ext cx="1440000" cy="1440000"/>
            </a:xfrm>
            <a:prstGeom prst="ellipse">
              <a:avLst/>
            </a:prstGeom>
            <a:solidFill>
              <a:sysClr val="window" lastClr="FFFFFF">
                <a:lumMod val="65000"/>
                <a:alpha val="60000"/>
              </a:sysClr>
            </a:solidFill>
            <a:ln w="25400" cap="flat" cmpd="sng" algn="ctr">
              <a:noFill/>
              <a:prstDash val="solid"/>
              <a:miter lim="800000"/>
            </a:ln>
            <a:effectLst/>
          </p:spPr>
          <p:txBody>
            <a:bodyPr rtlCol="0" anchor="ctr"/>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id-ID" sz="78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95" name="Oval 34"/>
            <p:cNvSpPr/>
            <p:nvPr/>
          </p:nvSpPr>
          <p:spPr>
            <a:xfrm>
              <a:off x="5475173" y="2007525"/>
              <a:ext cx="1260000" cy="1260000"/>
            </a:xfrm>
            <a:prstGeom prst="ellipse">
              <a:avLst/>
            </a:prstGeom>
            <a:solidFill>
              <a:srgbClr val="C00000"/>
            </a:solidFill>
            <a:ln w="25400" cap="flat" cmpd="sng" algn="ctr">
              <a:noFill/>
              <a:prstDash val="solid"/>
              <a:miter lim="800000"/>
            </a:ln>
            <a:effectLst/>
          </p:spPr>
          <p:txBody>
            <a:bodyPr rtlCol="0" anchor="ctr"/>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id-ID" sz="78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96" name="Group 35"/>
          <p:cNvGrpSpPr>
            <a:grpSpLocks noChangeAspect="1"/>
          </p:cNvGrpSpPr>
          <p:nvPr/>
        </p:nvGrpSpPr>
        <p:grpSpPr>
          <a:xfrm>
            <a:off x="5443527" y="2671163"/>
            <a:ext cx="901620" cy="901620"/>
            <a:chOff x="5385173" y="1917525"/>
            <a:chExt cx="1440000" cy="1440000"/>
          </a:xfrm>
        </p:grpSpPr>
        <p:sp>
          <p:nvSpPr>
            <p:cNvPr id="97" name="Oval 36"/>
            <p:cNvSpPr>
              <a:spLocks noChangeAspect="1"/>
            </p:cNvSpPr>
            <p:nvPr/>
          </p:nvSpPr>
          <p:spPr>
            <a:xfrm>
              <a:off x="5385173" y="1917525"/>
              <a:ext cx="1440000" cy="1440000"/>
            </a:xfrm>
            <a:prstGeom prst="ellipse">
              <a:avLst/>
            </a:prstGeom>
            <a:solidFill>
              <a:sysClr val="window" lastClr="FFFFFF">
                <a:lumMod val="65000"/>
                <a:alpha val="60000"/>
              </a:sysClr>
            </a:solidFill>
            <a:ln w="25400" cap="flat" cmpd="sng" algn="ctr">
              <a:noFill/>
              <a:prstDash val="solid"/>
              <a:miter lim="800000"/>
            </a:ln>
            <a:effectLst/>
          </p:spPr>
          <p:txBody>
            <a:bodyPr rtlCol="0" anchor="ctr"/>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id-ID" sz="78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98" name="Oval 37"/>
            <p:cNvSpPr/>
            <p:nvPr/>
          </p:nvSpPr>
          <p:spPr>
            <a:xfrm>
              <a:off x="5475173" y="2007525"/>
              <a:ext cx="1260000" cy="1260000"/>
            </a:xfrm>
            <a:prstGeom prst="ellipse">
              <a:avLst/>
            </a:prstGeom>
            <a:solidFill>
              <a:srgbClr val="C00000"/>
            </a:solidFill>
            <a:ln w="25400" cap="flat" cmpd="sng" algn="ctr">
              <a:noFill/>
              <a:prstDash val="solid"/>
              <a:miter lim="800000"/>
            </a:ln>
            <a:effectLst/>
          </p:spPr>
          <p:txBody>
            <a:bodyPr rtlCol="0" anchor="ctr"/>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id-ID" sz="78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99" name="Group 38"/>
          <p:cNvGrpSpPr>
            <a:grpSpLocks noChangeAspect="1"/>
          </p:cNvGrpSpPr>
          <p:nvPr/>
        </p:nvGrpSpPr>
        <p:grpSpPr>
          <a:xfrm>
            <a:off x="5046262" y="1681783"/>
            <a:ext cx="488379" cy="488379"/>
            <a:chOff x="-2771775" y="66675"/>
            <a:chExt cx="827087" cy="827088"/>
          </a:xfrm>
          <a:solidFill>
            <a:sysClr val="window" lastClr="FFFFFF"/>
          </a:solidFill>
        </p:grpSpPr>
        <p:sp>
          <p:nvSpPr>
            <p:cNvPr id="100" name="Freeform 19"/>
            <p:cNvSpPr>
              <a:spLocks noEditPoints="1"/>
            </p:cNvSpPr>
            <p:nvPr/>
          </p:nvSpPr>
          <p:spPr bwMode="auto">
            <a:xfrm>
              <a:off x="-2771775" y="66675"/>
              <a:ext cx="827087" cy="827088"/>
            </a:xfrm>
            <a:custGeom>
              <a:avLst/>
              <a:gdLst>
                <a:gd name="T0" fmla="*/ 188 w 220"/>
                <a:gd name="T1" fmla="*/ 83 h 220"/>
                <a:gd name="T2" fmla="*/ 196 w 220"/>
                <a:gd name="T3" fmla="*/ 56 h 220"/>
                <a:gd name="T4" fmla="*/ 181 w 220"/>
                <a:gd name="T5" fmla="*/ 26 h 220"/>
                <a:gd name="T6" fmla="*/ 164 w 220"/>
                <a:gd name="T7" fmla="*/ 24 h 220"/>
                <a:gd name="T8" fmla="*/ 137 w 220"/>
                <a:gd name="T9" fmla="*/ 32 h 220"/>
                <a:gd name="T10" fmla="*/ 119 w 220"/>
                <a:gd name="T11" fmla="*/ 0 h 220"/>
                <a:gd name="T12" fmla="*/ 87 w 220"/>
                <a:gd name="T13" fmla="*/ 11 h 220"/>
                <a:gd name="T14" fmla="*/ 74 w 220"/>
                <a:gd name="T15" fmla="*/ 36 h 220"/>
                <a:gd name="T16" fmla="*/ 49 w 220"/>
                <a:gd name="T17" fmla="*/ 22 h 220"/>
                <a:gd name="T18" fmla="*/ 26 w 220"/>
                <a:gd name="T19" fmla="*/ 39 h 220"/>
                <a:gd name="T20" fmla="*/ 36 w 220"/>
                <a:gd name="T21" fmla="*/ 74 h 220"/>
                <a:gd name="T22" fmla="*/ 11 w 220"/>
                <a:gd name="T23" fmla="*/ 87 h 220"/>
                <a:gd name="T24" fmla="*/ 0 w 220"/>
                <a:gd name="T25" fmla="*/ 119 h 220"/>
                <a:gd name="T26" fmla="*/ 32 w 220"/>
                <a:gd name="T27" fmla="*/ 137 h 220"/>
                <a:gd name="T28" fmla="*/ 24 w 220"/>
                <a:gd name="T29" fmla="*/ 164 h 220"/>
                <a:gd name="T30" fmla="*/ 39 w 220"/>
                <a:gd name="T31" fmla="*/ 194 h 220"/>
                <a:gd name="T32" fmla="*/ 56 w 220"/>
                <a:gd name="T33" fmla="*/ 196 h 220"/>
                <a:gd name="T34" fmla="*/ 83 w 220"/>
                <a:gd name="T35" fmla="*/ 188 h 220"/>
                <a:gd name="T36" fmla="*/ 101 w 220"/>
                <a:gd name="T37" fmla="*/ 220 h 220"/>
                <a:gd name="T38" fmla="*/ 133 w 220"/>
                <a:gd name="T39" fmla="*/ 209 h 220"/>
                <a:gd name="T40" fmla="*/ 146 w 220"/>
                <a:gd name="T41" fmla="*/ 184 h 220"/>
                <a:gd name="T42" fmla="*/ 171 w 220"/>
                <a:gd name="T43" fmla="*/ 198 h 220"/>
                <a:gd name="T44" fmla="*/ 194 w 220"/>
                <a:gd name="T45" fmla="*/ 181 h 220"/>
                <a:gd name="T46" fmla="*/ 184 w 220"/>
                <a:gd name="T47" fmla="*/ 146 h 220"/>
                <a:gd name="T48" fmla="*/ 209 w 220"/>
                <a:gd name="T49" fmla="*/ 133 h 220"/>
                <a:gd name="T50" fmla="*/ 220 w 220"/>
                <a:gd name="T51" fmla="*/ 101 h 220"/>
                <a:gd name="T52" fmla="*/ 185 w 220"/>
                <a:gd name="T53" fmla="*/ 124 h 220"/>
                <a:gd name="T54" fmla="*/ 172 w 220"/>
                <a:gd name="T55" fmla="*/ 140 h 220"/>
                <a:gd name="T56" fmla="*/ 185 w 220"/>
                <a:gd name="T57" fmla="*/ 171 h 220"/>
                <a:gd name="T58" fmla="*/ 154 w 220"/>
                <a:gd name="T59" fmla="*/ 173 h 220"/>
                <a:gd name="T60" fmla="*/ 140 w 220"/>
                <a:gd name="T61" fmla="*/ 172 h 220"/>
                <a:gd name="T62" fmla="*/ 124 w 220"/>
                <a:gd name="T63" fmla="*/ 185 h 220"/>
                <a:gd name="T64" fmla="*/ 101 w 220"/>
                <a:gd name="T65" fmla="*/ 206 h 220"/>
                <a:gd name="T66" fmla="*/ 87 w 220"/>
                <a:gd name="T67" fmla="*/ 175 h 220"/>
                <a:gd name="T68" fmla="*/ 74 w 220"/>
                <a:gd name="T69" fmla="*/ 170 h 220"/>
                <a:gd name="T70" fmla="*/ 49 w 220"/>
                <a:gd name="T71" fmla="*/ 185 h 220"/>
                <a:gd name="T72" fmla="*/ 47 w 220"/>
                <a:gd name="T73" fmla="*/ 154 h 220"/>
                <a:gd name="T74" fmla="*/ 45 w 220"/>
                <a:gd name="T75" fmla="*/ 133 h 220"/>
                <a:gd name="T76" fmla="*/ 14 w 220"/>
                <a:gd name="T77" fmla="*/ 119 h 220"/>
                <a:gd name="T78" fmla="*/ 35 w 220"/>
                <a:gd name="T79" fmla="*/ 96 h 220"/>
                <a:gd name="T80" fmla="*/ 48 w 220"/>
                <a:gd name="T81" fmla="*/ 80 h 220"/>
                <a:gd name="T82" fmla="*/ 35 w 220"/>
                <a:gd name="T83" fmla="*/ 49 h 220"/>
                <a:gd name="T84" fmla="*/ 66 w 220"/>
                <a:gd name="T85" fmla="*/ 47 h 220"/>
                <a:gd name="T86" fmla="*/ 80 w 220"/>
                <a:gd name="T87" fmla="*/ 48 h 220"/>
                <a:gd name="T88" fmla="*/ 96 w 220"/>
                <a:gd name="T89" fmla="*/ 35 h 220"/>
                <a:gd name="T90" fmla="*/ 119 w 220"/>
                <a:gd name="T91" fmla="*/ 14 h 220"/>
                <a:gd name="T92" fmla="*/ 133 w 220"/>
                <a:gd name="T93" fmla="*/ 45 h 220"/>
                <a:gd name="T94" fmla="*/ 146 w 220"/>
                <a:gd name="T95" fmla="*/ 50 h 220"/>
                <a:gd name="T96" fmla="*/ 171 w 220"/>
                <a:gd name="T97" fmla="*/ 35 h 220"/>
                <a:gd name="T98" fmla="*/ 173 w 220"/>
                <a:gd name="T99" fmla="*/ 66 h 220"/>
                <a:gd name="T100" fmla="*/ 175 w 220"/>
                <a:gd name="T101" fmla="*/ 87 h 220"/>
                <a:gd name="T102" fmla="*/ 206 w 220"/>
                <a:gd name="T103" fmla="*/ 101 h 220"/>
                <a:gd name="T104" fmla="*/ 185 w 220"/>
                <a:gd name="T105" fmla="*/ 1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0" h="220">
                  <a:moveTo>
                    <a:pt x="209" y="87"/>
                  </a:moveTo>
                  <a:cubicBezTo>
                    <a:pt x="188" y="83"/>
                    <a:pt x="188" y="83"/>
                    <a:pt x="188" y="83"/>
                  </a:cubicBezTo>
                  <a:cubicBezTo>
                    <a:pt x="187" y="80"/>
                    <a:pt x="186" y="77"/>
                    <a:pt x="184" y="74"/>
                  </a:cubicBezTo>
                  <a:cubicBezTo>
                    <a:pt x="196" y="56"/>
                    <a:pt x="196" y="56"/>
                    <a:pt x="196" y="56"/>
                  </a:cubicBezTo>
                  <a:cubicBezTo>
                    <a:pt x="200" y="51"/>
                    <a:pt x="199" y="43"/>
                    <a:pt x="194" y="39"/>
                  </a:cubicBezTo>
                  <a:cubicBezTo>
                    <a:pt x="181" y="26"/>
                    <a:pt x="181" y="26"/>
                    <a:pt x="181" y="26"/>
                  </a:cubicBezTo>
                  <a:cubicBezTo>
                    <a:pt x="179" y="23"/>
                    <a:pt x="175" y="22"/>
                    <a:pt x="171" y="22"/>
                  </a:cubicBezTo>
                  <a:cubicBezTo>
                    <a:pt x="169" y="22"/>
                    <a:pt x="166" y="22"/>
                    <a:pt x="164" y="24"/>
                  </a:cubicBezTo>
                  <a:cubicBezTo>
                    <a:pt x="146" y="36"/>
                    <a:pt x="146" y="36"/>
                    <a:pt x="146" y="36"/>
                  </a:cubicBezTo>
                  <a:cubicBezTo>
                    <a:pt x="143" y="34"/>
                    <a:pt x="140" y="33"/>
                    <a:pt x="137" y="32"/>
                  </a:cubicBezTo>
                  <a:cubicBezTo>
                    <a:pt x="133" y="11"/>
                    <a:pt x="133" y="11"/>
                    <a:pt x="133" y="11"/>
                  </a:cubicBezTo>
                  <a:cubicBezTo>
                    <a:pt x="132" y="5"/>
                    <a:pt x="126" y="0"/>
                    <a:pt x="119" y="0"/>
                  </a:cubicBezTo>
                  <a:cubicBezTo>
                    <a:pt x="101" y="0"/>
                    <a:pt x="101" y="0"/>
                    <a:pt x="101" y="0"/>
                  </a:cubicBezTo>
                  <a:cubicBezTo>
                    <a:pt x="94" y="0"/>
                    <a:pt x="88" y="5"/>
                    <a:pt x="87" y="11"/>
                  </a:cubicBezTo>
                  <a:cubicBezTo>
                    <a:pt x="83" y="32"/>
                    <a:pt x="83" y="32"/>
                    <a:pt x="83" y="32"/>
                  </a:cubicBezTo>
                  <a:cubicBezTo>
                    <a:pt x="80" y="33"/>
                    <a:pt x="77" y="34"/>
                    <a:pt x="74" y="36"/>
                  </a:cubicBezTo>
                  <a:cubicBezTo>
                    <a:pt x="56" y="24"/>
                    <a:pt x="56" y="24"/>
                    <a:pt x="56" y="24"/>
                  </a:cubicBezTo>
                  <a:cubicBezTo>
                    <a:pt x="54" y="22"/>
                    <a:pt x="51" y="22"/>
                    <a:pt x="49" y="22"/>
                  </a:cubicBezTo>
                  <a:cubicBezTo>
                    <a:pt x="45" y="22"/>
                    <a:pt x="41" y="23"/>
                    <a:pt x="39" y="26"/>
                  </a:cubicBezTo>
                  <a:cubicBezTo>
                    <a:pt x="26" y="39"/>
                    <a:pt x="26" y="39"/>
                    <a:pt x="26" y="39"/>
                  </a:cubicBezTo>
                  <a:cubicBezTo>
                    <a:pt x="21" y="43"/>
                    <a:pt x="20" y="51"/>
                    <a:pt x="24" y="56"/>
                  </a:cubicBezTo>
                  <a:cubicBezTo>
                    <a:pt x="36" y="74"/>
                    <a:pt x="36" y="74"/>
                    <a:pt x="36" y="74"/>
                  </a:cubicBezTo>
                  <a:cubicBezTo>
                    <a:pt x="34" y="77"/>
                    <a:pt x="33" y="80"/>
                    <a:pt x="32" y="83"/>
                  </a:cubicBezTo>
                  <a:cubicBezTo>
                    <a:pt x="11" y="87"/>
                    <a:pt x="11" y="87"/>
                    <a:pt x="11" y="87"/>
                  </a:cubicBezTo>
                  <a:cubicBezTo>
                    <a:pt x="5" y="88"/>
                    <a:pt x="0" y="94"/>
                    <a:pt x="0" y="101"/>
                  </a:cubicBezTo>
                  <a:cubicBezTo>
                    <a:pt x="0" y="119"/>
                    <a:pt x="0" y="119"/>
                    <a:pt x="0" y="119"/>
                  </a:cubicBezTo>
                  <a:cubicBezTo>
                    <a:pt x="0" y="126"/>
                    <a:pt x="5" y="132"/>
                    <a:pt x="11" y="133"/>
                  </a:cubicBezTo>
                  <a:cubicBezTo>
                    <a:pt x="32" y="137"/>
                    <a:pt x="32" y="137"/>
                    <a:pt x="32" y="137"/>
                  </a:cubicBezTo>
                  <a:cubicBezTo>
                    <a:pt x="33" y="140"/>
                    <a:pt x="34" y="143"/>
                    <a:pt x="36" y="146"/>
                  </a:cubicBezTo>
                  <a:cubicBezTo>
                    <a:pt x="24" y="164"/>
                    <a:pt x="24" y="164"/>
                    <a:pt x="24" y="164"/>
                  </a:cubicBezTo>
                  <a:cubicBezTo>
                    <a:pt x="20" y="169"/>
                    <a:pt x="21" y="177"/>
                    <a:pt x="26" y="181"/>
                  </a:cubicBezTo>
                  <a:cubicBezTo>
                    <a:pt x="39" y="194"/>
                    <a:pt x="39" y="194"/>
                    <a:pt x="39" y="194"/>
                  </a:cubicBezTo>
                  <a:cubicBezTo>
                    <a:pt x="41" y="197"/>
                    <a:pt x="45" y="198"/>
                    <a:pt x="49" y="198"/>
                  </a:cubicBezTo>
                  <a:cubicBezTo>
                    <a:pt x="51" y="198"/>
                    <a:pt x="54" y="198"/>
                    <a:pt x="56" y="196"/>
                  </a:cubicBezTo>
                  <a:cubicBezTo>
                    <a:pt x="74" y="184"/>
                    <a:pt x="74" y="184"/>
                    <a:pt x="74" y="184"/>
                  </a:cubicBezTo>
                  <a:cubicBezTo>
                    <a:pt x="77" y="186"/>
                    <a:pt x="80" y="187"/>
                    <a:pt x="83" y="188"/>
                  </a:cubicBezTo>
                  <a:cubicBezTo>
                    <a:pt x="87" y="209"/>
                    <a:pt x="87" y="209"/>
                    <a:pt x="87" y="209"/>
                  </a:cubicBezTo>
                  <a:cubicBezTo>
                    <a:pt x="88" y="215"/>
                    <a:pt x="94" y="220"/>
                    <a:pt x="101" y="220"/>
                  </a:cubicBezTo>
                  <a:cubicBezTo>
                    <a:pt x="119" y="220"/>
                    <a:pt x="119" y="220"/>
                    <a:pt x="119" y="220"/>
                  </a:cubicBezTo>
                  <a:cubicBezTo>
                    <a:pt x="126" y="220"/>
                    <a:pt x="132" y="215"/>
                    <a:pt x="133" y="209"/>
                  </a:cubicBezTo>
                  <a:cubicBezTo>
                    <a:pt x="137" y="188"/>
                    <a:pt x="137" y="188"/>
                    <a:pt x="137" y="188"/>
                  </a:cubicBezTo>
                  <a:cubicBezTo>
                    <a:pt x="140" y="187"/>
                    <a:pt x="143" y="186"/>
                    <a:pt x="146" y="184"/>
                  </a:cubicBezTo>
                  <a:cubicBezTo>
                    <a:pt x="164" y="196"/>
                    <a:pt x="164" y="196"/>
                    <a:pt x="164" y="196"/>
                  </a:cubicBezTo>
                  <a:cubicBezTo>
                    <a:pt x="166" y="198"/>
                    <a:pt x="169" y="198"/>
                    <a:pt x="171" y="198"/>
                  </a:cubicBezTo>
                  <a:cubicBezTo>
                    <a:pt x="175" y="198"/>
                    <a:pt x="179" y="197"/>
                    <a:pt x="181" y="194"/>
                  </a:cubicBezTo>
                  <a:cubicBezTo>
                    <a:pt x="194" y="181"/>
                    <a:pt x="194" y="181"/>
                    <a:pt x="194" y="181"/>
                  </a:cubicBezTo>
                  <a:cubicBezTo>
                    <a:pt x="199" y="177"/>
                    <a:pt x="200" y="169"/>
                    <a:pt x="196" y="164"/>
                  </a:cubicBezTo>
                  <a:cubicBezTo>
                    <a:pt x="184" y="146"/>
                    <a:pt x="184" y="146"/>
                    <a:pt x="184" y="146"/>
                  </a:cubicBezTo>
                  <a:cubicBezTo>
                    <a:pt x="186" y="143"/>
                    <a:pt x="187" y="140"/>
                    <a:pt x="188" y="137"/>
                  </a:cubicBezTo>
                  <a:cubicBezTo>
                    <a:pt x="209" y="133"/>
                    <a:pt x="209" y="133"/>
                    <a:pt x="209" y="133"/>
                  </a:cubicBezTo>
                  <a:cubicBezTo>
                    <a:pt x="215" y="132"/>
                    <a:pt x="220" y="126"/>
                    <a:pt x="220" y="119"/>
                  </a:cubicBezTo>
                  <a:cubicBezTo>
                    <a:pt x="220" y="101"/>
                    <a:pt x="220" y="101"/>
                    <a:pt x="220" y="101"/>
                  </a:cubicBezTo>
                  <a:cubicBezTo>
                    <a:pt x="220" y="94"/>
                    <a:pt x="215" y="88"/>
                    <a:pt x="209" y="87"/>
                  </a:cubicBezTo>
                  <a:close/>
                  <a:moveTo>
                    <a:pt x="185" y="124"/>
                  </a:moveTo>
                  <a:cubicBezTo>
                    <a:pt x="180" y="125"/>
                    <a:pt x="176" y="128"/>
                    <a:pt x="175" y="133"/>
                  </a:cubicBezTo>
                  <a:cubicBezTo>
                    <a:pt x="174" y="135"/>
                    <a:pt x="173" y="138"/>
                    <a:pt x="172" y="140"/>
                  </a:cubicBezTo>
                  <a:cubicBezTo>
                    <a:pt x="170" y="144"/>
                    <a:pt x="170" y="149"/>
                    <a:pt x="173" y="154"/>
                  </a:cubicBezTo>
                  <a:cubicBezTo>
                    <a:pt x="185" y="171"/>
                    <a:pt x="185" y="171"/>
                    <a:pt x="185" y="171"/>
                  </a:cubicBezTo>
                  <a:cubicBezTo>
                    <a:pt x="171" y="185"/>
                    <a:pt x="171" y="185"/>
                    <a:pt x="171" y="185"/>
                  </a:cubicBezTo>
                  <a:cubicBezTo>
                    <a:pt x="154" y="173"/>
                    <a:pt x="154" y="173"/>
                    <a:pt x="154" y="173"/>
                  </a:cubicBezTo>
                  <a:cubicBezTo>
                    <a:pt x="151" y="171"/>
                    <a:pt x="149" y="170"/>
                    <a:pt x="146" y="170"/>
                  </a:cubicBezTo>
                  <a:cubicBezTo>
                    <a:pt x="144" y="170"/>
                    <a:pt x="142" y="171"/>
                    <a:pt x="140" y="172"/>
                  </a:cubicBezTo>
                  <a:cubicBezTo>
                    <a:pt x="138" y="173"/>
                    <a:pt x="135" y="174"/>
                    <a:pt x="133" y="175"/>
                  </a:cubicBezTo>
                  <a:cubicBezTo>
                    <a:pt x="128" y="176"/>
                    <a:pt x="125" y="180"/>
                    <a:pt x="124" y="185"/>
                  </a:cubicBezTo>
                  <a:cubicBezTo>
                    <a:pt x="119" y="206"/>
                    <a:pt x="119" y="206"/>
                    <a:pt x="119" y="206"/>
                  </a:cubicBezTo>
                  <a:cubicBezTo>
                    <a:pt x="101" y="206"/>
                    <a:pt x="101" y="206"/>
                    <a:pt x="101" y="206"/>
                  </a:cubicBezTo>
                  <a:cubicBezTo>
                    <a:pt x="96" y="185"/>
                    <a:pt x="96" y="185"/>
                    <a:pt x="96" y="185"/>
                  </a:cubicBezTo>
                  <a:cubicBezTo>
                    <a:pt x="95" y="180"/>
                    <a:pt x="92" y="176"/>
                    <a:pt x="87" y="175"/>
                  </a:cubicBezTo>
                  <a:cubicBezTo>
                    <a:pt x="85" y="174"/>
                    <a:pt x="82" y="173"/>
                    <a:pt x="80" y="172"/>
                  </a:cubicBezTo>
                  <a:cubicBezTo>
                    <a:pt x="78" y="171"/>
                    <a:pt x="76" y="170"/>
                    <a:pt x="74" y="170"/>
                  </a:cubicBezTo>
                  <a:cubicBezTo>
                    <a:pt x="71" y="170"/>
                    <a:pt x="69" y="171"/>
                    <a:pt x="66" y="173"/>
                  </a:cubicBezTo>
                  <a:cubicBezTo>
                    <a:pt x="49" y="185"/>
                    <a:pt x="49" y="185"/>
                    <a:pt x="49" y="185"/>
                  </a:cubicBezTo>
                  <a:cubicBezTo>
                    <a:pt x="35" y="171"/>
                    <a:pt x="35" y="171"/>
                    <a:pt x="35" y="171"/>
                  </a:cubicBezTo>
                  <a:cubicBezTo>
                    <a:pt x="47" y="154"/>
                    <a:pt x="47" y="154"/>
                    <a:pt x="47" y="154"/>
                  </a:cubicBezTo>
                  <a:cubicBezTo>
                    <a:pt x="50" y="149"/>
                    <a:pt x="50" y="144"/>
                    <a:pt x="48" y="140"/>
                  </a:cubicBezTo>
                  <a:cubicBezTo>
                    <a:pt x="47" y="138"/>
                    <a:pt x="46" y="135"/>
                    <a:pt x="45" y="133"/>
                  </a:cubicBezTo>
                  <a:cubicBezTo>
                    <a:pt x="44" y="128"/>
                    <a:pt x="40" y="125"/>
                    <a:pt x="35" y="124"/>
                  </a:cubicBezTo>
                  <a:cubicBezTo>
                    <a:pt x="14" y="119"/>
                    <a:pt x="14" y="119"/>
                    <a:pt x="14" y="119"/>
                  </a:cubicBezTo>
                  <a:cubicBezTo>
                    <a:pt x="14" y="101"/>
                    <a:pt x="14" y="101"/>
                    <a:pt x="14" y="101"/>
                  </a:cubicBezTo>
                  <a:cubicBezTo>
                    <a:pt x="35" y="96"/>
                    <a:pt x="35" y="96"/>
                    <a:pt x="35" y="96"/>
                  </a:cubicBezTo>
                  <a:cubicBezTo>
                    <a:pt x="40" y="95"/>
                    <a:pt x="44" y="92"/>
                    <a:pt x="45" y="87"/>
                  </a:cubicBezTo>
                  <a:cubicBezTo>
                    <a:pt x="46" y="85"/>
                    <a:pt x="47" y="82"/>
                    <a:pt x="48" y="80"/>
                  </a:cubicBezTo>
                  <a:cubicBezTo>
                    <a:pt x="50" y="76"/>
                    <a:pt x="50" y="71"/>
                    <a:pt x="47" y="66"/>
                  </a:cubicBezTo>
                  <a:cubicBezTo>
                    <a:pt x="35" y="49"/>
                    <a:pt x="35" y="49"/>
                    <a:pt x="35" y="49"/>
                  </a:cubicBezTo>
                  <a:cubicBezTo>
                    <a:pt x="49" y="35"/>
                    <a:pt x="49" y="35"/>
                    <a:pt x="49" y="35"/>
                  </a:cubicBezTo>
                  <a:cubicBezTo>
                    <a:pt x="66" y="47"/>
                    <a:pt x="66" y="47"/>
                    <a:pt x="66" y="47"/>
                  </a:cubicBezTo>
                  <a:cubicBezTo>
                    <a:pt x="69" y="49"/>
                    <a:pt x="71" y="50"/>
                    <a:pt x="74" y="50"/>
                  </a:cubicBezTo>
                  <a:cubicBezTo>
                    <a:pt x="76" y="50"/>
                    <a:pt x="78" y="49"/>
                    <a:pt x="80" y="48"/>
                  </a:cubicBezTo>
                  <a:cubicBezTo>
                    <a:pt x="82" y="47"/>
                    <a:pt x="85" y="46"/>
                    <a:pt x="87" y="45"/>
                  </a:cubicBezTo>
                  <a:cubicBezTo>
                    <a:pt x="92" y="44"/>
                    <a:pt x="95" y="40"/>
                    <a:pt x="96" y="35"/>
                  </a:cubicBezTo>
                  <a:cubicBezTo>
                    <a:pt x="101" y="14"/>
                    <a:pt x="101" y="14"/>
                    <a:pt x="101" y="14"/>
                  </a:cubicBezTo>
                  <a:cubicBezTo>
                    <a:pt x="119" y="14"/>
                    <a:pt x="119" y="14"/>
                    <a:pt x="119" y="14"/>
                  </a:cubicBezTo>
                  <a:cubicBezTo>
                    <a:pt x="124" y="35"/>
                    <a:pt x="124" y="35"/>
                    <a:pt x="124" y="35"/>
                  </a:cubicBezTo>
                  <a:cubicBezTo>
                    <a:pt x="125" y="40"/>
                    <a:pt x="128" y="44"/>
                    <a:pt x="133" y="45"/>
                  </a:cubicBezTo>
                  <a:cubicBezTo>
                    <a:pt x="135" y="46"/>
                    <a:pt x="138" y="47"/>
                    <a:pt x="140" y="48"/>
                  </a:cubicBezTo>
                  <a:cubicBezTo>
                    <a:pt x="142" y="49"/>
                    <a:pt x="144" y="50"/>
                    <a:pt x="146" y="50"/>
                  </a:cubicBezTo>
                  <a:cubicBezTo>
                    <a:pt x="149" y="50"/>
                    <a:pt x="151" y="49"/>
                    <a:pt x="154" y="47"/>
                  </a:cubicBezTo>
                  <a:cubicBezTo>
                    <a:pt x="171" y="35"/>
                    <a:pt x="171" y="35"/>
                    <a:pt x="171" y="35"/>
                  </a:cubicBezTo>
                  <a:cubicBezTo>
                    <a:pt x="185" y="49"/>
                    <a:pt x="185" y="49"/>
                    <a:pt x="185" y="49"/>
                  </a:cubicBezTo>
                  <a:cubicBezTo>
                    <a:pt x="173" y="66"/>
                    <a:pt x="173" y="66"/>
                    <a:pt x="173" y="66"/>
                  </a:cubicBezTo>
                  <a:cubicBezTo>
                    <a:pt x="170" y="71"/>
                    <a:pt x="170" y="76"/>
                    <a:pt x="172" y="80"/>
                  </a:cubicBezTo>
                  <a:cubicBezTo>
                    <a:pt x="173" y="82"/>
                    <a:pt x="174" y="85"/>
                    <a:pt x="175" y="87"/>
                  </a:cubicBezTo>
                  <a:cubicBezTo>
                    <a:pt x="176" y="92"/>
                    <a:pt x="180" y="95"/>
                    <a:pt x="185" y="96"/>
                  </a:cubicBezTo>
                  <a:cubicBezTo>
                    <a:pt x="206" y="101"/>
                    <a:pt x="206" y="101"/>
                    <a:pt x="206" y="101"/>
                  </a:cubicBezTo>
                  <a:cubicBezTo>
                    <a:pt x="206" y="119"/>
                    <a:pt x="206" y="119"/>
                    <a:pt x="206" y="119"/>
                  </a:cubicBezTo>
                  <a:lnTo>
                    <a:pt x="185" y="124"/>
                  </a:lnTo>
                  <a:close/>
                </a:path>
              </a:pathLst>
            </a:custGeom>
            <a:grpFill/>
            <a:ln>
              <a:noFill/>
            </a:ln>
          </p:spPr>
          <p:txBody>
            <a:bodyPr vert="horz" wrap="square" lIns="91606" tIns="45802" rIns="91606" bIns="45802"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id-ID" sz="78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01" name="Freeform 20"/>
            <p:cNvSpPr>
              <a:spLocks noEditPoints="1"/>
            </p:cNvSpPr>
            <p:nvPr/>
          </p:nvSpPr>
          <p:spPr bwMode="auto">
            <a:xfrm>
              <a:off x="-2538413" y="300038"/>
              <a:ext cx="360362" cy="360363"/>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48 w 96"/>
                <a:gd name="T11" fmla="*/ 90 h 96"/>
                <a:gd name="T12" fmla="*/ 6 w 96"/>
                <a:gd name="T13" fmla="*/ 48 h 96"/>
                <a:gd name="T14" fmla="*/ 48 w 96"/>
                <a:gd name="T15" fmla="*/ 6 h 96"/>
                <a:gd name="T16" fmla="*/ 90 w 96"/>
                <a:gd name="T17" fmla="*/ 48 h 96"/>
                <a:gd name="T18" fmla="*/ 48 w 96"/>
                <a:gd name="T19" fmla="*/ 9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0"/>
                  </a:moveTo>
                  <a:cubicBezTo>
                    <a:pt x="21" y="0"/>
                    <a:pt x="0" y="21"/>
                    <a:pt x="0" y="48"/>
                  </a:cubicBezTo>
                  <a:cubicBezTo>
                    <a:pt x="0" y="75"/>
                    <a:pt x="21" y="96"/>
                    <a:pt x="48" y="96"/>
                  </a:cubicBezTo>
                  <a:cubicBezTo>
                    <a:pt x="75" y="96"/>
                    <a:pt x="96" y="75"/>
                    <a:pt x="96" y="48"/>
                  </a:cubicBezTo>
                  <a:cubicBezTo>
                    <a:pt x="96" y="21"/>
                    <a:pt x="75" y="0"/>
                    <a:pt x="48" y="0"/>
                  </a:cubicBezTo>
                  <a:close/>
                  <a:moveTo>
                    <a:pt x="48" y="90"/>
                  </a:moveTo>
                  <a:cubicBezTo>
                    <a:pt x="25" y="90"/>
                    <a:pt x="6" y="71"/>
                    <a:pt x="6" y="48"/>
                  </a:cubicBezTo>
                  <a:cubicBezTo>
                    <a:pt x="6" y="25"/>
                    <a:pt x="25" y="6"/>
                    <a:pt x="48" y="6"/>
                  </a:cubicBezTo>
                  <a:cubicBezTo>
                    <a:pt x="71" y="6"/>
                    <a:pt x="90" y="25"/>
                    <a:pt x="90" y="48"/>
                  </a:cubicBezTo>
                  <a:cubicBezTo>
                    <a:pt x="90" y="71"/>
                    <a:pt x="71" y="90"/>
                    <a:pt x="48" y="90"/>
                  </a:cubicBezTo>
                  <a:close/>
                </a:path>
              </a:pathLst>
            </a:custGeom>
            <a:grpFill/>
            <a:ln>
              <a:noFill/>
            </a:ln>
          </p:spPr>
          <p:txBody>
            <a:bodyPr vert="horz" wrap="square" lIns="91606" tIns="45802" rIns="91606" bIns="45802"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id-ID" sz="78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02" name="Freeform 21"/>
            <p:cNvSpPr>
              <a:spLocks noEditPoints="1"/>
            </p:cNvSpPr>
            <p:nvPr/>
          </p:nvSpPr>
          <p:spPr bwMode="auto">
            <a:xfrm>
              <a:off x="-2460625" y="374650"/>
              <a:ext cx="207962" cy="206375"/>
            </a:xfrm>
            <a:custGeom>
              <a:avLst/>
              <a:gdLst>
                <a:gd name="T0" fmla="*/ 27 w 55"/>
                <a:gd name="T1" fmla="*/ 0 h 55"/>
                <a:gd name="T2" fmla="*/ 0 w 55"/>
                <a:gd name="T3" fmla="*/ 28 h 55"/>
                <a:gd name="T4" fmla="*/ 27 w 55"/>
                <a:gd name="T5" fmla="*/ 55 h 55"/>
                <a:gd name="T6" fmla="*/ 55 w 55"/>
                <a:gd name="T7" fmla="*/ 28 h 55"/>
                <a:gd name="T8" fmla="*/ 27 w 55"/>
                <a:gd name="T9" fmla="*/ 0 h 55"/>
                <a:gd name="T10" fmla="*/ 27 w 55"/>
                <a:gd name="T11" fmla="*/ 49 h 55"/>
                <a:gd name="T12" fmla="*/ 6 w 55"/>
                <a:gd name="T13" fmla="*/ 28 h 55"/>
                <a:gd name="T14" fmla="*/ 27 w 55"/>
                <a:gd name="T15" fmla="*/ 7 h 55"/>
                <a:gd name="T16" fmla="*/ 48 w 55"/>
                <a:gd name="T17" fmla="*/ 28 h 55"/>
                <a:gd name="T18" fmla="*/ 27 w 55"/>
                <a:gd name="T19" fmla="*/ 4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5">
                  <a:moveTo>
                    <a:pt x="27" y="0"/>
                  </a:moveTo>
                  <a:cubicBezTo>
                    <a:pt x="12" y="0"/>
                    <a:pt x="0" y="13"/>
                    <a:pt x="0" y="28"/>
                  </a:cubicBezTo>
                  <a:cubicBezTo>
                    <a:pt x="0" y="43"/>
                    <a:pt x="12" y="55"/>
                    <a:pt x="27" y="55"/>
                  </a:cubicBezTo>
                  <a:cubicBezTo>
                    <a:pt x="42" y="55"/>
                    <a:pt x="55" y="43"/>
                    <a:pt x="55" y="28"/>
                  </a:cubicBezTo>
                  <a:cubicBezTo>
                    <a:pt x="55" y="13"/>
                    <a:pt x="42" y="0"/>
                    <a:pt x="27" y="0"/>
                  </a:cubicBezTo>
                  <a:close/>
                  <a:moveTo>
                    <a:pt x="27" y="49"/>
                  </a:moveTo>
                  <a:cubicBezTo>
                    <a:pt x="16" y="49"/>
                    <a:pt x="6" y="39"/>
                    <a:pt x="6" y="28"/>
                  </a:cubicBezTo>
                  <a:cubicBezTo>
                    <a:pt x="6" y="17"/>
                    <a:pt x="16" y="7"/>
                    <a:pt x="27" y="7"/>
                  </a:cubicBezTo>
                  <a:cubicBezTo>
                    <a:pt x="38" y="7"/>
                    <a:pt x="48" y="17"/>
                    <a:pt x="48" y="28"/>
                  </a:cubicBezTo>
                  <a:cubicBezTo>
                    <a:pt x="48" y="39"/>
                    <a:pt x="38" y="49"/>
                    <a:pt x="27" y="49"/>
                  </a:cubicBezTo>
                  <a:close/>
                </a:path>
              </a:pathLst>
            </a:custGeom>
            <a:grpFill/>
            <a:ln>
              <a:noFill/>
            </a:ln>
          </p:spPr>
          <p:txBody>
            <a:bodyPr vert="horz" wrap="square" lIns="91606" tIns="45802" rIns="91606" bIns="45802"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id-ID" sz="78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3" name="Group 42"/>
          <p:cNvGrpSpPr/>
          <p:nvPr/>
        </p:nvGrpSpPr>
        <p:grpSpPr>
          <a:xfrm>
            <a:off x="5674285" y="5186008"/>
            <a:ext cx="433144" cy="331053"/>
            <a:chOff x="5516563" y="84138"/>
            <a:chExt cx="1414463" cy="1081087"/>
          </a:xfrm>
          <a:solidFill>
            <a:sysClr val="window" lastClr="FFFFFF"/>
          </a:solidFill>
        </p:grpSpPr>
        <p:sp>
          <p:nvSpPr>
            <p:cNvPr id="104" name="Freeform 13"/>
            <p:cNvSpPr>
              <a:spLocks noEditPoints="1"/>
            </p:cNvSpPr>
            <p:nvPr/>
          </p:nvSpPr>
          <p:spPr bwMode="auto">
            <a:xfrm>
              <a:off x="5688013" y="249238"/>
              <a:ext cx="896938" cy="698500"/>
            </a:xfrm>
            <a:custGeom>
              <a:avLst/>
              <a:gdLst>
                <a:gd name="T0" fmla="*/ 214 w 239"/>
                <a:gd name="T1" fmla="*/ 9 h 186"/>
                <a:gd name="T2" fmla="*/ 120 w 239"/>
                <a:gd name="T3" fmla="*/ 0 h 186"/>
                <a:gd name="T4" fmla="*/ 26 w 239"/>
                <a:gd name="T5" fmla="*/ 9 h 186"/>
                <a:gd name="T6" fmla="*/ 17 w 239"/>
                <a:gd name="T7" fmla="*/ 17 h 186"/>
                <a:gd name="T8" fmla="*/ 17 w 239"/>
                <a:gd name="T9" fmla="*/ 169 h 186"/>
                <a:gd name="T10" fmla="*/ 26 w 239"/>
                <a:gd name="T11" fmla="*/ 177 h 186"/>
                <a:gd name="T12" fmla="*/ 120 w 239"/>
                <a:gd name="T13" fmla="*/ 186 h 186"/>
                <a:gd name="T14" fmla="*/ 214 w 239"/>
                <a:gd name="T15" fmla="*/ 177 h 186"/>
                <a:gd name="T16" fmla="*/ 222 w 239"/>
                <a:gd name="T17" fmla="*/ 169 h 186"/>
                <a:gd name="T18" fmla="*/ 222 w 239"/>
                <a:gd name="T19" fmla="*/ 17 h 186"/>
                <a:gd name="T20" fmla="*/ 214 w 239"/>
                <a:gd name="T21" fmla="*/ 9 h 186"/>
                <a:gd name="T22" fmla="*/ 211 w 239"/>
                <a:gd name="T23" fmla="*/ 165 h 186"/>
                <a:gd name="T24" fmla="*/ 28 w 239"/>
                <a:gd name="T25" fmla="*/ 165 h 186"/>
                <a:gd name="T26" fmla="*/ 28 w 239"/>
                <a:gd name="T27" fmla="*/ 21 h 186"/>
                <a:gd name="T28" fmla="*/ 211 w 239"/>
                <a:gd name="T29" fmla="*/ 21 h 186"/>
                <a:gd name="T30" fmla="*/ 211 w 239"/>
                <a:gd name="T31" fmla="*/ 16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9" h="186">
                  <a:moveTo>
                    <a:pt x="214" y="9"/>
                  </a:moveTo>
                  <a:cubicBezTo>
                    <a:pt x="182" y="3"/>
                    <a:pt x="151" y="0"/>
                    <a:pt x="120" y="0"/>
                  </a:cubicBezTo>
                  <a:cubicBezTo>
                    <a:pt x="88" y="0"/>
                    <a:pt x="57" y="3"/>
                    <a:pt x="26" y="9"/>
                  </a:cubicBezTo>
                  <a:cubicBezTo>
                    <a:pt x="22" y="10"/>
                    <a:pt x="18" y="13"/>
                    <a:pt x="17" y="17"/>
                  </a:cubicBezTo>
                  <a:cubicBezTo>
                    <a:pt x="0" y="67"/>
                    <a:pt x="0" y="118"/>
                    <a:pt x="17" y="169"/>
                  </a:cubicBezTo>
                  <a:cubicBezTo>
                    <a:pt x="18" y="173"/>
                    <a:pt x="22" y="176"/>
                    <a:pt x="26" y="177"/>
                  </a:cubicBezTo>
                  <a:cubicBezTo>
                    <a:pt x="57" y="183"/>
                    <a:pt x="88" y="186"/>
                    <a:pt x="120" y="186"/>
                  </a:cubicBezTo>
                  <a:cubicBezTo>
                    <a:pt x="151" y="186"/>
                    <a:pt x="182" y="183"/>
                    <a:pt x="214" y="177"/>
                  </a:cubicBezTo>
                  <a:cubicBezTo>
                    <a:pt x="218" y="176"/>
                    <a:pt x="221" y="173"/>
                    <a:pt x="222" y="169"/>
                  </a:cubicBezTo>
                  <a:cubicBezTo>
                    <a:pt x="239" y="118"/>
                    <a:pt x="239" y="67"/>
                    <a:pt x="222" y="17"/>
                  </a:cubicBezTo>
                  <a:cubicBezTo>
                    <a:pt x="221" y="13"/>
                    <a:pt x="218" y="10"/>
                    <a:pt x="214" y="9"/>
                  </a:cubicBezTo>
                  <a:close/>
                  <a:moveTo>
                    <a:pt x="211" y="165"/>
                  </a:moveTo>
                  <a:cubicBezTo>
                    <a:pt x="150" y="178"/>
                    <a:pt x="89" y="178"/>
                    <a:pt x="28" y="165"/>
                  </a:cubicBezTo>
                  <a:cubicBezTo>
                    <a:pt x="12" y="117"/>
                    <a:pt x="12" y="69"/>
                    <a:pt x="28" y="21"/>
                  </a:cubicBezTo>
                  <a:cubicBezTo>
                    <a:pt x="89" y="8"/>
                    <a:pt x="150" y="8"/>
                    <a:pt x="211" y="21"/>
                  </a:cubicBezTo>
                  <a:cubicBezTo>
                    <a:pt x="227" y="69"/>
                    <a:pt x="227" y="117"/>
                    <a:pt x="211" y="165"/>
                  </a:cubicBezTo>
                  <a:close/>
                </a:path>
              </a:pathLst>
            </a:custGeom>
            <a:grpFill/>
            <a:ln>
              <a:noFill/>
            </a:ln>
          </p:spPr>
          <p:txBody>
            <a:bodyPr vert="horz" wrap="square" lIns="91606" tIns="45802" rIns="91606" bIns="45802"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id-ID" sz="78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05" name="Freeform 14"/>
            <p:cNvSpPr>
              <a:spLocks noEditPoints="1"/>
            </p:cNvSpPr>
            <p:nvPr/>
          </p:nvSpPr>
          <p:spPr bwMode="auto">
            <a:xfrm>
              <a:off x="5516563" y="84138"/>
              <a:ext cx="1414463" cy="1081087"/>
            </a:xfrm>
            <a:custGeom>
              <a:avLst/>
              <a:gdLst>
                <a:gd name="T0" fmla="*/ 359 w 377"/>
                <a:gd name="T1" fmla="*/ 27 h 288"/>
                <a:gd name="T2" fmla="*/ 340 w 377"/>
                <a:gd name="T3" fmla="*/ 9 h 288"/>
                <a:gd name="T4" fmla="*/ 189 w 377"/>
                <a:gd name="T5" fmla="*/ 0 h 288"/>
                <a:gd name="T6" fmla="*/ 37 w 377"/>
                <a:gd name="T7" fmla="*/ 9 h 288"/>
                <a:gd name="T8" fmla="*/ 18 w 377"/>
                <a:gd name="T9" fmla="*/ 27 h 288"/>
                <a:gd name="T10" fmla="*/ 18 w 377"/>
                <a:gd name="T11" fmla="*/ 250 h 288"/>
                <a:gd name="T12" fmla="*/ 37 w 377"/>
                <a:gd name="T13" fmla="*/ 267 h 288"/>
                <a:gd name="T14" fmla="*/ 110 w 377"/>
                <a:gd name="T15" fmla="*/ 274 h 288"/>
                <a:gd name="T16" fmla="*/ 108 w 377"/>
                <a:gd name="T17" fmla="*/ 276 h 288"/>
                <a:gd name="T18" fmla="*/ 189 w 377"/>
                <a:gd name="T19" fmla="*/ 288 h 288"/>
                <a:gd name="T20" fmla="*/ 269 w 377"/>
                <a:gd name="T21" fmla="*/ 276 h 288"/>
                <a:gd name="T22" fmla="*/ 267 w 377"/>
                <a:gd name="T23" fmla="*/ 274 h 288"/>
                <a:gd name="T24" fmla="*/ 340 w 377"/>
                <a:gd name="T25" fmla="*/ 267 h 288"/>
                <a:gd name="T26" fmla="*/ 359 w 377"/>
                <a:gd name="T27" fmla="*/ 250 h 288"/>
                <a:gd name="T28" fmla="*/ 359 w 377"/>
                <a:gd name="T29" fmla="*/ 27 h 288"/>
                <a:gd name="T30" fmla="*/ 337 w 377"/>
                <a:gd name="T31" fmla="*/ 244 h 288"/>
                <a:gd name="T32" fmla="*/ 40 w 377"/>
                <a:gd name="T33" fmla="*/ 244 h 288"/>
                <a:gd name="T34" fmla="*/ 40 w 377"/>
                <a:gd name="T35" fmla="*/ 32 h 288"/>
                <a:gd name="T36" fmla="*/ 337 w 377"/>
                <a:gd name="T37" fmla="*/ 32 h 288"/>
                <a:gd name="T38" fmla="*/ 337 w 377"/>
                <a:gd name="T39" fmla="*/ 2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7" h="288">
                  <a:moveTo>
                    <a:pt x="359" y="27"/>
                  </a:moveTo>
                  <a:cubicBezTo>
                    <a:pt x="357" y="17"/>
                    <a:pt x="349" y="10"/>
                    <a:pt x="340" y="9"/>
                  </a:cubicBezTo>
                  <a:cubicBezTo>
                    <a:pt x="290" y="3"/>
                    <a:pt x="239" y="0"/>
                    <a:pt x="189" y="0"/>
                  </a:cubicBezTo>
                  <a:cubicBezTo>
                    <a:pt x="138" y="0"/>
                    <a:pt x="87" y="3"/>
                    <a:pt x="37" y="9"/>
                  </a:cubicBezTo>
                  <a:cubicBezTo>
                    <a:pt x="28" y="10"/>
                    <a:pt x="20" y="17"/>
                    <a:pt x="18" y="27"/>
                  </a:cubicBezTo>
                  <a:cubicBezTo>
                    <a:pt x="0" y="101"/>
                    <a:pt x="0" y="176"/>
                    <a:pt x="18" y="250"/>
                  </a:cubicBezTo>
                  <a:cubicBezTo>
                    <a:pt x="20" y="259"/>
                    <a:pt x="28" y="266"/>
                    <a:pt x="37" y="267"/>
                  </a:cubicBezTo>
                  <a:cubicBezTo>
                    <a:pt x="61" y="270"/>
                    <a:pt x="86" y="272"/>
                    <a:pt x="110" y="274"/>
                  </a:cubicBezTo>
                  <a:cubicBezTo>
                    <a:pt x="109" y="275"/>
                    <a:pt x="108" y="275"/>
                    <a:pt x="108" y="276"/>
                  </a:cubicBezTo>
                  <a:cubicBezTo>
                    <a:pt x="108" y="283"/>
                    <a:pt x="144" y="288"/>
                    <a:pt x="189" y="288"/>
                  </a:cubicBezTo>
                  <a:cubicBezTo>
                    <a:pt x="233" y="288"/>
                    <a:pt x="269" y="283"/>
                    <a:pt x="269" y="276"/>
                  </a:cubicBezTo>
                  <a:cubicBezTo>
                    <a:pt x="269" y="275"/>
                    <a:pt x="268" y="275"/>
                    <a:pt x="267" y="274"/>
                  </a:cubicBezTo>
                  <a:cubicBezTo>
                    <a:pt x="291" y="272"/>
                    <a:pt x="316" y="270"/>
                    <a:pt x="340" y="267"/>
                  </a:cubicBezTo>
                  <a:cubicBezTo>
                    <a:pt x="349" y="266"/>
                    <a:pt x="357" y="259"/>
                    <a:pt x="359" y="250"/>
                  </a:cubicBezTo>
                  <a:cubicBezTo>
                    <a:pt x="377" y="176"/>
                    <a:pt x="377" y="101"/>
                    <a:pt x="359" y="27"/>
                  </a:cubicBezTo>
                  <a:close/>
                  <a:moveTo>
                    <a:pt x="337" y="244"/>
                  </a:moveTo>
                  <a:cubicBezTo>
                    <a:pt x="238" y="256"/>
                    <a:pt x="139" y="256"/>
                    <a:pt x="40" y="244"/>
                  </a:cubicBezTo>
                  <a:cubicBezTo>
                    <a:pt x="23" y="174"/>
                    <a:pt x="23" y="103"/>
                    <a:pt x="40" y="32"/>
                  </a:cubicBezTo>
                  <a:cubicBezTo>
                    <a:pt x="139" y="20"/>
                    <a:pt x="238" y="20"/>
                    <a:pt x="337" y="32"/>
                  </a:cubicBezTo>
                  <a:cubicBezTo>
                    <a:pt x="354" y="103"/>
                    <a:pt x="354" y="174"/>
                    <a:pt x="337" y="244"/>
                  </a:cubicBezTo>
                  <a:close/>
                </a:path>
              </a:pathLst>
            </a:custGeom>
            <a:grpFill/>
            <a:ln>
              <a:noFill/>
            </a:ln>
          </p:spPr>
          <p:txBody>
            <a:bodyPr vert="horz" wrap="square" lIns="91606" tIns="45802" rIns="91606" bIns="45802"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id-ID" sz="78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06" name="Freeform 15"/>
            <p:cNvSpPr>
              <a:spLocks noEditPoints="1"/>
            </p:cNvSpPr>
            <p:nvPr/>
          </p:nvSpPr>
          <p:spPr bwMode="auto">
            <a:xfrm>
              <a:off x="6611938" y="301625"/>
              <a:ext cx="131763" cy="128587"/>
            </a:xfrm>
            <a:custGeom>
              <a:avLst/>
              <a:gdLst>
                <a:gd name="T0" fmla="*/ 17 w 35"/>
                <a:gd name="T1" fmla="*/ 34 h 34"/>
                <a:gd name="T2" fmla="*/ 35 w 35"/>
                <a:gd name="T3" fmla="*/ 17 h 34"/>
                <a:gd name="T4" fmla="*/ 17 w 35"/>
                <a:gd name="T5" fmla="*/ 0 h 34"/>
                <a:gd name="T6" fmla="*/ 0 w 35"/>
                <a:gd name="T7" fmla="*/ 17 h 34"/>
                <a:gd name="T8" fmla="*/ 17 w 35"/>
                <a:gd name="T9" fmla="*/ 34 h 34"/>
                <a:gd name="T10" fmla="*/ 17 w 35"/>
                <a:gd name="T11" fmla="*/ 11 h 34"/>
                <a:gd name="T12" fmla="*/ 23 w 35"/>
                <a:gd name="T13" fmla="*/ 17 h 34"/>
                <a:gd name="T14" fmla="*/ 17 w 35"/>
                <a:gd name="T15" fmla="*/ 23 h 34"/>
                <a:gd name="T16" fmla="*/ 12 w 35"/>
                <a:gd name="T17" fmla="*/ 17 h 34"/>
                <a:gd name="T18" fmla="*/ 17 w 35"/>
                <a:gd name="T1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4">
                  <a:moveTo>
                    <a:pt x="17" y="34"/>
                  </a:moveTo>
                  <a:cubicBezTo>
                    <a:pt x="27" y="34"/>
                    <a:pt x="35" y="26"/>
                    <a:pt x="35" y="17"/>
                  </a:cubicBezTo>
                  <a:cubicBezTo>
                    <a:pt x="35" y="7"/>
                    <a:pt x="27" y="0"/>
                    <a:pt x="17" y="0"/>
                  </a:cubicBezTo>
                  <a:cubicBezTo>
                    <a:pt x="8" y="0"/>
                    <a:pt x="0" y="7"/>
                    <a:pt x="0" y="17"/>
                  </a:cubicBezTo>
                  <a:cubicBezTo>
                    <a:pt x="0" y="26"/>
                    <a:pt x="8" y="34"/>
                    <a:pt x="17" y="34"/>
                  </a:cubicBezTo>
                  <a:close/>
                  <a:moveTo>
                    <a:pt x="17" y="11"/>
                  </a:moveTo>
                  <a:cubicBezTo>
                    <a:pt x="21" y="11"/>
                    <a:pt x="23" y="14"/>
                    <a:pt x="23" y="17"/>
                  </a:cubicBezTo>
                  <a:cubicBezTo>
                    <a:pt x="23" y="20"/>
                    <a:pt x="21" y="23"/>
                    <a:pt x="17" y="23"/>
                  </a:cubicBezTo>
                  <a:cubicBezTo>
                    <a:pt x="14" y="23"/>
                    <a:pt x="12" y="20"/>
                    <a:pt x="12" y="17"/>
                  </a:cubicBezTo>
                  <a:cubicBezTo>
                    <a:pt x="12" y="14"/>
                    <a:pt x="14" y="11"/>
                    <a:pt x="17" y="11"/>
                  </a:cubicBezTo>
                  <a:close/>
                </a:path>
              </a:pathLst>
            </a:custGeom>
            <a:grpFill/>
            <a:ln>
              <a:noFill/>
            </a:ln>
          </p:spPr>
          <p:txBody>
            <a:bodyPr vert="horz" wrap="square" lIns="91606" tIns="45802" rIns="91606" bIns="45802"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id-ID" sz="78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07" name="Freeform 16"/>
            <p:cNvSpPr/>
            <p:nvPr/>
          </p:nvSpPr>
          <p:spPr bwMode="auto">
            <a:xfrm>
              <a:off x="6570663" y="860425"/>
              <a:ext cx="173038" cy="46037"/>
            </a:xfrm>
            <a:custGeom>
              <a:avLst/>
              <a:gdLst>
                <a:gd name="T0" fmla="*/ 40 w 46"/>
                <a:gd name="T1" fmla="*/ 0 h 12"/>
                <a:gd name="T2" fmla="*/ 5 w 46"/>
                <a:gd name="T3" fmla="*/ 0 h 12"/>
                <a:gd name="T4" fmla="*/ 0 w 46"/>
                <a:gd name="T5" fmla="*/ 6 h 12"/>
                <a:gd name="T6" fmla="*/ 5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5" y="0"/>
                    <a:pt x="5" y="0"/>
                    <a:pt x="5" y="0"/>
                  </a:cubicBezTo>
                  <a:cubicBezTo>
                    <a:pt x="2" y="0"/>
                    <a:pt x="0" y="3"/>
                    <a:pt x="0" y="6"/>
                  </a:cubicBezTo>
                  <a:cubicBezTo>
                    <a:pt x="0" y="9"/>
                    <a:pt x="2" y="12"/>
                    <a:pt x="5" y="12"/>
                  </a:cubicBezTo>
                  <a:cubicBezTo>
                    <a:pt x="40" y="12"/>
                    <a:pt x="40" y="12"/>
                    <a:pt x="40" y="12"/>
                  </a:cubicBezTo>
                  <a:cubicBezTo>
                    <a:pt x="43" y="12"/>
                    <a:pt x="46" y="9"/>
                    <a:pt x="46" y="6"/>
                  </a:cubicBezTo>
                  <a:cubicBezTo>
                    <a:pt x="46" y="3"/>
                    <a:pt x="43" y="0"/>
                    <a:pt x="40" y="0"/>
                  </a:cubicBezTo>
                  <a:close/>
                </a:path>
              </a:pathLst>
            </a:custGeom>
            <a:grpFill/>
            <a:ln>
              <a:noFill/>
            </a:ln>
          </p:spPr>
          <p:txBody>
            <a:bodyPr vert="horz" wrap="square" lIns="91606" tIns="45802" rIns="91606" bIns="45802"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id-ID" sz="78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08" name="Freeform 17"/>
            <p:cNvSpPr/>
            <p:nvPr/>
          </p:nvSpPr>
          <p:spPr bwMode="auto">
            <a:xfrm>
              <a:off x="6611938" y="733425"/>
              <a:ext cx="173038" cy="41275"/>
            </a:xfrm>
            <a:custGeom>
              <a:avLst/>
              <a:gdLst>
                <a:gd name="T0" fmla="*/ 40 w 46"/>
                <a:gd name="T1" fmla="*/ 0 h 11"/>
                <a:gd name="T2" fmla="*/ 6 w 46"/>
                <a:gd name="T3" fmla="*/ 0 h 11"/>
                <a:gd name="T4" fmla="*/ 0 w 46"/>
                <a:gd name="T5" fmla="*/ 5 h 11"/>
                <a:gd name="T6" fmla="*/ 6 w 46"/>
                <a:gd name="T7" fmla="*/ 11 h 11"/>
                <a:gd name="T8" fmla="*/ 40 w 46"/>
                <a:gd name="T9" fmla="*/ 11 h 11"/>
                <a:gd name="T10" fmla="*/ 46 w 46"/>
                <a:gd name="T11" fmla="*/ 5 h 11"/>
                <a:gd name="T12" fmla="*/ 40 w 4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46" h="11">
                  <a:moveTo>
                    <a:pt x="40" y="0"/>
                  </a:moveTo>
                  <a:cubicBezTo>
                    <a:pt x="6" y="0"/>
                    <a:pt x="6" y="0"/>
                    <a:pt x="6" y="0"/>
                  </a:cubicBezTo>
                  <a:cubicBezTo>
                    <a:pt x="3" y="0"/>
                    <a:pt x="0" y="2"/>
                    <a:pt x="0" y="5"/>
                  </a:cubicBezTo>
                  <a:cubicBezTo>
                    <a:pt x="0" y="9"/>
                    <a:pt x="3" y="11"/>
                    <a:pt x="6" y="11"/>
                  </a:cubicBezTo>
                  <a:cubicBezTo>
                    <a:pt x="40" y="11"/>
                    <a:pt x="40" y="11"/>
                    <a:pt x="40" y="11"/>
                  </a:cubicBezTo>
                  <a:cubicBezTo>
                    <a:pt x="44" y="11"/>
                    <a:pt x="46" y="9"/>
                    <a:pt x="46" y="5"/>
                  </a:cubicBezTo>
                  <a:cubicBezTo>
                    <a:pt x="46" y="2"/>
                    <a:pt x="44" y="0"/>
                    <a:pt x="40" y="0"/>
                  </a:cubicBezTo>
                  <a:close/>
                </a:path>
              </a:pathLst>
            </a:custGeom>
            <a:grpFill/>
            <a:ln>
              <a:noFill/>
            </a:ln>
          </p:spPr>
          <p:txBody>
            <a:bodyPr vert="horz" wrap="square" lIns="91606" tIns="45802" rIns="91606" bIns="45802"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id-ID" sz="78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09" name="Freeform 18"/>
            <p:cNvSpPr/>
            <p:nvPr/>
          </p:nvSpPr>
          <p:spPr bwMode="auto">
            <a:xfrm>
              <a:off x="6611938" y="601663"/>
              <a:ext cx="173038" cy="46037"/>
            </a:xfrm>
            <a:custGeom>
              <a:avLst/>
              <a:gdLst>
                <a:gd name="T0" fmla="*/ 40 w 46"/>
                <a:gd name="T1" fmla="*/ 0 h 12"/>
                <a:gd name="T2" fmla="*/ 6 w 46"/>
                <a:gd name="T3" fmla="*/ 0 h 12"/>
                <a:gd name="T4" fmla="*/ 0 w 46"/>
                <a:gd name="T5" fmla="*/ 6 h 12"/>
                <a:gd name="T6" fmla="*/ 6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6" y="0"/>
                    <a:pt x="6" y="0"/>
                    <a:pt x="6" y="0"/>
                  </a:cubicBezTo>
                  <a:cubicBezTo>
                    <a:pt x="3" y="0"/>
                    <a:pt x="0" y="3"/>
                    <a:pt x="0" y="6"/>
                  </a:cubicBezTo>
                  <a:cubicBezTo>
                    <a:pt x="0" y="9"/>
                    <a:pt x="3" y="12"/>
                    <a:pt x="6" y="12"/>
                  </a:cubicBezTo>
                  <a:cubicBezTo>
                    <a:pt x="40" y="12"/>
                    <a:pt x="40" y="12"/>
                    <a:pt x="40" y="12"/>
                  </a:cubicBezTo>
                  <a:cubicBezTo>
                    <a:pt x="44" y="12"/>
                    <a:pt x="46" y="9"/>
                    <a:pt x="46" y="6"/>
                  </a:cubicBezTo>
                  <a:cubicBezTo>
                    <a:pt x="46" y="3"/>
                    <a:pt x="44" y="0"/>
                    <a:pt x="40" y="0"/>
                  </a:cubicBezTo>
                  <a:close/>
                </a:path>
              </a:pathLst>
            </a:custGeom>
            <a:grpFill/>
            <a:ln>
              <a:noFill/>
            </a:ln>
          </p:spPr>
          <p:txBody>
            <a:bodyPr vert="horz" wrap="square" lIns="91606" tIns="45802" rIns="91606" bIns="45802"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id-ID" sz="78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10" name="Freeform 19"/>
            <p:cNvSpPr/>
            <p:nvPr/>
          </p:nvSpPr>
          <p:spPr bwMode="auto">
            <a:xfrm>
              <a:off x="5880100" y="422275"/>
              <a:ext cx="258763" cy="179387"/>
            </a:xfrm>
            <a:custGeom>
              <a:avLst/>
              <a:gdLst>
                <a:gd name="T0" fmla="*/ 63 w 69"/>
                <a:gd name="T1" fmla="*/ 0 h 48"/>
                <a:gd name="T2" fmla="*/ 10 w 69"/>
                <a:gd name="T3" fmla="*/ 4 h 48"/>
                <a:gd name="T4" fmla="*/ 3 w 69"/>
                <a:gd name="T5" fmla="*/ 10 h 48"/>
                <a:gd name="T6" fmla="*/ 0 w 69"/>
                <a:gd name="T7" fmla="*/ 42 h 48"/>
                <a:gd name="T8" fmla="*/ 5 w 69"/>
                <a:gd name="T9" fmla="*/ 48 h 48"/>
                <a:gd name="T10" fmla="*/ 11 w 69"/>
                <a:gd name="T11" fmla="*/ 42 h 48"/>
                <a:gd name="T12" fmla="*/ 13 w 69"/>
                <a:gd name="T13" fmla="*/ 21 h 48"/>
                <a:gd name="T14" fmla="*/ 20 w 69"/>
                <a:gd name="T15" fmla="*/ 14 h 48"/>
                <a:gd name="T16" fmla="*/ 63 w 69"/>
                <a:gd name="T17" fmla="*/ 11 h 48"/>
                <a:gd name="T18" fmla="*/ 69 w 69"/>
                <a:gd name="T19" fmla="*/ 5 h 48"/>
                <a:gd name="T20" fmla="*/ 63 w 69"/>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8">
                  <a:moveTo>
                    <a:pt x="63" y="0"/>
                  </a:moveTo>
                  <a:cubicBezTo>
                    <a:pt x="10" y="4"/>
                    <a:pt x="10" y="4"/>
                    <a:pt x="10" y="4"/>
                  </a:cubicBezTo>
                  <a:cubicBezTo>
                    <a:pt x="7" y="4"/>
                    <a:pt x="4" y="7"/>
                    <a:pt x="3" y="10"/>
                  </a:cubicBezTo>
                  <a:cubicBezTo>
                    <a:pt x="0" y="42"/>
                    <a:pt x="0" y="42"/>
                    <a:pt x="0" y="42"/>
                  </a:cubicBezTo>
                  <a:cubicBezTo>
                    <a:pt x="0" y="46"/>
                    <a:pt x="2" y="48"/>
                    <a:pt x="5" y="48"/>
                  </a:cubicBezTo>
                  <a:cubicBezTo>
                    <a:pt x="8" y="48"/>
                    <a:pt x="11" y="46"/>
                    <a:pt x="11" y="42"/>
                  </a:cubicBezTo>
                  <a:cubicBezTo>
                    <a:pt x="13" y="21"/>
                    <a:pt x="13" y="21"/>
                    <a:pt x="13" y="21"/>
                  </a:cubicBezTo>
                  <a:cubicBezTo>
                    <a:pt x="14" y="17"/>
                    <a:pt x="16" y="15"/>
                    <a:pt x="20" y="14"/>
                  </a:cubicBezTo>
                  <a:cubicBezTo>
                    <a:pt x="63" y="11"/>
                    <a:pt x="63" y="11"/>
                    <a:pt x="63" y="11"/>
                  </a:cubicBezTo>
                  <a:cubicBezTo>
                    <a:pt x="66" y="11"/>
                    <a:pt x="69" y="9"/>
                    <a:pt x="69" y="5"/>
                  </a:cubicBezTo>
                  <a:cubicBezTo>
                    <a:pt x="69" y="2"/>
                    <a:pt x="66" y="0"/>
                    <a:pt x="63" y="0"/>
                  </a:cubicBezTo>
                  <a:close/>
                </a:path>
              </a:pathLst>
            </a:custGeom>
            <a:grpFill/>
            <a:ln>
              <a:noFill/>
            </a:ln>
          </p:spPr>
          <p:txBody>
            <a:bodyPr vert="horz" wrap="square" lIns="91606" tIns="45802" rIns="91606" bIns="45802"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id-ID" sz="78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1" name="Group 50"/>
          <p:cNvGrpSpPr/>
          <p:nvPr/>
        </p:nvGrpSpPr>
        <p:grpSpPr>
          <a:xfrm>
            <a:off x="6548588" y="4006966"/>
            <a:ext cx="448209" cy="385986"/>
            <a:chOff x="2727325" y="-39687"/>
            <a:chExt cx="1463675" cy="1260475"/>
          </a:xfrm>
          <a:solidFill>
            <a:sysClr val="window" lastClr="FFFFFF"/>
          </a:solidFill>
        </p:grpSpPr>
        <p:sp>
          <p:nvSpPr>
            <p:cNvPr id="112" name="Freeform 20"/>
            <p:cNvSpPr>
              <a:spLocks noEditPoints="1"/>
            </p:cNvSpPr>
            <p:nvPr/>
          </p:nvSpPr>
          <p:spPr bwMode="auto">
            <a:xfrm>
              <a:off x="2727325" y="-39687"/>
              <a:ext cx="1463675" cy="1260475"/>
            </a:xfrm>
            <a:custGeom>
              <a:avLst/>
              <a:gdLst>
                <a:gd name="T0" fmla="*/ 347 w 390"/>
                <a:gd name="T1" fmla="*/ 42 h 336"/>
                <a:gd name="T2" fmla="*/ 195 w 390"/>
                <a:gd name="T3" fmla="*/ 38 h 336"/>
                <a:gd name="T4" fmla="*/ 43 w 390"/>
                <a:gd name="T5" fmla="*/ 42 h 336"/>
                <a:gd name="T6" fmla="*/ 43 w 390"/>
                <a:gd name="T7" fmla="*/ 196 h 336"/>
                <a:gd name="T8" fmla="*/ 170 w 390"/>
                <a:gd name="T9" fmla="*/ 322 h 336"/>
                <a:gd name="T10" fmla="*/ 220 w 390"/>
                <a:gd name="T11" fmla="*/ 322 h 336"/>
                <a:gd name="T12" fmla="*/ 347 w 390"/>
                <a:gd name="T13" fmla="*/ 196 h 336"/>
                <a:gd name="T14" fmla="*/ 347 w 390"/>
                <a:gd name="T15" fmla="*/ 42 h 336"/>
                <a:gd name="T16" fmla="*/ 330 w 390"/>
                <a:gd name="T17" fmla="*/ 180 h 336"/>
                <a:gd name="T18" fmla="*/ 203 w 390"/>
                <a:gd name="T19" fmla="*/ 306 h 336"/>
                <a:gd name="T20" fmla="*/ 187 w 390"/>
                <a:gd name="T21" fmla="*/ 306 h 336"/>
                <a:gd name="T22" fmla="*/ 59 w 390"/>
                <a:gd name="T23" fmla="*/ 180 h 336"/>
                <a:gd name="T24" fmla="*/ 59 w 390"/>
                <a:gd name="T25" fmla="*/ 58 h 336"/>
                <a:gd name="T26" fmla="*/ 179 w 390"/>
                <a:gd name="T27" fmla="*/ 55 h 336"/>
                <a:gd name="T28" fmla="*/ 195 w 390"/>
                <a:gd name="T29" fmla="*/ 70 h 336"/>
                <a:gd name="T30" fmla="*/ 210 w 390"/>
                <a:gd name="T31" fmla="*/ 55 h 336"/>
                <a:gd name="T32" fmla="*/ 330 w 390"/>
                <a:gd name="T33" fmla="*/ 58 h 336"/>
                <a:gd name="T34" fmla="*/ 330 w 390"/>
                <a:gd name="T35" fmla="*/ 18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0" h="336">
                  <a:moveTo>
                    <a:pt x="347" y="42"/>
                  </a:moveTo>
                  <a:cubicBezTo>
                    <a:pt x="305" y="0"/>
                    <a:pt x="238" y="0"/>
                    <a:pt x="195" y="38"/>
                  </a:cubicBezTo>
                  <a:cubicBezTo>
                    <a:pt x="152" y="0"/>
                    <a:pt x="85" y="0"/>
                    <a:pt x="43" y="42"/>
                  </a:cubicBezTo>
                  <a:cubicBezTo>
                    <a:pt x="0" y="84"/>
                    <a:pt x="0" y="154"/>
                    <a:pt x="43" y="196"/>
                  </a:cubicBezTo>
                  <a:cubicBezTo>
                    <a:pt x="55" y="208"/>
                    <a:pt x="170" y="322"/>
                    <a:pt x="170" y="322"/>
                  </a:cubicBezTo>
                  <a:cubicBezTo>
                    <a:pt x="184" y="336"/>
                    <a:pt x="206" y="336"/>
                    <a:pt x="220" y="322"/>
                  </a:cubicBezTo>
                  <a:cubicBezTo>
                    <a:pt x="220" y="322"/>
                    <a:pt x="345" y="198"/>
                    <a:pt x="347" y="196"/>
                  </a:cubicBezTo>
                  <a:cubicBezTo>
                    <a:pt x="390" y="154"/>
                    <a:pt x="390" y="84"/>
                    <a:pt x="347" y="42"/>
                  </a:cubicBezTo>
                  <a:close/>
                  <a:moveTo>
                    <a:pt x="330" y="180"/>
                  </a:moveTo>
                  <a:cubicBezTo>
                    <a:pt x="203" y="306"/>
                    <a:pt x="203" y="306"/>
                    <a:pt x="203" y="306"/>
                  </a:cubicBezTo>
                  <a:cubicBezTo>
                    <a:pt x="199" y="310"/>
                    <a:pt x="191" y="310"/>
                    <a:pt x="187" y="306"/>
                  </a:cubicBezTo>
                  <a:cubicBezTo>
                    <a:pt x="59" y="180"/>
                    <a:pt x="59" y="180"/>
                    <a:pt x="59" y="180"/>
                  </a:cubicBezTo>
                  <a:cubicBezTo>
                    <a:pt x="25" y="146"/>
                    <a:pt x="25" y="92"/>
                    <a:pt x="59" y="58"/>
                  </a:cubicBezTo>
                  <a:cubicBezTo>
                    <a:pt x="92" y="26"/>
                    <a:pt x="145" y="25"/>
                    <a:pt x="179" y="55"/>
                  </a:cubicBezTo>
                  <a:cubicBezTo>
                    <a:pt x="195" y="70"/>
                    <a:pt x="195" y="70"/>
                    <a:pt x="195" y="70"/>
                  </a:cubicBezTo>
                  <a:cubicBezTo>
                    <a:pt x="210" y="55"/>
                    <a:pt x="210" y="55"/>
                    <a:pt x="210" y="55"/>
                  </a:cubicBezTo>
                  <a:cubicBezTo>
                    <a:pt x="245" y="25"/>
                    <a:pt x="298" y="26"/>
                    <a:pt x="330" y="58"/>
                  </a:cubicBezTo>
                  <a:cubicBezTo>
                    <a:pt x="364" y="92"/>
                    <a:pt x="364" y="146"/>
                    <a:pt x="330" y="180"/>
                  </a:cubicBezTo>
                  <a:close/>
                </a:path>
              </a:pathLst>
            </a:custGeom>
            <a:grpFill/>
            <a:ln>
              <a:noFill/>
            </a:ln>
          </p:spPr>
          <p:txBody>
            <a:bodyPr vert="horz" wrap="square" lIns="91606" tIns="45802" rIns="91606" bIns="45802"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id-ID" sz="78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13" name="Freeform 21"/>
            <p:cNvSpPr/>
            <p:nvPr/>
          </p:nvSpPr>
          <p:spPr bwMode="auto">
            <a:xfrm>
              <a:off x="2982913" y="215900"/>
              <a:ext cx="206375" cy="201712"/>
            </a:xfrm>
            <a:custGeom>
              <a:avLst/>
              <a:gdLst>
                <a:gd name="T0" fmla="*/ 49 w 55"/>
                <a:gd name="T1" fmla="*/ 0 h 54"/>
                <a:gd name="T2" fmla="*/ 49 w 55"/>
                <a:gd name="T3" fmla="*/ 0 h 54"/>
                <a:gd name="T4" fmla="*/ 0 w 55"/>
                <a:gd name="T5" fmla="*/ 48 h 54"/>
                <a:gd name="T6" fmla="*/ 0 w 55"/>
                <a:gd name="T7" fmla="*/ 48 h 54"/>
                <a:gd name="T8" fmla="*/ 6 w 55"/>
                <a:gd name="T9" fmla="*/ 54 h 54"/>
                <a:gd name="T10" fmla="*/ 12 w 55"/>
                <a:gd name="T11" fmla="*/ 48 h 54"/>
                <a:gd name="T12" fmla="*/ 12 w 55"/>
                <a:gd name="T13" fmla="*/ 48 h 54"/>
                <a:gd name="T14" fmla="*/ 49 w 55"/>
                <a:gd name="T15" fmla="*/ 11 h 54"/>
                <a:gd name="T16" fmla="*/ 49 w 55"/>
                <a:gd name="T17" fmla="*/ 11 h 54"/>
                <a:gd name="T18" fmla="*/ 55 w 55"/>
                <a:gd name="T19" fmla="*/ 5 h 54"/>
                <a:gd name="T20" fmla="*/ 49 w 55"/>
                <a:gd name="T2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54">
                  <a:moveTo>
                    <a:pt x="49" y="0"/>
                  </a:moveTo>
                  <a:cubicBezTo>
                    <a:pt x="49" y="0"/>
                    <a:pt x="49" y="0"/>
                    <a:pt x="49" y="0"/>
                  </a:cubicBezTo>
                  <a:cubicBezTo>
                    <a:pt x="22" y="0"/>
                    <a:pt x="0" y="21"/>
                    <a:pt x="0" y="48"/>
                  </a:cubicBezTo>
                  <a:cubicBezTo>
                    <a:pt x="0" y="48"/>
                    <a:pt x="0" y="48"/>
                    <a:pt x="0" y="48"/>
                  </a:cubicBezTo>
                  <a:cubicBezTo>
                    <a:pt x="0" y="52"/>
                    <a:pt x="3" y="54"/>
                    <a:pt x="6" y="54"/>
                  </a:cubicBezTo>
                  <a:cubicBezTo>
                    <a:pt x="9" y="54"/>
                    <a:pt x="12" y="52"/>
                    <a:pt x="12" y="48"/>
                  </a:cubicBezTo>
                  <a:cubicBezTo>
                    <a:pt x="12" y="48"/>
                    <a:pt x="12" y="48"/>
                    <a:pt x="12" y="48"/>
                  </a:cubicBezTo>
                  <a:cubicBezTo>
                    <a:pt x="12" y="28"/>
                    <a:pt x="29" y="11"/>
                    <a:pt x="49" y="11"/>
                  </a:cubicBezTo>
                  <a:cubicBezTo>
                    <a:pt x="49" y="11"/>
                    <a:pt x="49" y="11"/>
                    <a:pt x="49" y="11"/>
                  </a:cubicBezTo>
                  <a:cubicBezTo>
                    <a:pt x="52" y="11"/>
                    <a:pt x="55" y="8"/>
                    <a:pt x="55" y="5"/>
                  </a:cubicBezTo>
                  <a:cubicBezTo>
                    <a:pt x="55" y="2"/>
                    <a:pt x="52" y="0"/>
                    <a:pt x="49" y="0"/>
                  </a:cubicBezTo>
                  <a:close/>
                </a:path>
              </a:pathLst>
            </a:custGeom>
            <a:grpFill/>
            <a:ln>
              <a:noFill/>
            </a:ln>
          </p:spPr>
          <p:txBody>
            <a:bodyPr vert="horz" wrap="square" lIns="91606" tIns="45802" rIns="91606" bIns="45802"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id-ID" sz="78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114" name="Freeform 13"/>
          <p:cNvSpPr>
            <a:spLocks noChangeAspect="1" noEditPoints="1"/>
          </p:cNvSpPr>
          <p:nvPr/>
        </p:nvSpPr>
        <p:spPr bwMode="auto">
          <a:xfrm>
            <a:off x="5696798" y="2896708"/>
            <a:ext cx="424142" cy="413042"/>
          </a:xfrm>
          <a:custGeom>
            <a:avLst/>
            <a:gdLst>
              <a:gd name="T0" fmla="*/ 161 w 226"/>
              <a:gd name="T1" fmla="*/ 0 h 220"/>
              <a:gd name="T2" fmla="*/ 96 w 226"/>
              <a:gd name="T3" fmla="*/ 47 h 220"/>
              <a:gd name="T4" fmla="*/ 95 w 226"/>
              <a:gd name="T5" fmla="*/ 47 h 220"/>
              <a:gd name="T6" fmla="*/ 24 w 226"/>
              <a:gd name="T7" fmla="*/ 119 h 220"/>
              <a:gd name="T8" fmla="*/ 1 w 226"/>
              <a:gd name="T9" fmla="*/ 189 h 220"/>
              <a:gd name="T10" fmla="*/ 24 w 226"/>
              <a:gd name="T11" fmla="*/ 220 h 220"/>
              <a:gd name="T12" fmla="*/ 90 w 226"/>
              <a:gd name="T13" fmla="*/ 203 h 220"/>
              <a:gd name="T14" fmla="*/ 207 w 226"/>
              <a:gd name="T15" fmla="*/ 91 h 220"/>
              <a:gd name="T16" fmla="*/ 110 w 226"/>
              <a:gd name="T17" fmla="*/ 164 h 220"/>
              <a:gd name="T18" fmla="*/ 170 w 226"/>
              <a:gd name="T19" fmla="*/ 81 h 220"/>
              <a:gd name="T20" fmla="*/ 163 w 226"/>
              <a:gd name="T21" fmla="*/ 115 h 220"/>
              <a:gd name="T22" fmla="*/ 110 w 226"/>
              <a:gd name="T23" fmla="*/ 169 h 220"/>
              <a:gd name="T24" fmla="*/ 102 w 226"/>
              <a:gd name="T25" fmla="*/ 139 h 220"/>
              <a:gd name="T26" fmla="*/ 79 w 226"/>
              <a:gd name="T27" fmla="*/ 117 h 220"/>
              <a:gd name="T28" fmla="*/ 159 w 226"/>
              <a:gd name="T29" fmla="*/ 61 h 220"/>
              <a:gd name="T30" fmla="*/ 102 w 226"/>
              <a:gd name="T31" fmla="*/ 139 h 220"/>
              <a:gd name="T32" fmla="*/ 52 w 226"/>
              <a:gd name="T33" fmla="*/ 110 h 220"/>
              <a:gd name="T34" fmla="*/ 137 w 226"/>
              <a:gd name="T35" fmla="*/ 49 h 220"/>
              <a:gd name="T36" fmla="*/ 29 w 226"/>
              <a:gd name="T37" fmla="*/ 205 h 220"/>
              <a:gd name="T38" fmla="*/ 14 w 226"/>
              <a:gd name="T39" fmla="*/ 196 h 220"/>
              <a:gd name="T40" fmla="*/ 22 w 226"/>
              <a:gd name="T41" fmla="*/ 166 h 220"/>
              <a:gd name="T42" fmla="*/ 54 w 226"/>
              <a:gd name="T43" fmla="*/ 199 h 220"/>
              <a:gd name="T44" fmla="*/ 61 w 226"/>
              <a:gd name="T45" fmla="*/ 197 h 220"/>
              <a:gd name="T46" fmla="*/ 24 w 226"/>
              <a:gd name="T47" fmla="*/ 159 h 220"/>
              <a:gd name="T48" fmla="*/ 33 w 226"/>
              <a:gd name="T49" fmla="*/ 129 h 220"/>
              <a:gd name="T50" fmla="*/ 89 w 226"/>
              <a:gd name="T51" fmla="*/ 189 h 220"/>
              <a:gd name="T52" fmla="*/ 61 w 226"/>
              <a:gd name="T53" fmla="*/ 197 h 220"/>
              <a:gd name="T54" fmla="*/ 186 w 226"/>
              <a:gd name="T55" fmla="*/ 93 h 220"/>
              <a:gd name="T56" fmla="*/ 168 w 226"/>
              <a:gd name="T57" fmla="*/ 52 h 220"/>
              <a:gd name="T58" fmla="*/ 139 w 226"/>
              <a:gd name="T59" fmla="*/ 23 h 220"/>
              <a:gd name="T60" fmla="*/ 192 w 226"/>
              <a:gd name="T61" fmla="*/ 27 h 220"/>
              <a:gd name="T62" fmla="*/ 197 w 226"/>
              <a:gd name="T63" fmla="*/ 81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220">
                <a:moveTo>
                  <a:pt x="202" y="18"/>
                </a:moveTo>
                <a:cubicBezTo>
                  <a:pt x="191" y="6"/>
                  <a:pt x="176" y="0"/>
                  <a:pt x="161" y="0"/>
                </a:cubicBezTo>
                <a:cubicBezTo>
                  <a:pt x="149" y="0"/>
                  <a:pt x="137" y="5"/>
                  <a:pt x="129" y="13"/>
                </a:cubicBezTo>
                <a:cubicBezTo>
                  <a:pt x="96" y="47"/>
                  <a:pt x="96" y="47"/>
                  <a:pt x="96" y="47"/>
                </a:cubicBezTo>
                <a:cubicBezTo>
                  <a:pt x="96" y="47"/>
                  <a:pt x="95" y="47"/>
                  <a:pt x="95" y="47"/>
                </a:cubicBezTo>
                <a:cubicBezTo>
                  <a:pt x="95" y="47"/>
                  <a:pt x="95" y="47"/>
                  <a:pt x="95" y="47"/>
                </a:cubicBezTo>
                <a:cubicBezTo>
                  <a:pt x="95" y="47"/>
                  <a:pt x="95" y="47"/>
                  <a:pt x="95" y="47"/>
                </a:cubicBezTo>
                <a:cubicBezTo>
                  <a:pt x="24" y="119"/>
                  <a:pt x="24" y="119"/>
                  <a:pt x="24" y="119"/>
                </a:cubicBezTo>
                <a:cubicBezTo>
                  <a:pt x="21" y="122"/>
                  <a:pt x="19" y="126"/>
                  <a:pt x="17" y="130"/>
                </a:cubicBezTo>
                <a:cubicBezTo>
                  <a:pt x="1" y="189"/>
                  <a:pt x="1" y="189"/>
                  <a:pt x="1" y="189"/>
                </a:cubicBezTo>
                <a:cubicBezTo>
                  <a:pt x="1" y="189"/>
                  <a:pt x="0" y="194"/>
                  <a:pt x="0" y="196"/>
                </a:cubicBezTo>
                <a:cubicBezTo>
                  <a:pt x="0" y="209"/>
                  <a:pt x="11" y="220"/>
                  <a:pt x="24" y="220"/>
                </a:cubicBezTo>
                <a:cubicBezTo>
                  <a:pt x="27" y="220"/>
                  <a:pt x="32" y="219"/>
                  <a:pt x="32" y="219"/>
                </a:cubicBezTo>
                <a:cubicBezTo>
                  <a:pt x="90" y="203"/>
                  <a:pt x="90" y="203"/>
                  <a:pt x="90" y="203"/>
                </a:cubicBezTo>
                <a:cubicBezTo>
                  <a:pt x="95" y="202"/>
                  <a:pt x="99" y="200"/>
                  <a:pt x="102" y="196"/>
                </a:cubicBezTo>
                <a:cubicBezTo>
                  <a:pt x="207" y="91"/>
                  <a:pt x="207" y="91"/>
                  <a:pt x="207" y="91"/>
                </a:cubicBezTo>
                <a:cubicBezTo>
                  <a:pt x="226" y="72"/>
                  <a:pt x="224" y="40"/>
                  <a:pt x="202" y="18"/>
                </a:cubicBezTo>
                <a:close/>
                <a:moveTo>
                  <a:pt x="110" y="164"/>
                </a:moveTo>
                <a:cubicBezTo>
                  <a:pt x="110" y="157"/>
                  <a:pt x="108" y="151"/>
                  <a:pt x="105" y="146"/>
                </a:cubicBezTo>
                <a:cubicBezTo>
                  <a:pt x="170" y="81"/>
                  <a:pt x="170" y="81"/>
                  <a:pt x="170" y="81"/>
                </a:cubicBezTo>
                <a:cubicBezTo>
                  <a:pt x="174" y="93"/>
                  <a:pt x="172" y="106"/>
                  <a:pt x="163" y="115"/>
                </a:cubicBezTo>
                <a:cubicBezTo>
                  <a:pt x="163" y="115"/>
                  <a:pt x="163" y="115"/>
                  <a:pt x="163" y="115"/>
                </a:cubicBezTo>
                <a:cubicBezTo>
                  <a:pt x="163" y="115"/>
                  <a:pt x="163" y="115"/>
                  <a:pt x="163" y="115"/>
                </a:cubicBezTo>
                <a:cubicBezTo>
                  <a:pt x="110" y="169"/>
                  <a:pt x="110" y="169"/>
                  <a:pt x="110" y="169"/>
                </a:cubicBezTo>
                <a:cubicBezTo>
                  <a:pt x="110" y="167"/>
                  <a:pt x="110" y="165"/>
                  <a:pt x="110" y="164"/>
                </a:cubicBezTo>
                <a:close/>
                <a:moveTo>
                  <a:pt x="102" y="139"/>
                </a:moveTo>
                <a:cubicBezTo>
                  <a:pt x="99" y="135"/>
                  <a:pt x="96" y="131"/>
                  <a:pt x="93" y="127"/>
                </a:cubicBezTo>
                <a:cubicBezTo>
                  <a:pt x="88" y="123"/>
                  <a:pt x="84" y="120"/>
                  <a:pt x="79" y="117"/>
                </a:cubicBezTo>
                <a:cubicBezTo>
                  <a:pt x="144" y="52"/>
                  <a:pt x="144" y="52"/>
                  <a:pt x="144" y="52"/>
                </a:cubicBezTo>
                <a:cubicBezTo>
                  <a:pt x="149" y="54"/>
                  <a:pt x="154" y="57"/>
                  <a:pt x="159" y="61"/>
                </a:cubicBezTo>
                <a:cubicBezTo>
                  <a:pt x="162" y="65"/>
                  <a:pt x="165" y="69"/>
                  <a:pt x="167" y="74"/>
                </a:cubicBezTo>
                <a:lnTo>
                  <a:pt x="102" y="139"/>
                </a:lnTo>
                <a:close/>
                <a:moveTo>
                  <a:pt x="72" y="114"/>
                </a:moveTo>
                <a:cubicBezTo>
                  <a:pt x="66" y="111"/>
                  <a:pt x="59" y="110"/>
                  <a:pt x="52" y="110"/>
                </a:cubicBezTo>
                <a:cubicBezTo>
                  <a:pt x="105" y="56"/>
                  <a:pt x="105" y="56"/>
                  <a:pt x="105" y="56"/>
                </a:cubicBezTo>
                <a:cubicBezTo>
                  <a:pt x="113" y="48"/>
                  <a:pt x="125" y="46"/>
                  <a:pt x="137" y="49"/>
                </a:cubicBezTo>
                <a:lnTo>
                  <a:pt x="72" y="114"/>
                </a:lnTo>
                <a:close/>
                <a:moveTo>
                  <a:pt x="29" y="205"/>
                </a:moveTo>
                <a:cubicBezTo>
                  <a:pt x="28" y="206"/>
                  <a:pt x="26" y="206"/>
                  <a:pt x="24" y="206"/>
                </a:cubicBezTo>
                <a:cubicBezTo>
                  <a:pt x="18" y="206"/>
                  <a:pt x="14" y="202"/>
                  <a:pt x="14" y="196"/>
                </a:cubicBezTo>
                <a:cubicBezTo>
                  <a:pt x="14" y="195"/>
                  <a:pt x="14" y="193"/>
                  <a:pt x="14" y="192"/>
                </a:cubicBezTo>
                <a:cubicBezTo>
                  <a:pt x="22" y="166"/>
                  <a:pt x="22" y="166"/>
                  <a:pt x="22" y="166"/>
                </a:cubicBezTo>
                <a:cubicBezTo>
                  <a:pt x="30" y="166"/>
                  <a:pt x="38" y="169"/>
                  <a:pt x="45" y="175"/>
                </a:cubicBezTo>
                <a:cubicBezTo>
                  <a:pt x="51" y="182"/>
                  <a:pt x="55" y="191"/>
                  <a:pt x="54" y="199"/>
                </a:cubicBezTo>
                <a:lnTo>
                  <a:pt x="29" y="205"/>
                </a:lnTo>
                <a:close/>
                <a:moveTo>
                  <a:pt x="61" y="197"/>
                </a:moveTo>
                <a:cubicBezTo>
                  <a:pt x="61" y="188"/>
                  <a:pt x="57" y="178"/>
                  <a:pt x="50" y="170"/>
                </a:cubicBezTo>
                <a:cubicBezTo>
                  <a:pt x="42" y="163"/>
                  <a:pt x="33" y="159"/>
                  <a:pt x="24" y="159"/>
                </a:cubicBezTo>
                <a:cubicBezTo>
                  <a:pt x="30" y="134"/>
                  <a:pt x="30" y="134"/>
                  <a:pt x="30" y="134"/>
                </a:cubicBezTo>
                <a:cubicBezTo>
                  <a:pt x="31" y="132"/>
                  <a:pt x="32" y="131"/>
                  <a:pt x="33" y="129"/>
                </a:cubicBezTo>
                <a:cubicBezTo>
                  <a:pt x="47" y="119"/>
                  <a:pt x="68" y="122"/>
                  <a:pt x="83" y="137"/>
                </a:cubicBezTo>
                <a:cubicBezTo>
                  <a:pt x="98" y="153"/>
                  <a:pt x="101" y="175"/>
                  <a:pt x="89" y="189"/>
                </a:cubicBezTo>
                <a:cubicBezTo>
                  <a:pt x="88" y="190"/>
                  <a:pt x="87" y="190"/>
                  <a:pt x="86" y="190"/>
                </a:cubicBezTo>
                <a:lnTo>
                  <a:pt x="61" y="197"/>
                </a:lnTo>
                <a:close/>
                <a:moveTo>
                  <a:pt x="197" y="81"/>
                </a:moveTo>
                <a:cubicBezTo>
                  <a:pt x="186" y="93"/>
                  <a:pt x="186" y="93"/>
                  <a:pt x="186" y="93"/>
                </a:cubicBezTo>
                <a:cubicBezTo>
                  <a:pt x="186" y="91"/>
                  <a:pt x="186" y="90"/>
                  <a:pt x="186" y="88"/>
                </a:cubicBezTo>
                <a:cubicBezTo>
                  <a:pt x="185" y="75"/>
                  <a:pt x="178" y="62"/>
                  <a:pt x="168" y="52"/>
                </a:cubicBezTo>
                <a:cubicBezTo>
                  <a:pt x="157" y="41"/>
                  <a:pt x="142" y="34"/>
                  <a:pt x="127" y="34"/>
                </a:cubicBezTo>
                <a:cubicBezTo>
                  <a:pt x="139" y="23"/>
                  <a:pt x="139" y="23"/>
                  <a:pt x="139" y="23"/>
                </a:cubicBezTo>
                <a:cubicBezTo>
                  <a:pt x="145" y="17"/>
                  <a:pt x="153" y="14"/>
                  <a:pt x="161" y="14"/>
                </a:cubicBezTo>
                <a:cubicBezTo>
                  <a:pt x="172" y="14"/>
                  <a:pt x="184" y="19"/>
                  <a:pt x="192" y="27"/>
                </a:cubicBezTo>
                <a:cubicBezTo>
                  <a:pt x="201" y="36"/>
                  <a:pt x="205" y="46"/>
                  <a:pt x="206" y="56"/>
                </a:cubicBezTo>
                <a:cubicBezTo>
                  <a:pt x="207" y="66"/>
                  <a:pt x="204" y="75"/>
                  <a:pt x="197" y="81"/>
                </a:cubicBezTo>
                <a:close/>
              </a:path>
            </a:pathLst>
          </a:custGeom>
          <a:solidFill>
            <a:sysClr val="window" lastClr="FFFFFF"/>
          </a:solidFill>
          <a:ln>
            <a:noFill/>
          </a:ln>
        </p:spPr>
        <p:txBody>
          <a:bodyPr vert="horz" wrap="square" lIns="91606" tIns="45802" rIns="91606" bIns="45802"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id-ID" sz="78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15" name="TextBox 54"/>
          <p:cNvSpPr txBox="1"/>
          <p:nvPr/>
        </p:nvSpPr>
        <p:spPr>
          <a:xfrm>
            <a:off x="6461888" y="4944308"/>
            <a:ext cx="1768573" cy="236219"/>
          </a:xfrm>
          <a:prstGeom prst="rect">
            <a:avLst/>
          </a:prstGeom>
          <a:noFill/>
        </p:spPr>
        <p:txBody>
          <a:bodyPr wrap="square" lIns="0" tIns="0" rIns="0" bIns="0" rtlCol="0">
            <a:spAutoFit/>
          </a:bodyPr>
          <a:lstStyle/>
          <a:p>
            <a:pPr algn="just" fontAlgn="base">
              <a:lnSpc>
                <a:spcPct val="120000"/>
              </a:lnSpc>
              <a:spcBef>
                <a:spcPct val="0"/>
              </a:spcBef>
              <a:spcAft>
                <a:spcPct val="0"/>
              </a:spcAft>
            </a:pPr>
            <a:r>
              <a:rPr lang="zh-CN" altLang="en-US" sz="1400" b="1" dirty="0">
                <a:solidFill>
                  <a:srgbClr val="C00000"/>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b="1"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16" name="TextBox 55"/>
          <p:cNvSpPr txBox="1"/>
          <p:nvPr/>
        </p:nvSpPr>
        <p:spPr>
          <a:xfrm>
            <a:off x="7335842" y="3751460"/>
            <a:ext cx="1768573" cy="236219"/>
          </a:xfrm>
          <a:prstGeom prst="rect">
            <a:avLst/>
          </a:prstGeom>
          <a:noFill/>
        </p:spPr>
        <p:txBody>
          <a:bodyPr wrap="square" lIns="0" tIns="0" rIns="0" bIns="0" rtlCol="0">
            <a:spAutoFit/>
          </a:bodyPr>
          <a:lstStyle/>
          <a:p>
            <a:pPr algn="just" fontAlgn="base">
              <a:lnSpc>
                <a:spcPct val="120000"/>
              </a:lnSpc>
              <a:spcBef>
                <a:spcPct val="0"/>
              </a:spcBef>
              <a:spcAft>
                <a:spcPct val="0"/>
              </a:spcAft>
            </a:pPr>
            <a:r>
              <a:rPr lang="zh-CN" altLang="en-US" sz="1400" b="1" dirty="0">
                <a:solidFill>
                  <a:srgbClr val="C00000"/>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b="1"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17" name="TextBox 56"/>
          <p:cNvSpPr txBox="1"/>
          <p:nvPr/>
        </p:nvSpPr>
        <p:spPr>
          <a:xfrm>
            <a:off x="6463015" y="2686476"/>
            <a:ext cx="1768573" cy="236219"/>
          </a:xfrm>
          <a:prstGeom prst="rect">
            <a:avLst/>
          </a:prstGeom>
          <a:noFill/>
        </p:spPr>
        <p:txBody>
          <a:bodyPr wrap="square" lIns="0" tIns="0" rIns="0" bIns="0" rtlCol="0">
            <a:spAutoFit/>
          </a:bodyPr>
          <a:lstStyle/>
          <a:p>
            <a:pPr algn="just" fontAlgn="base">
              <a:lnSpc>
                <a:spcPct val="120000"/>
              </a:lnSpc>
              <a:spcBef>
                <a:spcPct val="0"/>
              </a:spcBef>
              <a:spcAft>
                <a:spcPct val="0"/>
              </a:spcAft>
            </a:pPr>
            <a:r>
              <a:rPr lang="zh-CN" altLang="en-US" sz="1400" b="1" dirty="0">
                <a:solidFill>
                  <a:srgbClr val="C00000"/>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b="1"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18" name="TextBox 57"/>
          <p:cNvSpPr txBox="1"/>
          <p:nvPr/>
        </p:nvSpPr>
        <p:spPr>
          <a:xfrm>
            <a:off x="5898136" y="1424917"/>
            <a:ext cx="1768573" cy="236219"/>
          </a:xfrm>
          <a:prstGeom prst="rect">
            <a:avLst/>
          </a:prstGeom>
          <a:noFill/>
        </p:spPr>
        <p:txBody>
          <a:bodyPr wrap="square" lIns="0" tIns="0" rIns="0" bIns="0" rtlCol="0">
            <a:spAutoFit/>
          </a:bodyPr>
          <a:lstStyle/>
          <a:p>
            <a:pPr algn="just" fontAlgn="base">
              <a:lnSpc>
                <a:spcPct val="120000"/>
              </a:lnSpc>
              <a:spcBef>
                <a:spcPct val="0"/>
              </a:spcBef>
              <a:spcAft>
                <a:spcPct val="0"/>
              </a:spcAft>
            </a:pPr>
            <a:r>
              <a:rPr lang="zh-CN" altLang="en-US" sz="1400" b="1" dirty="0">
                <a:solidFill>
                  <a:srgbClr val="C00000"/>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b="1"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19" name="TextBox 58"/>
          <p:cNvSpPr txBox="1"/>
          <p:nvPr/>
        </p:nvSpPr>
        <p:spPr>
          <a:xfrm>
            <a:off x="5903905" y="1722597"/>
            <a:ext cx="3461750" cy="553998"/>
          </a:xfrm>
          <a:prstGeom prst="rect">
            <a:avLst/>
          </a:prstGeom>
          <a:noFill/>
        </p:spPr>
        <p:txBody>
          <a:bodyPr wrap="square" lIns="0" tIns="0" rIns="0" bIns="0" numCol="1" spcCol="360000">
            <a:spAutoFit/>
          </a:bodyPr>
          <a:lstStyle/>
          <a:p>
            <a:pPr algn="just" fontAlgn="base">
              <a:lnSpc>
                <a:spcPct val="120000"/>
              </a:lnSpc>
              <a:spcBef>
                <a:spcPct val="0"/>
              </a:spcBef>
              <a:spcAft>
                <a:spcPct val="0"/>
              </a:spcAft>
              <a:defRPr/>
            </a:pPr>
            <a:r>
              <a:rPr lang="en-US" altLang="zh-CN" sz="1000" dirty="0">
                <a:solidFill>
                  <a:prstClr val="black">
                    <a:lumMod val="75000"/>
                    <a:lumOff val="25000"/>
                  </a:prstClr>
                </a:solidFill>
                <a:latin typeface="微软雅黑" panose="020B0503020204020204" pitchFamily="34" charset="-122"/>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1000" dirty="0">
                <a:solidFill>
                  <a:prstClr val="black">
                    <a:lumMod val="75000"/>
                    <a:lumOff val="25000"/>
                  </a:prstClr>
                </a:solidFill>
                <a:latin typeface="微软雅黑" panose="020B0503020204020204" pitchFamily="34" charset="-122"/>
                <a:ea typeface="微软雅黑" panose="020B0503020204020204" pitchFamily="34" charset="-122"/>
                <a:cs typeface="+mn-ea"/>
                <a:sym typeface="Arial" panose="020B0604020202020204" pitchFamily="34" charset="0"/>
              </a:rPr>
              <a:t>。</a:t>
            </a:r>
            <a:endParaRPr lang="en-US" altLang="zh-CN" sz="1000" dirty="0">
              <a:solidFill>
                <a:prstClr val="black">
                  <a:lumMod val="75000"/>
                  <a:lumOff val="25000"/>
                </a:prst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20" name="TextBox 59"/>
          <p:cNvSpPr txBox="1"/>
          <p:nvPr/>
        </p:nvSpPr>
        <p:spPr>
          <a:xfrm>
            <a:off x="6486261" y="2965232"/>
            <a:ext cx="3461750" cy="553998"/>
          </a:xfrm>
          <a:prstGeom prst="rect">
            <a:avLst/>
          </a:prstGeom>
          <a:noFill/>
        </p:spPr>
        <p:txBody>
          <a:bodyPr wrap="square" lIns="0" tIns="0" rIns="0" bIns="0" numCol="1" spcCol="360000">
            <a:spAutoFit/>
          </a:bodyPr>
          <a:lstStyle/>
          <a:p>
            <a:pPr algn="just" fontAlgn="base">
              <a:lnSpc>
                <a:spcPct val="120000"/>
              </a:lnSpc>
              <a:spcBef>
                <a:spcPct val="0"/>
              </a:spcBef>
              <a:spcAft>
                <a:spcPct val="0"/>
              </a:spcAft>
              <a:defRPr/>
            </a:pPr>
            <a:r>
              <a:rPr lang="en-US" altLang="zh-CN" sz="1000" dirty="0">
                <a:solidFill>
                  <a:prstClr val="black">
                    <a:lumMod val="75000"/>
                    <a:lumOff val="25000"/>
                  </a:prstClr>
                </a:solidFill>
                <a:latin typeface="微软雅黑" panose="020B0503020204020204" pitchFamily="34" charset="-122"/>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1000" dirty="0">
                <a:solidFill>
                  <a:prstClr val="black">
                    <a:lumMod val="75000"/>
                    <a:lumOff val="25000"/>
                  </a:prstClr>
                </a:solidFill>
                <a:latin typeface="微软雅黑" panose="020B0503020204020204" pitchFamily="34" charset="-122"/>
                <a:ea typeface="微软雅黑" panose="020B0503020204020204" pitchFamily="34" charset="-122"/>
                <a:cs typeface="+mn-ea"/>
                <a:sym typeface="Arial" panose="020B0604020202020204" pitchFamily="34" charset="0"/>
              </a:rPr>
              <a:t>。</a:t>
            </a:r>
            <a:endParaRPr lang="en-US" altLang="zh-CN" sz="1000" dirty="0">
              <a:solidFill>
                <a:prstClr val="black">
                  <a:lumMod val="75000"/>
                  <a:lumOff val="25000"/>
                </a:prst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21" name="TextBox 60"/>
          <p:cNvSpPr txBox="1"/>
          <p:nvPr/>
        </p:nvSpPr>
        <p:spPr>
          <a:xfrm>
            <a:off x="7335856" y="4036126"/>
            <a:ext cx="3380191" cy="553998"/>
          </a:xfrm>
          <a:prstGeom prst="rect">
            <a:avLst/>
          </a:prstGeom>
          <a:noFill/>
        </p:spPr>
        <p:txBody>
          <a:bodyPr wrap="square" lIns="0" tIns="0" rIns="0" bIns="0" numCol="1" spcCol="360000">
            <a:spAutoFit/>
          </a:bodyPr>
          <a:lstStyle/>
          <a:p>
            <a:pPr algn="just" fontAlgn="base">
              <a:lnSpc>
                <a:spcPct val="120000"/>
              </a:lnSpc>
              <a:spcBef>
                <a:spcPct val="0"/>
              </a:spcBef>
              <a:spcAft>
                <a:spcPct val="0"/>
              </a:spcAft>
              <a:defRPr/>
            </a:pPr>
            <a:r>
              <a:rPr lang="en-US" altLang="zh-CN" sz="1000" dirty="0">
                <a:solidFill>
                  <a:prstClr val="black">
                    <a:lumMod val="75000"/>
                    <a:lumOff val="25000"/>
                  </a:prstClr>
                </a:solidFill>
                <a:latin typeface="微软雅黑" panose="020B0503020204020204" pitchFamily="34" charset="-122"/>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1000" dirty="0">
                <a:solidFill>
                  <a:prstClr val="black">
                    <a:lumMod val="75000"/>
                    <a:lumOff val="25000"/>
                  </a:prstClr>
                </a:solidFill>
                <a:latin typeface="微软雅黑" panose="020B0503020204020204" pitchFamily="34" charset="-122"/>
                <a:ea typeface="微软雅黑" panose="020B0503020204020204" pitchFamily="34" charset="-122"/>
                <a:cs typeface="+mn-ea"/>
                <a:sym typeface="Arial" panose="020B0604020202020204" pitchFamily="34" charset="0"/>
              </a:rPr>
              <a:t>。</a:t>
            </a:r>
            <a:endParaRPr lang="en-US" altLang="zh-CN" sz="1000" dirty="0">
              <a:solidFill>
                <a:prstClr val="black">
                  <a:lumMod val="75000"/>
                  <a:lumOff val="25000"/>
                </a:prst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22" name="TextBox 61"/>
          <p:cNvSpPr txBox="1"/>
          <p:nvPr/>
        </p:nvSpPr>
        <p:spPr>
          <a:xfrm>
            <a:off x="6458986" y="5238095"/>
            <a:ext cx="3461750" cy="553998"/>
          </a:xfrm>
          <a:prstGeom prst="rect">
            <a:avLst/>
          </a:prstGeom>
          <a:noFill/>
        </p:spPr>
        <p:txBody>
          <a:bodyPr wrap="square" lIns="0" tIns="0" rIns="0" bIns="0" numCol="1" spcCol="360000">
            <a:spAutoFit/>
          </a:bodyPr>
          <a:lstStyle/>
          <a:p>
            <a:pPr algn="just" fontAlgn="base">
              <a:lnSpc>
                <a:spcPct val="120000"/>
              </a:lnSpc>
              <a:spcBef>
                <a:spcPct val="0"/>
              </a:spcBef>
              <a:spcAft>
                <a:spcPct val="0"/>
              </a:spcAft>
              <a:defRPr/>
            </a:pPr>
            <a:r>
              <a:rPr lang="en-US" altLang="zh-CN" sz="1000" dirty="0">
                <a:solidFill>
                  <a:prstClr val="black">
                    <a:lumMod val="75000"/>
                    <a:lumOff val="25000"/>
                  </a:prstClr>
                </a:solidFill>
                <a:latin typeface="微软雅黑" panose="020B0503020204020204" pitchFamily="34" charset="-122"/>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1000" dirty="0">
                <a:solidFill>
                  <a:prstClr val="black">
                    <a:lumMod val="75000"/>
                    <a:lumOff val="25000"/>
                  </a:prstClr>
                </a:solidFill>
                <a:latin typeface="微软雅黑" panose="020B0503020204020204" pitchFamily="34" charset="-122"/>
                <a:ea typeface="微软雅黑" panose="020B0503020204020204" pitchFamily="34" charset="-122"/>
                <a:cs typeface="+mn-ea"/>
                <a:sym typeface="Arial" panose="020B0604020202020204" pitchFamily="34" charset="0"/>
              </a:rPr>
              <a:t>。</a:t>
            </a:r>
            <a:endParaRPr lang="en-US" altLang="zh-CN" sz="1000" dirty="0">
              <a:solidFill>
                <a:prstClr val="black">
                  <a:lumMod val="75000"/>
                  <a:lumOff val="25000"/>
                </a:prst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0">
        <p:pull/>
      </p:transition>
    </mc:Choice>
    <mc:Fallback xmlns="">
      <p:transition spd="slow" advTm="0">
        <p:pull/>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46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46000">
                                          <p:cBhvr additive="base">
                                            <p:cTn id="7" dur="750" fill="hold"/>
                                            <p:tgtEl>
                                              <p:spTgt spid="3"/>
                                            </p:tgtEl>
                                            <p:attrNameLst>
                                              <p:attrName>ppt_x</p:attrName>
                                            </p:attrNameLst>
                                          </p:cBhvr>
                                          <p:tavLst>
                                            <p:tav tm="0">
                                              <p:val>
                                                <p:strVal val="0-#ppt_w/2"/>
                                              </p:val>
                                            </p:tav>
                                            <p:tav tm="100000">
                                              <p:val>
                                                <p:strVal val="#ppt_x"/>
                                              </p:val>
                                            </p:tav>
                                          </p:tavLst>
                                        </p:anim>
                                        <p:anim calcmode="lin" valueType="num" p14:bounceEnd="46000">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14:presetBounceEnd="49000">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14:bounceEnd="49000">
                                          <p:cBhvr additive="base">
                                            <p:cTn id="17" dur="1000" fill="hold"/>
                                            <p:tgtEl>
                                              <p:spTgt spid="75"/>
                                            </p:tgtEl>
                                            <p:attrNameLst>
                                              <p:attrName>ppt_x</p:attrName>
                                            </p:attrNameLst>
                                          </p:cBhvr>
                                          <p:tavLst>
                                            <p:tav tm="0">
                                              <p:val>
                                                <p:strVal val="#ppt_x"/>
                                              </p:val>
                                            </p:tav>
                                            <p:tav tm="100000">
                                              <p:val>
                                                <p:strVal val="#ppt_x"/>
                                              </p:val>
                                            </p:tav>
                                          </p:tavLst>
                                        </p:anim>
                                        <p:anim calcmode="lin" valueType="num" p14:bounceEnd="49000">
                                          <p:cBhvr additive="base">
                                            <p:cTn id="18" dur="1000" fill="hold"/>
                                            <p:tgtEl>
                                              <p:spTgt spid="75"/>
                                            </p:tgtEl>
                                            <p:attrNameLst>
                                              <p:attrName>ppt_y</p:attrName>
                                            </p:attrNameLst>
                                          </p:cBhvr>
                                          <p:tavLst>
                                            <p:tav tm="0">
                                              <p:val>
                                                <p:strVal val="0-#ppt_h/2"/>
                                              </p:val>
                                            </p:tav>
                                            <p:tav tm="100000">
                                              <p:val>
                                                <p:strVal val="#ppt_y"/>
                                              </p:val>
                                            </p:tav>
                                          </p:tavLst>
                                        </p:anim>
                                      </p:childTnLst>
                                    </p:cTn>
                                  </p:par>
                                  <p:par>
                                    <p:cTn id="19" presetID="2" presetClass="entr" presetSubtype="1" fill="hold" nodeType="withEffect" p14:presetBounceEnd="49000">
                                      <p:stCondLst>
                                        <p:cond delay="250"/>
                                      </p:stCondLst>
                                      <p:childTnLst>
                                        <p:set>
                                          <p:cBhvr>
                                            <p:cTn id="20" dur="1" fill="hold">
                                              <p:stCondLst>
                                                <p:cond delay="0"/>
                                              </p:stCondLst>
                                            </p:cTn>
                                            <p:tgtEl>
                                              <p:spTgt spid="78"/>
                                            </p:tgtEl>
                                            <p:attrNameLst>
                                              <p:attrName>style.visibility</p:attrName>
                                            </p:attrNameLst>
                                          </p:cBhvr>
                                          <p:to>
                                            <p:strVal val="visible"/>
                                          </p:to>
                                        </p:set>
                                        <p:anim calcmode="lin" valueType="num" p14:bounceEnd="49000">
                                          <p:cBhvr additive="base">
                                            <p:cTn id="21" dur="1000" fill="hold"/>
                                            <p:tgtEl>
                                              <p:spTgt spid="78"/>
                                            </p:tgtEl>
                                            <p:attrNameLst>
                                              <p:attrName>ppt_x</p:attrName>
                                            </p:attrNameLst>
                                          </p:cBhvr>
                                          <p:tavLst>
                                            <p:tav tm="0">
                                              <p:val>
                                                <p:strVal val="#ppt_x"/>
                                              </p:val>
                                            </p:tav>
                                            <p:tav tm="100000">
                                              <p:val>
                                                <p:strVal val="#ppt_x"/>
                                              </p:val>
                                            </p:tav>
                                          </p:tavLst>
                                        </p:anim>
                                        <p:anim calcmode="lin" valueType="num" p14:bounceEnd="49000">
                                          <p:cBhvr additive="base">
                                            <p:cTn id="22" dur="1000" fill="hold"/>
                                            <p:tgtEl>
                                              <p:spTgt spid="78"/>
                                            </p:tgtEl>
                                            <p:attrNameLst>
                                              <p:attrName>ppt_y</p:attrName>
                                            </p:attrNameLst>
                                          </p:cBhvr>
                                          <p:tavLst>
                                            <p:tav tm="0">
                                              <p:val>
                                                <p:strVal val="0-#ppt_h/2"/>
                                              </p:val>
                                            </p:tav>
                                            <p:tav tm="100000">
                                              <p:val>
                                                <p:strVal val="#ppt_y"/>
                                              </p:val>
                                            </p:tav>
                                          </p:tavLst>
                                        </p:anim>
                                      </p:childTnLst>
                                    </p:cTn>
                                  </p:par>
                                  <p:par>
                                    <p:cTn id="23" presetID="2" presetClass="entr" presetSubtype="1" fill="hold" nodeType="withEffect" p14:presetBounceEnd="49000">
                                      <p:stCondLst>
                                        <p:cond delay="500"/>
                                      </p:stCondLst>
                                      <p:childTnLst>
                                        <p:set>
                                          <p:cBhvr>
                                            <p:cTn id="24" dur="1" fill="hold">
                                              <p:stCondLst>
                                                <p:cond delay="0"/>
                                              </p:stCondLst>
                                            </p:cTn>
                                            <p:tgtEl>
                                              <p:spTgt spid="81"/>
                                            </p:tgtEl>
                                            <p:attrNameLst>
                                              <p:attrName>style.visibility</p:attrName>
                                            </p:attrNameLst>
                                          </p:cBhvr>
                                          <p:to>
                                            <p:strVal val="visible"/>
                                          </p:to>
                                        </p:set>
                                        <p:anim calcmode="lin" valueType="num" p14:bounceEnd="49000">
                                          <p:cBhvr additive="base">
                                            <p:cTn id="25" dur="1000" fill="hold"/>
                                            <p:tgtEl>
                                              <p:spTgt spid="81"/>
                                            </p:tgtEl>
                                            <p:attrNameLst>
                                              <p:attrName>ppt_x</p:attrName>
                                            </p:attrNameLst>
                                          </p:cBhvr>
                                          <p:tavLst>
                                            <p:tav tm="0">
                                              <p:val>
                                                <p:strVal val="#ppt_x"/>
                                              </p:val>
                                            </p:tav>
                                            <p:tav tm="100000">
                                              <p:val>
                                                <p:strVal val="#ppt_x"/>
                                              </p:val>
                                            </p:tav>
                                          </p:tavLst>
                                        </p:anim>
                                        <p:anim calcmode="lin" valueType="num" p14:bounceEnd="49000">
                                          <p:cBhvr additive="base">
                                            <p:cTn id="26" dur="1000" fill="hold"/>
                                            <p:tgtEl>
                                              <p:spTgt spid="81"/>
                                            </p:tgtEl>
                                            <p:attrNameLst>
                                              <p:attrName>ppt_y</p:attrName>
                                            </p:attrNameLst>
                                          </p:cBhvr>
                                          <p:tavLst>
                                            <p:tav tm="0">
                                              <p:val>
                                                <p:strVal val="0-#ppt_h/2"/>
                                              </p:val>
                                            </p:tav>
                                            <p:tav tm="100000">
                                              <p:val>
                                                <p:strVal val="#ppt_y"/>
                                              </p:val>
                                            </p:tav>
                                          </p:tavLst>
                                        </p:anim>
                                      </p:childTnLst>
                                    </p:cTn>
                                  </p:par>
                                  <p:par>
                                    <p:cTn id="27" presetID="2" presetClass="entr" presetSubtype="1" fill="hold" nodeType="withEffect" p14:presetBounceEnd="49000">
                                      <p:stCondLst>
                                        <p:cond delay="750"/>
                                      </p:stCondLst>
                                      <p:childTnLst>
                                        <p:set>
                                          <p:cBhvr>
                                            <p:cTn id="28" dur="1" fill="hold">
                                              <p:stCondLst>
                                                <p:cond delay="0"/>
                                              </p:stCondLst>
                                            </p:cTn>
                                            <p:tgtEl>
                                              <p:spTgt spid="84"/>
                                            </p:tgtEl>
                                            <p:attrNameLst>
                                              <p:attrName>style.visibility</p:attrName>
                                            </p:attrNameLst>
                                          </p:cBhvr>
                                          <p:to>
                                            <p:strVal val="visible"/>
                                          </p:to>
                                        </p:set>
                                        <p:anim calcmode="lin" valueType="num" p14:bounceEnd="49000">
                                          <p:cBhvr additive="base">
                                            <p:cTn id="29" dur="1000" fill="hold"/>
                                            <p:tgtEl>
                                              <p:spTgt spid="84"/>
                                            </p:tgtEl>
                                            <p:attrNameLst>
                                              <p:attrName>ppt_x</p:attrName>
                                            </p:attrNameLst>
                                          </p:cBhvr>
                                          <p:tavLst>
                                            <p:tav tm="0">
                                              <p:val>
                                                <p:strVal val="#ppt_x"/>
                                              </p:val>
                                            </p:tav>
                                            <p:tav tm="100000">
                                              <p:val>
                                                <p:strVal val="#ppt_x"/>
                                              </p:val>
                                            </p:tav>
                                          </p:tavLst>
                                        </p:anim>
                                        <p:anim calcmode="lin" valueType="num" p14:bounceEnd="49000">
                                          <p:cBhvr additive="base">
                                            <p:cTn id="30" dur="1000" fill="hold"/>
                                            <p:tgtEl>
                                              <p:spTgt spid="84"/>
                                            </p:tgtEl>
                                            <p:attrNameLst>
                                              <p:attrName>ppt_y</p:attrName>
                                            </p:attrNameLst>
                                          </p:cBhvr>
                                          <p:tavLst>
                                            <p:tav tm="0">
                                              <p:val>
                                                <p:strVal val="0-#ppt_h/2"/>
                                              </p:val>
                                            </p:tav>
                                            <p:tav tm="100000">
                                              <p:val>
                                                <p:strVal val="#ppt_y"/>
                                              </p:val>
                                            </p:tav>
                                          </p:tavLst>
                                        </p:anim>
                                      </p:childTnLst>
                                    </p:cTn>
                                  </p:par>
                                </p:childTnLst>
                              </p:cTn>
                            </p:par>
                            <p:par>
                              <p:cTn id="31" fill="hold">
                                <p:stCondLst>
                                  <p:cond delay="1000"/>
                                </p:stCondLst>
                                <p:childTnLst>
                                  <p:par>
                                    <p:cTn id="32" presetID="22" presetClass="entr" presetSubtype="8" fill="hold" nodeType="afterEffect">
                                      <p:stCondLst>
                                        <p:cond delay="0"/>
                                      </p:stCondLst>
                                      <p:childTnLst>
                                        <p:set>
                                          <p:cBhvr>
                                            <p:cTn id="33" dur="1" fill="hold">
                                              <p:stCondLst>
                                                <p:cond delay="0"/>
                                              </p:stCondLst>
                                            </p:cTn>
                                            <p:tgtEl>
                                              <p:spTgt spid="74"/>
                                            </p:tgtEl>
                                            <p:attrNameLst>
                                              <p:attrName>style.visibility</p:attrName>
                                            </p:attrNameLst>
                                          </p:cBhvr>
                                          <p:to>
                                            <p:strVal val="visible"/>
                                          </p:to>
                                        </p:set>
                                        <p:animEffect transition="in" filter="wipe(left)">
                                          <p:cBhvr>
                                            <p:cTn id="34" dur="500"/>
                                            <p:tgtEl>
                                              <p:spTgt spid="74"/>
                                            </p:tgtEl>
                                          </p:cBhvr>
                                        </p:animEffect>
                                      </p:childTnLst>
                                    </p:cTn>
                                  </p:par>
                                </p:childTnLst>
                              </p:cTn>
                            </p:par>
                            <p:par>
                              <p:cTn id="35" fill="hold">
                                <p:stCondLst>
                                  <p:cond delay="1500"/>
                                </p:stCondLst>
                                <p:childTnLst>
                                  <p:par>
                                    <p:cTn id="36" presetID="16" presetClass="entr" presetSubtype="37" fill="hold" nodeType="afterEffect">
                                      <p:stCondLst>
                                        <p:cond delay="0"/>
                                      </p:stCondLst>
                                      <p:childTnLst>
                                        <p:set>
                                          <p:cBhvr>
                                            <p:cTn id="37" dur="1" fill="hold">
                                              <p:stCondLst>
                                                <p:cond delay="0"/>
                                              </p:stCondLst>
                                            </p:cTn>
                                            <p:tgtEl>
                                              <p:spTgt spid="87"/>
                                            </p:tgtEl>
                                            <p:attrNameLst>
                                              <p:attrName>style.visibility</p:attrName>
                                            </p:attrNameLst>
                                          </p:cBhvr>
                                          <p:to>
                                            <p:strVal val="visible"/>
                                          </p:to>
                                        </p:set>
                                        <p:animEffect transition="in" filter="barn(outVertical)">
                                          <p:cBhvr>
                                            <p:cTn id="38" dur="500"/>
                                            <p:tgtEl>
                                              <p:spTgt spid="87"/>
                                            </p:tgtEl>
                                          </p:cBhvr>
                                        </p:animEffect>
                                      </p:childTnLst>
                                    </p:cTn>
                                  </p:par>
                                </p:childTnLst>
                              </p:cTn>
                            </p:par>
                            <p:par>
                              <p:cTn id="39" fill="hold">
                                <p:stCondLst>
                                  <p:cond delay="2000"/>
                                </p:stCondLst>
                                <p:childTnLst>
                                  <p:par>
                                    <p:cTn id="40" presetID="53" presetClass="entr" presetSubtype="16" fill="hold" nodeType="afterEffect">
                                      <p:stCondLst>
                                        <p:cond delay="0"/>
                                      </p:stCondLst>
                                      <p:childTnLst>
                                        <p:set>
                                          <p:cBhvr>
                                            <p:cTn id="41" dur="1" fill="hold">
                                              <p:stCondLst>
                                                <p:cond delay="0"/>
                                              </p:stCondLst>
                                            </p:cTn>
                                            <p:tgtEl>
                                              <p:spTgt spid="99"/>
                                            </p:tgtEl>
                                            <p:attrNameLst>
                                              <p:attrName>style.visibility</p:attrName>
                                            </p:attrNameLst>
                                          </p:cBhvr>
                                          <p:to>
                                            <p:strVal val="visible"/>
                                          </p:to>
                                        </p:set>
                                        <p:anim calcmode="lin" valueType="num">
                                          <p:cBhvr>
                                            <p:cTn id="42" dur="500" fill="hold"/>
                                            <p:tgtEl>
                                              <p:spTgt spid="99"/>
                                            </p:tgtEl>
                                            <p:attrNameLst>
                                              <p:attrName>ppt_w</p:attrName>
                                            </p:attrNameLst>
                                          </p:cBhvr>
                                          <p:tavLst>
                                            <p:tav tm="0">
                                              <p:val>
                                                <p:fltVal val="0"/>
                                              </p:val>
                                            </p:tav>
                                            <p:tav tm="100000">
                                              <p:val>
                                                <p:strVal val="#ppt_w"/>
                                              </p:val>
                                            </p:tav>
                                          </p:tavLst>
                                        </p:anim>
                                        <p:anim calcmode="lin" valueType="num">
                                          <p:cBhvr>
                                            <p:cTn id="43" dur="500" fill="hold"/>
                                            <p:tgtEl>
                                              <p:spTgt spid="99"/>
                                            </p:tgtEl>
                                            <p:attrNameLst>
                                              <p:attrName>ppt_h</p:attrName>
                                            </p:attrNameLst>
                                          </p:cBhvr>
                                          <p:tavLst>
                                            <p:tav tm="0">
                                              <p:val>
                                                <p:fltVal val="0"/>
                                              </p:val>
                                            </p:tav>
                                            <p:tav tm="100000">
                                              <p:val>
                                                <p:strVal val="#ppt_h"/>
                                              </p:val>
                                            </p:tav>
                                          </p:tavLst>
                                        </p:anim>
                                        <p:animEffect transition="in" filter="fade">
                                          <p:cBhvr>
                                            <p:cTn id="44" dur="500"/>
                                            <p:tgtEl>
                                              <p:spTgt spid="9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18"/>
                                            </p:tgtEl>
                                            <p:attrNameLst>
                                              <p:attrName>style.visibility</p:attrName>
                                            </p:attrNameLst>
                                          </p:cBhvr>
                                          <p:to>
                                            <p:strVal val="visible"/>
                                          </p:to>
                                        </p:set>
                                        <p:animEffect transition="in" filter="wipe(left)">
                                          <p:cBhvr>
                                            <p:cTn id="49" dur="500"/>
                                            <p:tgtEl>
                                              <p:spTgt spid="118"/>
                                            </p:tgtEl>
                                          </p:cBhvr>
                                        </p:animEffect>
                                      </p:childTnLst>
                                    </p:cTn>
                                  </p:par>
                                </p:childTnLst>
                              </p:cTn>
                            </p:par>
                            <p:par>
                              <p:cTn id="50" fill="hold">
                                <p:stCondLst>
                                  <p:cond delay="500"/>
                                </p:stCondLst>
                                <p:childTnLst>
                                  <p:par>
                                    <p:cTn id="51" presetID="2" presetClass="entr" presetSubtype="2" decel="30600" fill="hold" grpId="0" nodeType="afterEffect">
                                      <p:stCondLst>
                                        <p:cond delay="0"/>
                                      </p:stCondLst>
                                      <p:childTnLst>
                                        <p:set>
                                          <p:cBhvr>
                                            <p:cTn id="52" dur="1" fill="hold">
                                              <p:stCondLst>
                                                <p:cond delay="0"/>
                                              </p:stCondLst>
                                            </p:cTn>
                                            <p:tgtEl>
                                              <p:spTgt spid="119"/>
                                            </p:tgtEl>
                                            <p:attrNameLst>
                                              <p:attrName>style.visibility</p:attrName>
                                            </p:attrNameLst>
                                          </p:cBhvr>
                                          <p:to>
                                            <p:strVal val="visible"/>
                                          </p:to>
                                        </p:set>
                                        <p:anim calcmode="lin" valueType="num">
                                          <p:cBhvr additive="base">
                                            <p:cTn id="53" dur="750" fill="hold"/>
                                            <p:tgtEl>
                                              <p:spTgt spid="119"/>
                                            </p:tgtEl>
                                            <p:attrNameLst>
                                              <p:attrName>ppt_x</p:attrName>
                                            </p:attrNameLst>
                                          </p:cBhvr>
                                          <p:tavLst>
                                            <p:tav tm="0">
                                              <p:val>
                                                <p:strVal val="1+#ppt_w/2"/>
                                              </p:val>
                                            </p:tav>
                                            <p:tav tm="100000">
                                              <p:val>
                                                <p:strVal val="#ppt_x"/>
                                              </p:val>
                                            </p:tav>
                                          </p:tavLst>
                                        </p:anim>
                                        <p:anim calcmode="lin" valueType="num">
                                          <p:cBhvr additive="base">
                                            <p:cTn id="54" dur="750" fill="hold"/>
                                            <p:tgtEl>
                                              <p:spTgt spid="119"/>
                                            </p:tgtEl>
                                            <p:attrNameLst>
                                              <p:attrName>ppt_y</p:attrName>
                                            </p:attrNameLst>
                                          </p:cBhvr>
                                          <p:tavLst>
                                            <p:tav tm="0">
                                              <p:val>
                                                <p:strVal val="#ppt_y"/>
                                              </p:val>
                                            </p:tav>
                                            <p:tav tm="100000">
                                              <p:val>
                                                <p:strVal val="#ppt_y"/>
                                              </p:val>
                                            </p:tav>
                                          </p:tavLst>
                                        </p:anim>
                                      </p:childTnLst>
                                    </p:cTn>
                                  </p:par>
                                </p:childTnLst>
                              </p:cTn>
                            </p:par>
                            <p:par>
                              <p:cTn id="55" fill="hold">
                                <p:stCondLst>
                                  <p:cond delay="1500"/>
                                </p:stCondLst>
                                <p:childTnLst>
                                  <p:par>
                                    <p:cTn id="56" presetID="22" presetClass="entr" presetSubtype="8"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wipe(left)">
                                          <p:cBhvr>
                                            <p:cTn id="58" dur="500"/>
                                            <p:tgtEl>
                                              <p:spTgt spid="73"/>
                                            </p:tgtEl>
                                          </p:cBhvr>
                                        </p:animEffect>
                                      </p:childTnLst>
                                    </p:cTn>
                                  </p:par>
                                </p:childTnLst>
                              </p:cTn>
                            </p:par>
                            <p:par>
                              <p:cTn id="59" fill="hold">
                                <p:stCondLst>
                                  <p:cond delay="2000"/>
                                </p:stCondLst>
                                <p:childTnLst>
                                  <p:par>
                                    <p:cTn id="60" presetID="16" presetClass="entr" presetSubtype="37" fill="hold"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barn(outVertical)">
                                          <p:cBhvr>
                                            <p:cTn id="62" dur="500"/>
                                            <p:tgtEl>
                                              <p:spTgt spid="96"/>
                                            </p:tgtEl>
                                          </p:cBhvr>
                                        </p:animEffect>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114"/>
                                            </p:tgtEl>
                                            <p:attrNameLst>
                                              <p:attrName>style.visibility</p:attrName>
                                            </p:attrNameLst>
                                          </p:cBhvr>
                                          <p:to>
                                            <p:strVal val="visible"/>
                                          </p:to>
                                        </p:set>
                                        <p:anim calcmode="lin" valueType="num">
                                          <p:cBhvr>
                                            <p:cTn id="66" dur="500" fill="hold"/>
                                            <p:tgtEl>
                                              <p:spTgt spid="114"/>
                                            </p:tgtEl>
                                            <p:attrNameLst>
                                              <p:attrName>ppt_w</p:attrName>
                                            </p:attrNameLst>
                                          </p:cBhvr>
                                          <p:tavLst>
                                            <p:tav tm="0">
                                              <p:val>
                                                <p:fltVal val="0"/>
                                              </p:val>
                                            </p:tav>
                                            <p:tav tm="100000">
                                              <p:val>
                                                <p:strVal val="#ppt_w"/>
                                              </p:val>
                                            </p:tav>
                                          </p:tavLst>
                                        </p:anim>
                                        <p:anim calcmode="lin" valueType="num">
                                          <p:cBhvr>
                                            <p:cTn id="67" dur="500" fill="hold"/>
                                            <p:tgtEl>
                                              <p:spTgt spid="114"/>
                                            </p:tgtEl>
                                            <p:attrNameLst>
                                              <p:attrName>ppt_h</p:attrName>
                                            </p:attrNameLst>
                                          </p:cBhvr>
                                          <p:tavLst>
                                            <p:tav tm="0">
                                              <p:val>
                                                <p:fltVal val="0"/>
                                              </p:val>
                                            </p:tav>
                                            <p:tav tm="100000">
                                              <p:val>
                                                <p:strVal val="#ppt_h"/>
                                              </p:val>
                                            </p:tav>
                                          </p:tavLst>
                                        </p:anim>
                                        <p:animEffect transition="in" filter="fade">
                                          <p:cBhvr>
                                            <p:cTn id="68" dur="500"/>
                                            <p:tgtEl>
                                              <p:spTgt spid="114"/>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117"/>
                                            </p:tgtEl>
                                            <p:attrNameLst>
                                              <p:attrName>style.visibility</p:attrName>
                                            </p:attrNameLst>
                                          </p:cBhvr>
                                          <p:to>
                                            <p:strVal val="visible"/>
                                          </p:to>
                                        </p:set>
                                        <p:animEffect transition="in" filter="wipe(left)">
                                          <p:cBhvr>
                                            <p:cTn id="73" dur="500"/>
                                            <p:tgtEl>
                                              <p:spTgt spid="117"/>
                                            </p:tgtEl>
                                          </p:cBhvr>
                                        </p:animEffect>
                                      </p:childTnLst>
                                    </p:cTn>
                                  </p:par>
                                </p:childTnLst>
                              </p:cTn>
                            </p:par>
                            <p:par>
                              <p:cTn id="74" fill="hold">
                                <p:stCondLst>
                                  <p:cond delay="500"/>
                                </p:stCondLst>
                                <p:childTnLst>
                                  <p:par>
                                    <p:cTn id="75" presetID="2" presetClass="entr" presetSubtype="2" decel="30600" fill="hold" grpId="0" nodeType="afterEffect">
                                      <p:stCondLst>
                                        <p:cond delay="0"/>
                                      </p:stCondLst>
                                      <p:childTnLst>
                                        <p:set>
                                          <p:cBhvr>
                                            <p:cTn id="76" dur="1" fill="hold">
                                              <p:stCondLst>
                                                <p:cond delay="0"/>
                                              </p:stCondLst>
                                            </p:cTn>
                                            <p:tgtEl>
                                              <p:spTgt spid="120"/>
                                            </p:tgtEl>
                                            <p:attrNameLst>
                                              <p:attrName>style.visibility</p:attrName>
                                            </p:attrNameLst>
                                          </p:cBhvr>
                                          <p:to>
                                            <p:strVal val="visible"/>
                                          </p:to>
                                        </p:set>
                                        <p:anim calcmode="lin" valueType="num">
                                          <p:cBhvr additive="base">
                                            <p:cTn id="77" dur="750" fill="hold"/>
                                            <p:tgtEl>
                                              <p:spTgt spid="120"/>
                                            </p:tgtEl>
                                            <p:attrNameLst>
                                              <p:attrName>ppt_x</p:attrName>
                                            </p:attrNameLst>
                                          </p:cBhvr>
                                          <p:tavLst>
                                            <p:tav tm="0">
                                              <p:val>
                                                <p:strVal val="1+#ppt_w/2"/>
                                              </p:val>
                                            </p:tav>
                                            <p:tav tm="100000">
                                              <p:val>
                                                <p:strVal val="#ppt_x"/>
                                              </p:val>
                                            </p:tav>
                                          </p:tavLst>
                                        </p:anim>
                                        <p:anim calcmode="lin" valueType="num">
                                          <p:cBhvr additive="base">
                                            <p:cTn id="78" dur="750" fill="hold"/>
                                            <p:tgtEl>
                                              <p:spTgt spid="120"/>
                                            </p:tgtEl>
                                            <p:attrNameLst>
                                              <p:attrName>ppt_y</p:attrName>
                                            </p:attrNameLst>
                                          </p:cBhvr>
                                          <p:tavLst>
                                            <p:tav tm="0">
                                              <p:val>
                                                <p:strVal val="#ppt_y"/>
                                              </p:val>
                                            </p:tav>
                                            <p:tav tm="100000">
                                              <p:val>
                                                <p:strVal val="#ppt_y"/>
                                              </p:val>
                                            </p:tav>
                                          </p:tavLst>
                                        </p:anim>
                                      </p:childTnLst>
                                    </p:cTn>
                                  </p:par>
                                </p:childTnLst>
                              </p:cTn>
                            </p:par>
                            <p:par>
                              <p:cTn id="79" fill="hold">
                                <p:stCondLst>
                                  <p:cond delay="1500"/>
                                </p:stCondLst>
                                <p:childTnLst>
                                  <p:par>
                                    <p:cTn id="80" presetID="22" presetClass="entr" presetSubtype="8"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left)">
                                          <p:cBhvr>
                                            <p:cTn id="82" dur="500"/>
                                            <p:tgtEl>
                                              <p:spTgt spid="72"/>
                                            </p:tgtEl>
                                          </p:cBhvr>
                                        </p:animEffect>
                                      </p:childTnLst>
                                    </p:cTn>
                                  </p:par>
                                </p:childTnLst>
                              </p:cTn>
                            </p:par>
                            <p:par>
                              <p:cTn id="83" fill="hold">
                                <p:stCondLst>
                                  <p:cond delay="2000"/>
                                </p:stCondLst>
                                <p:childTnLst>
                                  <p:par>
                                    <p:cTn id="84" presetID="16" presetClass="entr" presetSubtype="37" fill="hold" nodeType="after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barn(outVertical)">
                                          <p:cBhvr>
                                            <p:cTn id="86" dur="500"/>
                                            <p:tgtEl>
                                              <p:spTgt spid="93"/>
                                            </p:tgtEl>
                                          </p:cBhvr>
                                        </p:animEffect>
                                      </p:childTnLst>
                                    </p:cTn>
                                  </p:par>
                                </p:childTnLst>
                              </p:cTn>
                            </p:par>
                            <p:par>
                              <p:cTn id="87" fill="hold">
                                <p:stCondLst>
                                  <p:cond delay="2500"/>
                                </p:stCondLst>
                                <p:childTnLst>
                                  <p:par>
                                    <p:cTn id="88" presetID="53" presetClass="entr" presetSubtype="16" fill="hold" nodeType="afterEffect">
                                      <p:stCondLst>
                                        <p:cond delay="0"/>
                                      </p:stCondLst>
                                      <p:childTnLst>
                                        <p:set>
                                          <p:cBhvr>
                                            <p:cTn id="89" dur="1" fill="hold">
                                              <p:stCondLst>
                                                <p:cond delay="0"/>
                                              </p:stCondLst>
                                            </p:cTn>
                                            <p:tgtEl>
                                              <p:spTgt spid="111"/>
                                            </p:tgtEl>
                                            <p:attrNameLst>
                                              <p:attrName>style.visibility</p:attrName>
                                            </p:attrNameLst>
                                          </p:cBhvr>
                                          <p:to>
                                            <p:strVal val="visible"/>
                                          </p:to>
                                        </p:set>
                                        <p:anim calcmode="lin" valueType="num">
                                          <p:cBhvr>
                                            <p:cTn id="90" dur="500" fill="hold"/>
                                            <p:tgtEl>
                                              <p:spTgt spid="111"/>
                                            </p:tgtEl>
                                            <p:attrNameLst>
                                              <p:attrName>ppt_w</p:attrName>
                                            </p:attrNameLst>
                                          </p:cBhvr>
                                          <p:tavLst>
                                            <p:tav tm="0">
                                              <p:val>
                                                <p:fltVal val="0"/>
                                              </p:val>
                                            </p:tav>
                                            <p:tav tm="100000">
                                              <p:val>
                                                <p:strVal val="#ppt_w"/>
                                              </p:val>
                                            </p:tav>
                                          </p:tavLst>
                                        </p:anim>
                                        <p:anim calcmode="lin" valueType="num">
                                          <p:cBhvr>
                                            <p:cTn id="91" dur="500" fill="hold"/>
                                            <p:tgtEl>
                                              <p:spTgt spid="111"/>
                                            </p:tgtEl>
                                            <p:attrNameLst>
                                              <p:attrName>ppt_h</p:attrName>
                                            </p:attrNameLst>
                                          </p:cBhvr>
                                          <p:tavLst>
                                            <p:tav tm="0">
                                              <p:val>
                                                <p:fltVal val="0"/>
                                              </p:val>
                                            </p:tav>
                                            <p:tav tm="100000">
                                              <p:val>
                                                <p:strVal val="#ppt_h"/>
                                              </p:val>
                                            </p:tav>
                                          </p:tavLst>
                                        </p:anim>
                                        <p:animEffect transition="in" filter="fade">
                                          <p:cBhvr>
                                            <p:cTn id="92" dur="500"/>
                                            <p:tgtEl>
                                              <p:spTgt spid="111"/>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116"/>
                                            </p:tgtEl>
                                            <p:attrNameLst>
                                              <p:attrName>style.visibility</p:attrName>
                                            </p:attrNameLst>
                                          </p:cBhvr>
                                          <p:to>
                                            <p:strVal val="visible"/>
                                          </p:to>
                                        </p:set>
                                        <p:animEffect transition="in" filter="wipe(left)">
                                          <p:cBhvr>
                                            <p:cTn id="97" dur="500"/>
                                            <p:tgtEl>
                                              <p:spTgt spid="116"/>
                                            </p:tgtEl>
                                          </p:cBhvr>
                                        </p:animEffect>
                                      </p:childTnLst>
                                    </p:cTn>
                                  </p:par>
                                </p:childTnLst>
                              </p:cTn>
                            </p:par>
                            <p:par>
                              <p:cTn id="98" fill="hold">
                                <p:stCondLst>
                                  <p:cond delay="500"/>
                                </p:stCondLst>
                                <p:childTnLst>
                                  <p:par>
                                    <p:cTn id="99" presetID="2" presetClass="entr" presetSubtype="2" decel="30600" fill="hold" grpId="0" nodeType="afterEffect">
                                      <p:stCondLst>
                                        <p:cond delay="0"/>
                                      </p:stCondLst>
                                      <p:childTnLst>
                                        <p:set>
                                          <p:cBhvr>
                                            <p:cTn id="100" dur="1" fill="hold">
                                              <p:stCondLst>
                                                <p:cond delay="0"/>
                                              </p:stCondLst>
                                            </p:cTn>
                                            <p:tgtEl>
                                              <p:spTgt spid="121"/>
                                            </p:tgtEl>
                                            <p:attrNameLst>
                                              <p:attrName>style.visibility</p:attrName>
                                            </p:attrNameLst>
                                          </p:cBhvr>
                                          <p:to>
                                            <p:strVal val="visible"/>
                                          </p:to>
                                        </p:set>
                                        <p:anim calcmode="lin" valueType="num">
                                          <p:cBhvr additive="base">
                                            <p:cTn id="101" dur="750" fill="hold"/>
                                            <p:tgtEl>
                                              <p:spTgt spid="121"/>
                                            </p:tgtEl>
                                            <p:attrNameLst>
                                              <p:attrName>ppt_x</p:attrName>
                                            </p:attrNameLst>
                                          </p:cBhvr>
                                          <p:tavLst>
                                            <p:tav tm="0">
                                              <p:val>
                                                <p:strVal val="1+#ppt_w/2"/>
                                              </p:val>
                                            </p:tav>
                                            <p:tav tm="100000">
                                              <p:val>
                                                <p:strVal val="#ppt_x"/>
                                              </p:val>
                                            </p:tav>
                                          </p:tavLst>
                                        </p:anim>
                                        <p:anim calcmode="lin" valueType="num">
                                          <p:cBhvr additive="base">
                                            <p:cTn id="102" dur="750" fill="hold"/>
                                            <p:tgtEl>
                                              <p:spTgt spid="121"/>
                                            </p:tgtEl>
                                            <p:attrNameLst>
                                              <p:attrName>ppt_y</p:attrName>
                                            </p:attrNameLst>
                                          </p:cBhvr>
                                          <p:tavLst>
                                            <p:tav tm="0">
                                              <p:val>
                                                <p:strVal val="#ppt_y"/>
                                              </p:val>
                                            </p:tav>
                                            <p:tav tm="100000">
                                              <p:val>
                                                <p:strVal val="#ppt_y"/>
                                              </p:val>
                                            </p:tav>
                                          </p:tavLst>
                                        </p:anim>
                                      </p:childTnLst>
                                    </p:cTn>
                                  </p:par>
                                </p:childTnLst>
                              </p:cTn>
                            </p:par>
                            <p:par>
                              <p:cTn id="103" fill="hold">
                                <p:stCondLst>
                                  <p:cond delay="1500"/>
                                </p:stCondLst>
                                <p:childTnLst>
                                  <p:par>
                                    <p:cTn id="104" presetID="22" presetClass="entr" presetSubtype="8" fill="hold"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wipe(left)">
                                          <p:cBhvr>
                                            <p:cTn id="106" dur="500"/>
                                            <p:tgtEl>
                                              <p:spTgt spid="71"/>
                                            </p:tgtEl>
                                          </p:cBhvr>
                                        </p:animEffect>
                                      </p:childTnLst>
                                    </p:cTn>
                                  </p:par>
                                </p:childTnLst>
                              </p:cTn>
                            </p:par>
                            <p:par>
                              <p:cTn id="107" fill="hold">
                                <p:stCondLst>
                                  <p:cond delay="2000"/>
                                </p:stCondLst>
                                <p:childTnLst>
                                  <p:par>
                                    <p:cTn id="108" presetID="16" presetClass="entr" presetSubtype="37" fill="hold"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barn(outVertical)">
                                          <p:cBhvr>
                                            <p:cTn id="110" dur="500"/>
                                            <p:tgtEl>
                                              <p:spTgt spid="90"/>
                                            </p:tgtEl>
                                          </p:cBhvr>
                                        </p:animEffect>
                                      </p:childTnLst>
                                    </p:cTn>
                                  </p:par>
                                </p:childTnLst>
                              </p:cTn>
                            </p:par>
                            <p:par>
                              <p:cTn id="111" fill="hold">
                                <p:stCondLst>
                                  <p:cond delay="2500"/>
                                </p:stCondLst>
                                <p:childTnLst>
                                  <p:par>
                                    <p:cTn id="112" presetID="53" presetClass="entr" presetSubtype="16" fill="hold" nodeType="afterEffect">
                                      <p:stCondLst>
                                        <p:cond delay="0"/>
                                      </p:stCondLst>
                                      <p:childTnLst>
                                        <p:set>
                                          <p:cBhvr>
                                            <p:cTn id="113" dur="1" fill="hold">
                                              <p:stCondLst>
                                                <p:cond delay="0"/>
                                              </p:stCondLst>
                                            </p:cTn>
                                            <p:tgtEl>
                                              <p:spTgt spid="103"/>
                                            </p:tgtEl>
                                            <p:attrNameLst>
                                              <p:attrName>style.visibility</p:attrName>
                                            </p:attrNameLst>
                                          </p:cBhvr>
                                          <p:to>
                                            <p:strVal val="visible"/>
                                          </p:to>
                                        </p:set>
                                        <p:anim calcmode="lin" valueType="num">
                                          <p:cBhvr>
                                            <p:cTn id="114" dur="500" fill="hold"/>
                                            <p:tgtEl>
                                              <p:spTgt spid="103"/>
                                            </p:tgtEl>
                                            <p:attrNameLst>
                                              <p:attrName>ppt_w</p:attrName>
                                            </p:attrNameLst>
                                          </p:cBhvr>
                                          <p:tavLst>
                                            <p:tav tm="0">
                                              <p:val>
                                                <p:fltVal val="0"/>
                                              </p:val>
                                            </p:tav>
                                            <p:tav tm="100000">
                                              <p:val>
                                                <p:strVal val="#ppt_w"/>
                                              </p:val>
                                            </p:tav>
                                          </p:tavLst>
                                        </p:anim>
                                        <p:anim calcmode="lin" valueType="num">
                                          <p:cBhvr>
                                            <p:cTn id="115" dur="500" fill="hold"/>
                                            <p:tgtEl>
                                              <p:spTgt spid="103"/>
                                            </p:tgtEl>
                                            <p:attrNameLst>
                                              <p:attrName>ppt_h</p:attrName>
                                            </p:attrNameLst>
                                          </p:cBhvr>
                                          <p:tavLst>
                                            <p:tav tm="0">
                                              <p:val>
                                                <p:fltVal val="0"/>
                                              </p:val>
                                            </p:tav>
                                            <p:tav tm="100000">
                                              <p:val>
                                                <p:strVal val="#ppt_h"/>
                                              </p:val>
                                            </p:tav>
                                          </p:tavLst>
                                        </p:anim>
                                        <p:animEffect transition="in" filter="fade">
                                          <p:cBhvr>
                                            <p:cTn id="116" dur="500"/>
                                            <p:tgtEl>
                                              <p:spTgt spid="103"/>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8" fill="hold" grpId="0" nodeType="clickEffect">
                                      <p:stCondLst>
                                        <p:cond delay="0"/>
                                      </p:stCondLst>
                                      <p:childTnLst>
                                        <p:set>
                                          <p:cBhvr>
                                            <p:cTn id="120" dur="1" fill="hold">
                                              <p:stCondLst>
                                                <p:cond delay="0"/>
                                              </p:stCondLst>
                                            </p:cTn>
                                            <p:tgtEl>
                                              <p:spTgt spid="115"/>
                                            </p:tgtEl>
                                            <p:attrNameLst>
                                              <p:attrName>style.visibility</p:attrName>
                                            </p:attrNameLst>
                                          </p:cBhvr>
                                          <p:to>
                                            <p:strVal val="visible"/>
                                          </p:to>
                                        </p:set>
                                        <p:animEffect transition="in" filter="wipe(left)">
                                          <p:cBhvr>
                                            <p:cTn id="121" dur="500"/>
                                            <p:tgtEl>
                                              <p:spTgt spid="115"/>
                                            </p:tgtEl>
                                          </p:cBhvr>
                                        </p:animEffect>
                                      </p:childTnLst>
                                    </p:cTn>
                                  </p:par>
                                </p:childTnLst>
                              </p:cTn>
                            </p:par>
                            <p:par>
                              <p:cTn id="122" fill="hold">
                                <p:stCondLst>
                                  <p:cond delay="500"/>
                                </p:stCondLst>
                                <p:childTnLst>
                                  <p:par>
                                    <p:cTn id="123" presetID="2" presetClass="entr" presetSubtype="2" decel="30600" fill="hold" grpId="0" nodeType="afterEffect">
                                      <p:stCondLst>
                                        <p:cond delay="0"/>
                                      </p:stCondLst>
                                      <p:childTnLst>
                                        <p:set>
                                          <p:cBhvr>
                                            <p:cTn id="124" dur="1" fill="hold">
                                              <p:stCondLst>
                                                <p:cond delay="0"/>
                                              </p:stCondLst>
                                            </p:cTn>
                                            <p:tgtEl>
                                              <p:spTgt spid="122"/>
                                            </p:tgtEl>
                                            <p:attrNameLst>
                                              <p:attrName>style.visibility</p:attrName>
                                            </p:attrNameLst>
                                          </p:cBhvr>
                                          <p:to>
                                            <p:strVal val="visible"/>
                                          </p:to>
                                        </p:set>
                                        <p:anim calcmode="lin" valueType="num">
                                          <p:cBhvr additive="base">
                                            <p:cTn id="125" dur="750" fill="hold"/>
                                            <p:tgtEl>
                                              <p:spTgt spid="122"/>
                                            </p:tgtEl>
                                            <p:attrNameLst>
                                              <p:attrName>ppt_x</p:attrName>
                                            </p:attrNameLst>
                                          </p:cBhvr>
                                          <p:tavLst>
                                            <p:tav tm="0">
                                              <p:val>
                                                <p:strVal val="1+#ppt_w/2"/>
                                              </p:val>
                                            </p:tav>
                                            <p:tav tm="100000">
                                              <p:val>
                                                <p:strVal val="#ppt_x"/>
                                              </p:val>
                                            </p:tav>
                                          </p:tavLst>
                                        </p:anim>
                                        <p:anim calcmode="lin" valueType="num">
                                          <p:cBhvr additive="base">
                                            <p:cTn id="126" dur="750" fill="hold"/>
                                            <p:tgtEl>
                                              <p:spTgt spid="1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14" grpId="0" animBg="1"/>
          <p:bldP spid="115" grpId="0"/>
          <p:bldP spid="116" grpId="0"/>
          <p:bldP spid="117" grpId="0"/>
          <p:bldP spid="118" grpId="0"/>
          <p:bldP spid="119" grpId="0"/>
          <p:bldP spid="120" grpId="0"/>
          <p:bldP spid="121" grpId="0"/>
          <p:bldP spid="12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additive="base">
                                            <p:cTn id="17" dur="1000" fill="hold"/>
                                            <p:tgtEl>
                                              <p:spTgt spid="75"/>
                                            </p:tgtEl>
                                            <p:attrNameLst>
                                              <p:attrName>ppt_x</p:attrName>
                                            </p:attrNameLst>
                                          </p:cBhvr>
                                          <p:tavLst>
                                            <p:tav tm="0">
                                              <p:val>
                                                <p:strVal val="#ppt_x"/>
                                              </p:val>
                                            </p:tav>
                                            <p:tav tm="100000">
                                              <p:val>
                                                <p:strVal val="#ppt_x"/>
                                              </p:val>
                                            </p:tav>
                                          </p:tavLst>
                                        </p:anim>
                                        <p:anim calcmode="lin" valueType="num">
                                          <p:cBhvr additive="base">
                                            <p:cTn id="18" dur="1000" fill="hold"/>
                                            <p:tgtEl>
                                              <p:spTgt spid="75"/>
                                            </p:tgtEl>
                                            <p:attrNameLst>
                                              <p:attrName>ppt_y</p:attrName>
                                            </p:attrNameLst>
                                          </p:cBhvr>
                                          <p:tavLst>
                                            <p:tav tm="0">
                                              <p:val>
                                                <p:strVal val="0-#ppt_h/2"/>
                                              </p:val>
                                            </p:tav>
                                            <p:tav tm="100000">
                                              <p:val>
                                                <p:strVal val="#ppt_y"/>
                                              </p:val>
                                            </p:tav>
                                          </p:tavLst>
                                        </p:anim>
                                      </p:childTnLst>
                                    </p:cTn>
                                  </p:par>
                                  <p:par>
                                    <p:cTn id="19" presetID="2" presetClass="entr" presetSubtype="1" fill="hold" nodeType="withEffect">
                                      <p:stCondLst>
                                        <p:cond delay="250"/>
                                      </p:stCondLst>
                                      <p:childTnLst>
                                        <p:set>
                                          <p:cBhvr>
                                            <p:cTn id="20" dur="1" fill="hold">
                                              <p:stCondLst>
                                                <p:cond delay="0"/>
                                              </p:stCondLst>
                                            </p:cTn>
                                            <p:tgtEl>
                                              <p:spTgt spid="78"/>
                                            </p:tgtEl>
                                            <p:attrNameLst>
                                              <p:attrName>style.visibility</p:attrName>
                                            </p:attrNameLst>
                                          </p:cBhvr>
                                          <p:to>
                                            <p:strVal val="visible"/>
                                          </p:to>
                                        </p:set>
                                        <p:anim calcmode="lin" valueType="num">
                                          <p:cBhvr additive="base">
                                            <p:cTn id="21" dur="1000" fill="hold"/>
                                            <p:tgtEl>
                                              <p:spTgt spid="78"/>
                                            </p:tgtEl>
                                            <p:attrNameLst>
                                              <p:attrName>ppt_x</p:attrName>
                                            </p:attrNameLst>
                                          </p:cBhvr>
                                          <p:tavLst>
                                            <p:tav tm="0">
                                              <p:val>
                                                <p:strVal val="#ppt_x"/>
                                              </p:val>
                                            </p:tav>
                                            <p:tav tm="100000">
                                              <p:val>
                                                <p:strVal val="#ppt_x"/>
                                              </p:val>
                                            </p:tav>
                                          </p:tavLst>
                                        </p:anim>
                                        <p:anim calcmode="lin" valueType="num">
                                          <p:cBhvr additive="base">
                                            <p:cTn id="22" dur="1000" fill="hold"/>
                                            <p:tgtEl>
                                              <p:spTgt spid="78"/>
                                            </p:tgtEl>
                                            <p:attrNameLst>
                                              <p:attrName>ppt_y</p:attrName>
                                            </p:attrNameLst>
                                          </p:cBhvr>
                                          <p:tavLst>
                                            <p:tav tm="0">
                                              <p:val>
                                                <p:strVal val="0-#ppt_h/2"/>
                                              </p:val>
                                            </p:tav>
                                            <p:tav tm="100000">
                                              <p:val>
                                                <p:strVal val="#ppt_y"/>
                                              </p:val>
                                            </p:tav>
                                          </p:tavLst>
                                        </p:anim>
                                      </p:childTnLst>
                                    </p:cTn>
                                  </p:par>
                                  <p:par>
                                    <p:cTn id="23" presetID="2" presetClass="entr" presetSubtype="1" fill="hold" nodeType="withEffect">
                                      <p:stCondLst>
                                        <p:cond delay="500"/>
                                      </p:stCondLst>
                                      <p:childTnLst>
                                        <p:set>
                                          <p:cBhvr>
                                            <p:cTn id="24" dur="1" fill="hold">
                                              <p:stCondLst>
                                                <p:cond delay="0"/>
                                              </p:stCondLst>
                                            </p:cTn>
                                            <p:tgtEl>
                                              <p:spTgt spid="81"/>
                                            </p:tgtEl>
                                            <p:attrNameLst>
                                              <p:attrName>style.visibility</p:attrName>
                                            </p:attrNameLst>
                                          </p:cBhvr>
                                          <p:to>
                                            <p:strVal val="visible"/>
                                          </p:to>
                                        </p:set>
                                        <p:anim calcmode="lin" valueType="num">
                                          <p:cBhvr additive="base">
                                            <p:cTn id="25" dur="1000" fill="hold"/>
                                            <p:tgtEl>
                                              <p:spTgt spid="81"/>
                                            </p:tgtEl>
                                            <p:attrNameLst>
                                              <p:attrName>ppt_x</p:attrName>
                                            </p:attrNameLst>
                                          </p:cBhvr>
                                          <p:tavLst>
                                            <p:tav tm="0">
                                              <p:val>
                                                <p:strVal val="#ppt_x"/>
                                              </p:val>
                                            </p:tav>
                                            <p:tav tm="100000">
                                              <p:val>
                                                <p:strVal val="#ppt_x"/>
                                              </p:val>
                                            </p:tav>
                                          </p:tavLst>
                                        </p:anim>
                                        <p:anim calcmode="lin" valueType="num">
                                          <p:cBhvr additive="base">
                                            <p:cTn id="26" dur="1000" fill="hold"/>
                                            <p:tgtEl>
                                              <p:spTgt spid="81"/>
                                            </p:tgtEl>
                                            <p:attrNameLst>
                                              <p:attrName>ppt_y</p:attrName>
                                            </p:attrNameLst>
                                          </p:cBhvr>
                                          <p:tavLst>
                                            <p:tav tm="0">
                                              <p:val>
                                                <p:strVal val="0-#ppt_h/2"/>
                                              </p:val>
                                            </p:tav>
                                            <p:tav tm="100000">
                                              <p:val>
                                                <p:strVal val="#ppt_y"/>
                                              </p:val>
                                            </p:tav>
                                          </p:tavLst>
                                        </p:anim>
                                      </p:childTnLst>
                                    </p:cTn>
                                  </p:par>
                                  <p:par>
                                    <p:cTn id="27" presetID="2" presetClass="entr" presetSubtype="1" fill="hold" nodeType="withEffect">
                                      <p:stCondLst>
                                        <p:cond delay="750"/>
                                      </p:stCondLst>
                                      <p:childTnLst>
                                        <p:set>
                                          <p:cBhvr>
                                            <p:cTn id="28" dur="1" fill="hold">
                                              <p:stCondLst>
                                                <p:cond delay="0"/>
                                              </p:stCondLst>
                                            </p:cTn>
                                            <p:tgtEl>
                                              <p:spTgt spid="84"/>
                                            </p:tgtEl>
                                            <p:attrNameLst>
                                              <p:attrName>style.visibility</p:attrName>
                                            </p:attrNameLst>
                                          </p:cBhvr>
                                          <p:to>
                                            <p:strVal val="visible"/>
                                          </p:to>
                                        </p:set>
                                        <p:anim calcmode="lin" valueType="num">
                                          <p:cBhvr additive="base">
                                            <p:cTn id="29" dur="1000" fill="hold"/>
                                            <p:tgtEl>
                                              <p:spTgt spid="84"/>
                                            </p:tgtEl>
                                            <p:attrNameLst>
                                              <p:attrName>ppt_x</p:attrName>
                                            </p:attrNameLst>
                                          </p:cBhvr>
                                          <p:tavLst>
                                            <p:tav tm="0">
                                              <p:val>
                                                <p:strVal val="#ppt_x"/>
                                              </p:val>
                                            </p:tav>
                                            <p:tav tm="100000">
                                              <p:val>
                                                <p:strVal val="#ppt_x"/>
                                              </p:val>
                                            </p:tav>
                                          </p:tavLst>
                                        </p:anim>
                                        <p:anim calcmode="lin" valueType="num">
                                          <p:cBhvr additive="base">
                                            <p:cTn id="30" dur="1000" fill="hold"/>
                                            <p:tgtEl>
                                              <p:spTgt spid="84"/>
                                            </p:tgtEl>
                                            <p:attrNameLst>
                                              <p:attrName>ppt_y</p:attrName>
                                            </p:attrNameLst>
                                          </p:cBhvr>
                                          <p:tavLst>
                                            <p:tav tm="0">
                                              <p:val>
                                                <p:strVal val="0-#ppt_h/2"/>
                                              </p:val>
                                            </p:tav>
                                            <p:tav tm="100000">
                                              <p:val>
                                                <p:strVal val="#ppt_y"/>
                                              </p:val>
                                            </p:tav>
                                          </p:tavLst>
                                        </p:anim>
                                      </p:childTnLst>
                                    </p:cTn>
                                  </p:par>
                                </p:childTnLst>
                              </p:cTn>
                            </p:par>
                            <p:par>
                              <p:cTn id="31" fill="hold">
                                <p:stCondLst>
                                  <p:cond delay="1000"/>
                                </p:stCondLst>
                                <p:childTnLst>
                                  <p:par>
                                    <p:cTn id="32" presetID="22" presetClass="entr" presetSubtype="8" fill="hold" nodeType="afterEffect">
                                      <p:stCondLst>
                                        <p:cond delay="0"/>
                                      </p:stCondLst>
                                      <p:childTnLst>
                                        <p:set>
                                          <p:cBhvr>
                                            <p:cTn id="33" dur="1" fill="hold">
                                              <p:stCondLst>
                                                <p:cond delay="0"/>
                                              </p:stCondLst>
                                            </p:cTn>
                                            <p:tgtEl>
                                              <p:spTgt spid="74"/>
                                            </p:tgtEl>
                                            <p:attrNameLst>
                                              <p:attrName>style.visibility</p:attrName>
                                            </p:attrNameLst>
                                          </p:cBhvr>
                                          <p:to>
                                            <p:strVal val="visible"/>
                                          </p:to>
                                        </p:set>
                                        <p:animEffect transition="in" filter="wipe(left)">
                                          <p:cBhvr>
                                            <p:cTn id="34" dur="500"/>
                                            <p:tgtEl>
                                              <p:spTgt spid="74"/>
                                            </p:tgtEl>
                                          </p:cBhvr>
                                        </p:animEffect>
                                      </p:childTnLst>
                                    </p:cTn>
                                  </p:par>
                                </p:childTnLst>
                              </p:cTn>
                            </p:par>
                            <p:par>
                              <p:cTn id="35" fill="hold">
                                <p:stCondLst>
                                  <p:cond delay="1500"/>
                                </p:stCondLst>
                                <p:childTnLst>
                                  <p:par>
                                    <p:cTn id="36" presetID="16" presetClass="entr" presetSubtype="37" fill="hold" nodeType="afterEffect">
                                      <p:stCondLst>
                                        <p:cond delay="0"/>
                                      </p:stCondLst>
                                      <p:childTnLst>
                                        <p:set>
                                          <p:cBhvr>
                                            <p:cTn id="37" dur="1" fill="hold">
                                              <p:stCondLst>
                                                <p:cond delay="0"/>
                                              </p:stCondLst>
                                            </p:cTn>
                                            <p:tgtEl>
                                              <p:spTgt spid="87"/>
                                            </p:tgtEl>
                                            <p:attrNameLst>
                                              <p:attrName>style.visibility</p:attrName>
                                            </p:attrNameLst>
                                          </p:cBhvr>
                                          <p:to>
                                            <p:strVal val="visible"/>
                                          </p:to>
                                        </p:set>
                                        <p:animEffect transition="in" filter="barn(outVertical)">
                                          <p:cBhvr>
                                            <p:cTn id="38" dur="500"/>
                                            <p:tgtEl>
                                              <p:spTgt spid="87"/>
                                            </p:tgtEl>
                                          </p:cBhvr>
                                        </p:animEffect>
                                      </p:childTnLst>
                                    </p:cTn>
                                  </p:par>
                                </p:childTnLst>
                              </p:cTn>
                            </p:par>
                            <p:par>
                              <p:cTn id="39" fill="hold">
                                <p:stCondLst>
                                  <p:cond delay="2000"/>
                                </p:stCondLst>
                                <p:childTnLst>
                                  <p:par>
                                    <p:cTn id="40" presetID="53" presetClass="entr" presetSubtype="16" fill="hold" nodeType="afterEffect">
                                      <p:stCondLst>
                                        <p:cond delay="0"/>
                                      </p:stCondLst>
                                      <p:childTnLst>
                                        <p:set>
                                          <p:cBhvr>
                                            <p:cTn id="41" dur="1" fill="hold">
                                              <p:stCondLst>
                                                <p:cond delay="0"/>
                                              </p:stCondLst>
                                            </p:cTn>
                                            <p:tgtEl>
                                              <p:spTgt spid="99"/>
                                            </p:tgtEl>
                                            <p:attrNameLst>
                                              <p:attrName>style.visibility</p:attrName>
                                            </p:attrNameLst>
                                          </p:cBhvr>
                                          <p:to>
                                            <p:strVal val="visible"/>
                                          </p:to>
                                        </p:set>
                                        <p:anim calcmode="lin" valueType="num">
                                          <p:cBhvr>
                                            <p:cTn id="42" dur="500" fill="hold"/>
                                            <p:tgtEl>
                                              <p:spTgt spid="99"/>
                                            </p:tgtEl>
                                            <p:attrNameLst>
                                              <p:attrName>ppt_w</p:attrName>
                                            </p:attrNameLst>
                                          </p:cBhvr>
                                          <p:tavLst>
                                            <p:tav tm="0">
                                              <p:val>
                                                <p:fltVal val="0"/>
                                              </p:val>
                                            </p:tav>
                                            <p:tav tm="100000">
                                              <p:val>
                                                <p:strVal val="#ppt_w"/>
                                              </p:val>
                                            </p:tav>
                                          </p:tavLst>
                                        </p:anim>
                                        <p:anim calcmode="lin" valueType="num">
                                          <p:cBhvr>
                                            <p:cTn id="43" dur="500" fill="hold"/>
                                            <p:tgtEl>
                                              <p:spTgt spid="99"/>
                                            </p:tgtEl>
                                            <p:attrNameLst>
                                              <p:attrName>ppt_h</p:attrName>
                                            </p:attrNameLst>
                                          </p:cBhvr>
                                          <p:tavLst>
                                            <p:tav tm="0">
                                              <p:val>
                                                <p:fltVal val="0"/>
                                              </p:val>
                                            </p:tav>
                                            <p:tav tm="100000">
                                              <p:val>
                                                <p:strVal val="#ppt_h"/>
                                              </p:val>
                                            </p:tav>
                                          </p:tavLst>
                                        </p:anim>
                                        <p:animEffect transition="in" filter="fade">
                                          <p:cBhvr>
                                            <p:cTn id="44" dur="500"/>
                                            <p:tgtEl>
                                              <p:spTgt spid="9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18"/>
                                            </p:tgtEl>
                                            <p:attrNameLst>
                                              <p:attrName>style.visibility</p:attrName>
                                            </p:attrNameLst>
                                          </p:cBhvr>
                                          <p:to>
                                            <p:strVal val="visible"/>
                                          </p:to>
                                        </p:set>
                                        <p:animEffect transition="in" filter="wipe(left)">
                                          <p:cBhvr>
                                            <p:cTn id="49" dur="500"/>
                                            <p:tgtEl>
                                              <p:spTgt spid="118"/>
                                            </p:tgtEl>
                                          </p:cBhvr>
                                        </p:animEffect>
                                      </p:childTnLst>
                                    </p:cTn>
                                  </p:par>
                                </p:childTnLst>
                              </p:cTn>
                            </p:par>
                            <p:par>
                              <p:cTn id="50" fill="hold">
                                <p:stCondLst>
                                  <p:cond delay="500"/>
                                </p:stCondLst>
                                <p:childTnLst>
                                  <p:par>
                                    <p:cTn id="51" presetID="2" presetClass="entr" presetSubtype="2" decel="30600" fill="hold" grpId="0" nodeType="afterEffect">
                                      <p:stCondLst>
                                        <p:cond delay="0"/>
                                      </p:stCondLst>
                                      <p:childTnLst>
                                        <p:set>
                                          <p:cBhvr>
                                            <p:cTn id="52" dur="1" fill="hold">
                                              <p:stCondLst>
                                                <p:cond delay="0"/>
                                              </p:stCondLst>
                                            </p:cTn>
                                            <p:tgtEl>
                                              <p:spTgt spid="119"/>
                                            </p:tgtEl>
                                            <p:attrNameLst>
                                              <p:attrName>style.visibility</p:attrName>
                                            </p:attrNameLst>
                                          </p:cBhvr>
                                          <p:to>
                                            <p:strVal val="visible"/>
                                          </p:to>
                                        </p:set>
                                        <p:anim calcmode="lin" valueType="num">
                                          <p:cBhvr additive="base">
                                            <p:cTn id="53" dur="750" fill="hold"/>
                                            <p:tgtEl>
                                              <p:spTgt spid="119"/>
                                            </p:tgtEl>
                                            <p:attrNameLst>
                                              <p:attrName>ppt_x</p:attrName>
                                            </p:attrNameLst>
                                          </p:cBhvr>
                                          <p:tavLst>
                                            <p:tav tm="0">
                                              <p:val>
                                                <p:strVal val="1+#ppt_w/2"/>
                                              </p:val>
                                            </p:tav>
                                            <p:tav tm="100000">
                                              <p:val>
                                                <p:strVal val="#ppt_x"/>
                                              </p:val>
                                            </p:tav>
                                          </p:tavLst>
                                        </p:anim>
                                        <p:anim calcmode="lin" valueType="num">
                                          <p:cBhvr additive="base">
                                            <p:cTn id="54" dur="750" fill="hold"/>
                                            <p:tgtEl>
                                              <p:spTgt spid="119"/>
                                            </p:tgtEl>
                                            <p:attrNameLst>
                                              <p:attrName>ppt_y</p:attrName>
                                            </p:attrNameLst>
                                          </p:cBhvr>
                                          <p:tavLst>
                                            <p:tav tm="0">
                                              <p:val>
                                                <p:strVal val="#ppt_y"/>
                                              </p:val>
                                            </p:tav>
                                            <p:tav tm="100000">
                                              <p:val>
                                                <p:strVal val="#ppt_y"/>
                                              </p:val>
                                            </p:tav>
                                          </p:tavLst>
                                        </p:anim>
                                      </p:childTnLst>
                                    </p:cTn>
                                  </p:par>
                                </p:childTnLst>
                              </p:cTn>
                            </p:par>
                            <p:par>
                              <p:cTn id="55" fill="hold">
                                <p:stCondLst>
                                  <p:cond delay="1500"/>
                                </p:stCondLst>
                                <p:childTnLst>
                                  <p:par>
                                    <p:cTn id="56" presetID="22" presetClass="entr" presetSubtype="8"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wipe(left)">
                                          <p:cBhvr>
                                            <p:cTn id="58" dur="500"/>
                                            <p:tgtEl>
                                              <p:spTgt spid="73"/>
                                            </p:tgtEl>
                                          </p:cBhvr>
                                        </p:animEffect>
                                      </p:childTnLst>
                                    </p:cTn>
                                  </p:par>
                                </p:childTnLst>
                              </p:cTn>
                            </p:par>
                            <p:par>
                              <p:cTn id="59" fill="hold">
                                <p:stCondLst>
                                  <p:cond delay="2000"/>
                                </p:stCondLst>
                                <p:childTnLst>
                                  <p:par>
                                    <p:cTn id="60" presetID="16" presetClass="entr" presetSubtype="37" fill="hold"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barn(outVertical)">
                                          <p:cBhvr>
                                            <p:cTn id="62" dur="500"/>
                                            <p:tgtEl>
                                              <p:spTgt spid="96"/>
                                            </p:tgtEl>
                                          </p:cBhvr>
                                        </p:animEffect>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114"/>
                                            </p:tgtEl>
                                            <p:attrNameLst>
                                              <p:attrName>style.visibility</p:attrName>
                                            </p:attrNameLst>
                                          </p:cBhvr>
                                          <p:to>
                                            <p:strVal val="visible"/>
                                          </p:to>
                                        </p:set>
                                        <p:anim calcmode="lin" valueType="num">
                                          <p:cBhvr>
                                            <p:cTn id="66" dur="500" fill="hold"/>
                                            <p:tgtEl>
                                              <p:spTgt spid="114"/>
                                            </p:tgtEl>
                                            <p:attrNameLst>
                                              <p:attrName>ppt_w</p:attrName>
                                            </p:attrNameLst>
                                          </p:cBhvr>
                                          <p:tavLst>
                                            <p:tav tm="0">
                                              <p:val>
                                                <p:fltVal val="0"/>
                                              </p:val>
                                            </p:tav>
                                            <p:tav tm="100000">
                                              <p:val>
                                                <p:strVal val="#ppt_w"/>
                                              </p:val>
                                            </p:tav>
                                          </p:tavLst>
                                        </p:anim>
                                        <p:anim calcmode="lin" valueType="num">
                                          <p:cBhvr>
                                            <p:cTn id="67" dur="500" fill="hold"/>
                                            <p:tgtEl>
                                              <p:spTgt spid="114"/>
                                            </p:tgtEl>
                                            <p:attrNameLst>
                                              <p:attrName>ppt_h</p:attrName>
                                            </p:attrNameLst>
                                          </p:cBhvr>
                                          <p:tavLst>
                                            <p:tav tm="0">
                                              <p:val>
                                                <p:fltVal val="0"/>
                                              </p:val>
                                            </p:tav>
                                            <p:tav tm="100000">
                                              <p:val>
                                                <p:strVal val="#ppt_h"/>
                                              </p:val>
                                            </p:tav>
                                          </p:tavLst>
                                        </p:anim>
                                        <p:animEffect transition="in" filter="fade">
                                          <p:cBhvr>
                                            <p:cTn id="68" dur="500"/>
                                            <p:tgtEl>
                                              <p:spTgt spid="114"/>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117"/>
                                            </p:tgtEl>
                                            <p:attrNameLst>
                                              <p:attrName>style.visibility</p:attrName>
                                            </p:attrNameLst>
                                          </p:cBhvr>
                                          <p:to>
                                            <p:strVal val="visible"/>
                                          </p:to>
                                        </p:set>
                                        <p:animEffect transition="in" filter="wipe(left)">
                                          <p:cBhvr>
                                            <p:cTn id="73" dur="500"/>
                                            <p:tgtEl>
                                              <p:spTgt spid="117"/>
                                            </p:tgtEl>
                                          </p:cBhvr>
                                        </p:animEffect>
                                      </p:childTnLst>
                                    </p:cTn>
                                  </p:par>
                                </p:childTnLst>
                              </p:cTn>
                            </p:par>
                            <p:par>
                              <p:cTn id="74" fill="hold">
                                <p:stCondLst>
                                  <p:cond delay="500"/>
                                </p:stCondLst>
                                <p:childTnLst>
                                  <p:par>
                                    <p:cTn id="75" presetID="2" presetClass="entr" presetSubtype="2" decel="30600" fill="hold" grpId="0" nodeType="afterEffect">
                                      <p:stCondLst>
                                        <p:cond delay="0"/>
                                      </p:stCondLst>
                                      <p:childTnLst>
                                        <p:set>
                                          <p:cBhvr>
                                            <p:cTn id="76" dur="1" fill="hold">
                                              <p:stCondLst>
                                                <p:cond delay="0"/>
                                              </p:stCondLst>
                                            </p:cTn>
                                            <p:tgtEl>
                                              <p:spTgt spid="120"/>
                                            </p:tgtEl>
                                            <p:attrNameLst>
                                              <p:attrName>style.visibility</p:attrName>
                                            </p:attrNameLst>
                                          </p:cBhvr>
                                          <p:to>
                                            <p:strVal val="visible"/>
                                          </p:to>
                                        </p:set>
                                        <p:anim calcmode="lin" valueType="num">
                                          <p:cBhvr additive="base">
                                            <p:cTn id="77" dur="750" fill="hold"/>
                                            <p:tgtEl>
                                              <p:spTgt spid="120"/>
                                            </p:tgtEl>
                                            <p:attrNameLst>
                                              <p:attrName>ppt_x</p:attrName>
                                            </p:attrNameLst>
                                          </p:cBhvr>
                                          <p:tavLst>
                                            <p:tav tm="0">
                                              <p:val>
                                                <p:strVal val="1+#ppt_w/2"/>
                                              </p:val>
                                            </p:tav>
                                            <p:tav tm="100000">
                                              <p:val>
                                                <p:strVal val="#ppt_x"/>
                                              </p:val>
                                            </p:tav>
                                          </p:tavLst>
                                        </p:anim>
                                        <p:anim calcmode="lin" valueType="num">
                                          <p:cBhvr additive="base">
                                            <p:cTn id="78" dur="750" fill="hold"/>
                                            <p:tgtEl>
                                              <p:spTgt spid="120"/>
                                            </p:tgtEl>
                                            <p:attrNameLst>
                                              <p:attrName>ppt_y</p:attrName>
                                            </p:attrNameLst>
                                          </p:cBhvr>
                                          <p:tavLst>
                                            <p:tav tm="0">
                                              <p:val>
                                                <p:strVal val="#ppt_y"/>
                                              </p:val>
                                            </p:tav>
                                            <p:tav tm="100000">
                                              <p:val>
                                                <p:strVal val="#ppt_y"/>
                                              </p:val>
                                            </p:tav>
                                          </p:tavLst>
                                        </p:anim>
                                      </p:childTnLst>
                                    </p:cTn>
                                  </p:par>
                                </p:childTnLst>
                              </p:cTn>
                            </p:par>
                            <p:par>
                              <p:cTn id="79" fill="hold">
                                <p:stCondLst>
                                  <p:cond delay="1500"/>
                                </p:stCondLst>
                                <p:childTnLst>
                                  <p:par>
                                    <p:cTn id="80" presetID="22" presetClass="entr" presetSubtype="8"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left)">
                                          <p:cBhvr>
                                            <p:cTn id="82" dur="500"/>
                                            <p:tgtEl>
                                              <p:spTgt spid="72"/>
                                            </p:tgtEl>
                                          </p:cBhvr>
                                        </p:animEffect>
                                      </p:childTnLst>
                                    </p:cTn>
                                  </p:par>
                                </p:childTnLst>
                              </p:cTn>
                            </p:par>
                            <p:par>
                              <p:cTn id="83" fill="hold">
                                <p:stCondLst>
                                  <p:cond delay="2000"/>
                                </p:stCondLst>
                                <p:childTnLst>
                                  <p:par>
                                    <p:cTn id="84" presetID="16" presetClass="entr" presetSubtype="37" fill="hold" nodeType="after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barn(outVertical)">
                                          <p:cBhvr>
                                            <p:cTn id="86" dur="500"/>
                                            <p:tgtEl>
                                              <p:spTgt spid="93"/>
                                            </p:tgtEl>
                                          </p:cBhvr>
                                        </p:animEffect>
                                      </p:childTnLst>
                                    </p:cTn>
                                  </p:par>
                                </p:childTnLst>
                              </p:cTn>
                            </p:par>
                            <p:par>
                              <p:cTn id="87" fill="hold">
                                <p:stCondLst>
                                  <p:cond delay="2500"/>
                                </p:stCondLst>
                                <p:childTnLst>
                                  <p:par>
                                    <p:cTn id="88" presetID="53" presetClass="entr" presetSubtype="16" fill="hold" nodeType="afterEffect">
                                      <p:stCondLst>
                                        <p:cond delay="0"/>
                                      </p:stCondLst>
                                      <p:childTnLst>
                                        <p:set>
                                          <p:cBhvr>
                                            <p:cTn id="89" dur="1" fill="hold">
                                              <p:stCondLst>
                                                <p:cond delay="0"/>
                                              </p:stCondLst>
                                            </p:cTn>
                                            <p:tgtEl>
                                              <p:spTgt spid="111"/>
                                            </p:tgtEl>
                                            <p:attrNameLst>
                                              <p:attrName>style.visibility</p:attrName>
                                            </p:attrNameLst>
                                          </p:cBhvr>
                                          <p:to>
                                            <p:strVal val="visible"/>
                                          </p:to>
                                        </p:set>
                                        <p:anim calcmode="lin" valueType="num">
                                          <p:cBhvr>
                                            <p:cTn id="90" dur="500" fill="hold"/>
                                            <p:tgtEl>
                                              <p:spTgt spid="111"/>
                                            </p:tgtEl>
                                            <p:attrNameLst>
                                              <p:attrName>ppt_w</p:attrName>
                                            </p:attrNameLst>
                                          </p:cBhvr>
                                          <p:tavLst>
                                            <p:tav tm="0">
                                              <p:val>
                                                <p:fltVal val="0"/>
                                              </p:val>
                                            </p:tav>
                                            <p:tav tm="100000">
                                              <p:val>
                                                <p:strVal val="#ppt_w"/>
                                              </p:val>
                                            </p:tav>
                                          </p:tavLst>
                                        </p:anim>
                                        <p:anim calcmode="lin" valueType="num">
                                          <p:cBhvr>
                                            <p:cTn id="91" dur="500" fill="hold"/>
                                            <p:tgtEl>
                                              <p:spTgt spid="111"/>
                                            </p:tgtEl>
                                            <p:attrNameLst>
                                              <p:attrName>ppt_h</p:attrName>
                                            </p:attrNameLst>
                                          </p:cBhvr>
                                          <p:tavLst>
                                            <p:tav tm="0">
                                              <p:val>
                                                <p:fltVal val="0"/>
                                              </p:val>
                                            </p:tav>
                                            <p:tav tm="100000">
                                              <p:val>
                                                <p:strVal val="#ppt_h"/>
                                              </p:val>
                                            </p:tav>
                                          </p:tavLst>
                                        </p:anim>
                                        <p:animEffect transition="in" filter="fade">
                                          <p:cBhvr>
                                            <p:cTn id="92" dur="500"/>
                                            <p:tgtEl>
                                              <p:spTgt spid="111"/>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116"/>
                                            </p:tgtEl>
                                            <p:attrNameLst>
                                              <p:attrName>style.visibility</p:attrName>
                                            </p:attrNameLst>
                                          </p:cBhvr>
                                          <p:to>
                                            <p:strVal val="visible"/>
                                          </p:to>
                                        </p:set>
                                        <p:animEffect transition="in" filter="wipe(left)">
                                          <p:cBhvr>
                                            <p:cTn id="97" dur="500"/>
                                            <p:tgtEl>
                                              <p:spTgt spid="116"/>
                                            </p:tgtEl>
                                          </p:cBhvr>
                                        </p:animEffect>
                                      </p:childTnLst>
                                    </p:cTn>
                                  </p:par>
                                </p:childTnLst>
                              </p:cTn>
                            </p:par>
                            <p:par>
                              <p:cTn id="98" fill="hold">
                                <p:stCondLst>
                                  <p:cond delay="500"/>
                                </p:stCondLst>
                                <p:childTnLst>
                                  <p:par>
                                    <p:cTn id="99" presetID="2" presetClass="entr" presetSubtype="2" decel="30600" fill="hold" grpId="0" nodeType="afterEffect">
                                      <p:stCondLst>
                                        <p:cond delay="0"/>
                                      </p:stCondLst>
                                      <p:childTnLst>
                                        <p:set>
                                          <p:cBhvr>
                                            <p:cTn id="100" dur="1" fill="hold">
                                              <p:stCondLst>
                                                <p:cond delay="0"/>
                                              </p:stCondLst>
                                            </p:cTn>
                                            <p:tgtEl>
                                              <p:spTgt spid="121"/>
                                            </p:tgtEl>
                                            <p:attrNameLst>
                                              <p:attrName>style.visibility</p:attrName>
                                            </p:attrNameLst>
                                          </p:cBhvr>
                                          <p:to>
                                            <p:strVal val="visible"/>
                                          </p:to>
                                        </p:set>
                                        <p:anim calcmode="lin" valueType="num">
                                          <p:cBhvr additive="base">
                                            <p:cTn id="101" dur="750" fill="hold"/>
                                            <p:tgtEl>
                                              <p:spTgt spid="121"/>
                                            </p:tgtEl>
                                            <p:attrNameLst>
                                              <p:attrName>ppt_x</p:attrName>
                                            </p:attrNameLst>
                                          </p:cBhvr>
                                          <p:tavLst>
                                            <p:tav tm="0">
                                              <p:val>
                                                <p:strVal val="1+#ppt_w/2"/>
                                              </p:val>
                                            </p:tav>
                                            <p:tav tm="100000">
                                              <p:val>
                                                <p:strVal val="#ppt_x"/>
                                              </p:val>
                                            </p:tav>
                                          </p:tavLst>
                                        </p:anim>
                                        <p:anim calcmode="lin" valueType="num">
                                          <p:cBhvr additive="base">
                                            <p:cTn id="102" dur="750" fill="hold"/>
                                            <p:tgtEl>
                                              <p:spTgt spid="121"/>
                                            </p:tgtEl>
                                            <p:attrNameLst>
                                              <p:attrName>ppt_y</p:attrName>
                                            </p:attrNameLst>
                                          </p:cBhvr>
                                          <p:tavLst>
                                            <p:tav tm="0">
                                              <p:val>
                                                <p:strVal val="#ppt_y"/>
                                              </p:val>
                                            </p:tav>
                                            <p:tav tm="100000">
                                              <p:val>
                                                <p:strVal val="#ppt_y"/>
                                              </p:val>
                                            </p:tav>
                                          </p:tavLst>
                                        </p:anim>
                                      </p:childTnLst>
                                    </p:cTn>
                                  </p:par>
                                </p:childTnLst>
                              </p:cTn>
                            </p:par>
                            <p:par>
                              <p:cTn id="103" fill="hold">
                                <p:stCondLst>
                                  <p:cond delay="1500"/>
                                </p:stCondLst>
                                <p:childTnLst>
                                  <p:par>
                                    <p:cTn id="104" presetID="22" presetClass="entr" presetSubtype="8" fill="hold"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wipe(left)">
                                          <p:cBhvr>
                                            <p:cTn id="106" dur="500"/>
                                            <p:tgtEl>
                                              <p:spTgt spid="71"/>
                                            </p:tgtEl>
                                          </p:cBhvr>
                                        </p:animEffect>
                                      </p:childTnLst>
                                    </p:cTn>
                                  </p:par>
                                </p:childTnLst>
                              </p:cTn>
                            </p:par>
                            <p:par>
                              <p:cTn id="107" fill="hold">
                                <p:stCondLst>
                                  <p:cond delay="2000"/>
                                </p:stCondLst>
                                <p:childTnLst>
                                  <p:par>
                                    <p:cTn id="108" presetID="16" presetClass="entr" presetSubtype="37" fill="hold"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barn(outVertical)">
                                          <p:cBhvr>
                                            <p:cTn id="110" dur="500"/>
                                            <p:tgtEl>
                                              <p:spTgt spid="90"/>
                                            </p:tgtEl>
                                          </p:cBhvr>
                                        </p:animEffect>
                                      </p:childTnLst>
                                    </p:cTn>
                                  </p:par>
                                </p:childTnLst>
                              </p:cTn>
                            </p:par>
                            <p:par>
                              <p:cTn id="111" fill="hold">
                                <p:stCondLst>
                                  <p:cond delay="2500"/>
                                </p:stCondLst>
                                <p:childTnLst>
                                  <p:par>
                                    <p:cTn id="112" presetID="53" presetClass="entr" presetSubtype="16" fill="hold" nodeType="afterEffect">
                                      <p:stCondLst>
                                        <p:cond delay="0"/>
                                      </p:stCondLst>
                                      <p:childTnLst>
                                        <p:set>
                                          <p:cBhvr>
                                            <p:cTn id="113" dur="1" fill="hold">
                                              <p:stCondLst>
                                                <p:cond delay="0"/>
                                              </p:stCondLst>
                                            </p:cTn>
                                            <p:tgtEl>
                                              <p:spTgt spid="103"/>
                                            </p:tgtEl>
                                            <p:attrNameLst>
                                              <p:attrName>style.visibility</p:attrName>
                                            </p:attrNameLst>
                                          </p:cBhvr>
                                          <p:to>
                                            <p:strVal val="visible"/>
                                          </p:to>
                                        </p:set>
                                        <p:anim calcmode="lin" valueType="num">
                                          <p:cBhvr>
                                            <p:cTn id="114" dur="500" fill="hold"/>
                                            <p:tgtEl>
                                              <p:spTgt spid="103"/>
                                            </p:tgtEl>
                                            <p:attrNameLst>
                                              <p:attrName>ppt_w</p:attrName>
                                            </p:attrNameLst>
                                          </p:cBhvr>
                                          <p:tavLst>
                                            <p:tav tm="0">
                                              <p:val>
                                                <p:fltVal val="0"/>
                                              </p:val>
                                            </p:tav>
                                            <p:tav tm="100000">
                                              <p:val>
                                                <p:strVal val="#ppt_w"/>
                                              </p:val>
                                            </p:tav>
                                          </p:tavLst>
                                        </p:anim>
                                        <p:anim calcmode="lin" valueType="num">
                                          <p:cBhvr>
                                            <p:cTn id="115" dur="500" fill="hold"/>
                                            <p:tgtEl>
                                              <p:spTgt spid="103"/>
                                            </p:tgtEl>
                                            <p:attrNameLst>
                                              <p:attrName>ppt_h</p:attrName>
                                            </p:attrNameLst>
                                          </p:cBhvr>
                                          <p:tavLst>
                                            <p:tav tm="0">
                                              <p:val>
                                                <p:fltVal val="0"/>
                                              </p:val>
                                            </p:tav>
                                            <p:tav tm="100000">
                                              <p:val>
                                                <p:strVal val="#ppt_h"/>
                                              </p:val>
                                            </p:tav>
                                          </p:tavLst>
                                        </p:anim>
                                        <p:animEffect transition="in" filter="fade">
                                          <p:cBhvr>
                                            <p:cTn id="116" dur="500"/>
                                            <p:tgtEl>
                                              <p:spTgt spid="103"/>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8" fill="hold" grpId="0" nodeType="clickEffect">
                                      <p:stCondLst>
                                        <p:cond delay="0"/>
                                      </p:stCondLst>
                                      <p:childTnLst>
                                        <p:set>
                                          <p:cBhvr>
                                            <p:cTn id="120" dur="1" fill="hold">
                                              <p:stCondLst>
                                                <p:cond delay="0"/>
                                              </p:stCondLst>
                                            </p:cTn>
                                            <p:tgtEl>
                                              <p:spTgt spid="115"/>
                                            </p:tgtEl>
                                            <p:attrNameLst>
                                              <p:attrName>style.visibility</p:attrName>
                                            </p:attrNameLst>
                                          </p:cBhvr>
                                          <p:to>
                                            <p:strVal val="visible"/>
                                          </p:to>
                                        </p:set>
                                        <p:animEffect transition="in" filter="wipe(left)">
                                          <p:cBhvr>
                                            <p:cTn id="121" dur="500"/>
                                            <p:tgtEl>
                                              <p:spTgt spid="115"/>
                                            </p:tgtEl>
                                          </p:cBhvr>
                                        </p:animEffect>
                                      </p:childTnLst>
                                    </p:cTn>
                                  </p:par>
                                </p:childTnLst>
                              </p:cTn>
                            </p:par>
                            <p:par>
                              <p:cTn id="122" fill="hold">
                                <p:stCondLst>
                                  <p:cond delay="500"/>
                                </p:stCondLst>
                                <p:childTnLst>
                                  <p:par>
                                    <p:cTn id="123" presetID="2" presetClass="entr" presetSubtype="2" decel="30600" fill="hold" grpId="0" nodeType="afterEffect">
                                      <p:stCondLst>
                                        <p:cond delay="0"/>
                                      </p:stCondLst>
                                      <p:childTnLst>
                                        <p:set>
                                          <p:cBhvr>
                                            <p:cTn id="124" dur="1" fill="hold">
                                              <p:stCondLst>
                                                <p:cond delay="0"/>
                                              </p:stCondLst>
                                            </p:cTn>
                                            <p:tgtEl>
                                              <p:spTgt spid="122"/>
                                            </p:tgtEl>
                                            <p:attrNameLst>
                                              <p:attrName>style.visibility</p:attrName>
                                            </p:attrNameLst>
                                          </p:cBhvr>
                                          <p:to>
                                            <p:strVal val="visible"/>
                                          </p:to>
                                        </p:set>
                                        <p:anim calcmode="lin" valueType="num">
                                          <p:cBhvr additive="base">
                                            <p:cTn id="125" dur="750" fill="hold"/>
                                            <p:tgtEl>
                                              <p:spTgt spid="122"/>
                                            </p:tgtEl>
                                            <p:attrNameLst>
                                              <p:attrName>ppt_x</p:attrName>
                                            </p:attrNameLst>
                                          </p:cBhvr>
                                          <p:tavLst>
                                            <p:tav tm="0">
                                              <p:val>
                                                <p:strVal val="1+#ppt_w/2"/>
                                              </p:val>
                                            </p:tav>
                                            <p:tav tm="100000">
                                              <p:val>
                                                <p:strVal val="#ppt_x"/>
                                              </p:val>
                                            </p:tav>
                                          </p:tavLst>
                                        </p:anim>
                                        <p:anim calcmode="lin" valueType="num">
                                          <p:cBhvr additive="base">
                                            <p:cTn id="126" dur="750" fill="hold"/>
                                            <p:tgtEl>
                                              <p:spTgt spid="1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14" grpId="0" animBg="1"/>
          <p:bldP spid="115" grpId="0"/>
          <p:bldP spid="116" grpId="0"/>
          <p:bldP spid="117" grpId="0"/>
          <p:bldP spid="118" grpId="0"/>
          <p:bldP spid="119" grpId="0"/>
          <p:bldP spid="120" grpId="0"/>
          <p:bldP spid="121" grpId="0"/>
          <p:bldP spid="122"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a:noFill/>
        </p:spPr>
      </p:pic>
      <p:sp>
        <p:nvSpPr>
          <p:cNvPr id="11" name="椭圆 10"/>
          <p:cNvSpPr/>
          <p:nvPr/>
        </p:nvSpPr>
        <p:spPr>
          <a:xfrm>
            <a:off x="2661194" y="1509486"/>
            <a:ext cx="3918856" cy="3918856"/>
          </a:xfrm>
          <a:prstGeom prst="ellipse">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3864738" y="2270830"/>
            <a:ext cx="1608134" cy="1477328"/>
          </a:xfrm>
          <a:prstGeom prst="rect">
            <a:avLst/>
          </a:prstGeom>
        </p:spPr>
        <p:txBody>
          <a:bodyPr wrap="none">
            <a:spAutoFit/>
          </a:bodyPr>
          <a:lstStyle/>
          <a:p>
            <a:pPr lvl="0" algn="ctr"/>
            <a:r>
              <a:rPr lang="en-US" altLang="zh-CN" sz="9000" b="1" dirty="0">
                <a:solidFill>
                  <a:srgbClr val="C00000"/>
                </a:solidFill>
                <a:latin typeface="微软雅黑" panose="020B0503020204020204" pitchFamily="34" charset="-122"/>
                <a:ea typeface="微软雅黑" panose="020B0503020204020204" pitchFamily="34" charset="-122"/>
              </a:rPr>
              <a:t>02</a:t>
            </a:r>
          </a:p>
        </p:txBody>
      </p:sp>
      <p:sp>
        <p:nvSpPr>
          <p:cNvPr id="2" name="矩形 1"/>
          <p:cNvSpPr/>
          <p:nvPr/>
        </p:nvSpPr>
        <p:spPr>
          <a:xfrm>
            <a:off x="3243663" y="3614755"/>
            <a:ext cx="2749472" cy="707886"/>
          </a:xfrm>
          <a:prstGeom prst="rect">
            <a:avLst/>
          </a:prstGeom>
        </p:spPr>
        <p:txBody>
          <a:bodyPr wrap="none">
            <a:spAutoFit/>
          </a:bodyPr>
          <a:lstStyle/>
          <a:p>
            <a:pPr lvl="0" algn="ctr"/>
            <a:r>
              <a:rPr lang="zh-CN" altLang="en-US" sz="4000" b="1" dirty="0">
                <a:solidFill>
                  <a:srgbClr val="C00000"/>
                </a:solidFill>
                <a:latin typeface="微软雅黑" panose="020B0503020204020204" pitchFamily="34" charset="-122"/>
                <a:ea typeface="微软雅黑" panose="020B0503020204020204" pitchFamily="34" charset="-122"/>
              </a:rPr>
              <a:t>产品及服务</a:t>
            </a:r>
            <a:endParaRPr lang="en-US" altLang="zh-CN" sz="4000" b="1" dirty="0">
              <a:solidFill>
                <a:srgbClr val="C00000"/>
              </a:solidFill>
              <a:latin typeface="微软雅黑" panose="020B0503020204020204" pitchFamily="34" charset="-122"/>
              <a:ea typeface="微软雅黑" panose="020B0503020204020204" pitchFamily="34" charset="-122"/>
            </a:endParaRPr>
          </a:p>
        </p:txBody>
      </p:sp>
      <p:sp>
        <p:nvSpPr>
          <p:cNvPr id="20" name="矩形 19"/>
          <p:cNvSpPr/>
          <p:nvPr/>
        </p:nvSpPr>
        <p:spPr>
          <a:xfrm>
            <a:off x="7519432" y="1693734"/>
            <a:ext cx="2044604" cy="400110"/>
          </a:xfrm>
          <a:prstGeom prst="rect">
            <a:avLst/>
          </a:prstGeom>
        </p:spPr>
        <p:txBody>
          <a:bodyPr wrap="square">
            <a:spAutoFit/>
          </a:bodyPr>
          <a:lstStyle/>
          <a:p>
            <a:pPr marL="342900" indent="-342900">
              <a:buFont typeface="Wingdings" panose="05000000000000000000" pitchFamily="2" charset="2"/>
              <a:buChar char="l"/>
            </a:pPr>
            <a:r>
              <a:rPr lang="zh-CN" altLang="en-US" sz="2000" dirty="0">
                <a:solidFill>
                  <a:srgbClr val="C00000"/>
                </a:solidFill>
                <a:latin typeface="微软雅黑" panose="020B0503020204020204" pitchFamily="34" charset="-122"/>
                <a:ea typeface="微软雅黑" panose="020B0503020204020204" pitchFamily="34" charset="-122"/>
              </a:rPr>
              <a:t>主要业务</a:t>
            </a:r>
            <a:endParaRPr lang="en-US" altLang="zh-CN" sz="2000" dirty="0">
              <a:solidFill>
                <a:srgbClr val="C00000"/>
              </a:solidFill>
              <a:latin typeface="微软雅黑" panose="020B0503020204020204" pitchFamily="34" charset="-122"/>
              <a:ea typeface="微软雅黑" panose="020B0503020204020204" pitchFamily="34" charset="-122"/>
            </a:endParaRPr>
          </a:p>
        </p:txBody>
      </p:sp>
      <p:sp>
        <p:nvSpPr>
          <p:cNvPr id="21" name="矩形 20"/>
          <p:cNvSpPr/>
          <p:nvPr/>
        </p:nvSpPr>
        <p:spPr>
          <a:xfrm>
            <a:off x="7770404" y="2499505"/>
            <a:ext cx="2044604" cy="400110"/>
          </a:xfrm>
          <a:prstGeom prst="rect">
            <a:avLst/>
          </a:prstGeom>
        </p:spPr>
        <p:txBody>
          <a:bodyPr wrap="square">
            <a:spAutoFit/>
          </a:bodyPr>
          <a:lstStyle/>
          <a:p>
            <a:pPr marL="342900" indent="-342900">
              <a:buFont typeface="Wingdings" panose="05000000000000000000" pitchFamily="2" charset="2"/>
              <a:buChar char="l"/>
            </a:pPr>
            <a:r>
              <a:rPr lang="zh-CN" altLang="en-US" sz="2000" dirty="0">
                <a:solidFill>
                  <a:srgbClr val="C00000"/>
                </a:solidFill>
                <a:latin typeface="微软雅黑" panose="020B0503020204020204" pitchFamily="34" charset="-122"/>
                <a:ea typeface="微软雅黑" panose="020B0503020204020204" pitchFamily="34" charset="-122"/>
              </a:rPr>
              <a:t>营销网络</a:t>
            </a:r>
            <a:endParaRPr lang="en-US" altLang="zh-CN" sz="2000" dirty="0">
              <a:solidFill>
                <a:srgbClr val="C00000"/>
              </a:solidFill>
              <a:latin typeface="微软雅黑" panose="020B0503020204020204" pitchFamily="34" charset="-122"/>
              <a:ea typeface="微软雅黑" panose="020B0503020204020204" pitchFamily="34" charset="-122"/>
            </a:endParaRPr>
          </a:p>
        </p:txBody>
      </p:sp>
      <p:sp>
        <p:nvSpPr>
          <p:cNvPr id="22" name="矩形 21"/>
          <p:cNvSpPr/>
          <p:nvPr/>
        </p:nvSpPr>
        <p:spPr>
          <a:xfrm>
            <a:off x="7888763" y="3340542"/>
            <a:ext cx="2044604" cy="400110"/>
          </a:xfrm>
          <a:prstGeom prst="rect">
            <a:avLst/>
          </a:prstGeom>
        </p:spPr>
        <p:txBody>
          <a:bodyPr wrap="square">
            <a:spAutoFit/>
          </a:bodyPr>
          <a:lstStyle/>
          <a:p>
            <a:pPr marL="342900" indent="-342900">
              <a:buFont typeface="Wingdings" panose="05000000000000000000" pitchFamily="2" charset="2"/>
              <a:buChar char="l"/>
            </a:pPr>
            <a:r>
              <a:rPr lang="zh-CN" altLang="en-US" sz="2000" dirty="0">
                <a:solidFill>
                  <a:srgbClr val="C00000"/>
                </a:solidFill>
                <a:latin typeface="微软雅黑" panose="020B0503020204020204" pitchFamily="34" charset="-122"/>
                <a:ea typeface="微软雅黑" panose="020B0503020204020204" pitchFamily="34" charset="-122"/>
              </a:rPr>
              <a:t>产品介绍</a:t>
            </a:r>
            <a:endParaRPr lang="en-US" altLang="zh-CN" sz="2000" dirty="0">
              <a:solidFill>
                <a:srgbClr val="C00000"/>
              </a:solidFill>
              <a:latin typeface="微软雅黑" panose="020B0503020204020204" pitchFamily="34" charset="-122"/>
              <a:ea typeface="微软雅黑" panose="020B0503020204020204" pitchFamily="34" charset="-122"/>
            </a:endParaRPr>
          </a:p>
        </p:txBody>
      </p:sp>
      <p:sp>
        <p:nvSpPr>
          <p:cNvPr id="23" name="矩形 22"/>
          <p:cNvSpPr/>
          <p:nvPr/>
        </p:nvSpPr>
        <p:spPr>
          <a:xfrm>
            <a:off x="7796237" y="4163090"/>
            <a:ext cx="2044604" cy="400110"/>
          </a:xfrm>
          <a:prstGeom prst="rect">
            <a:avLst/>
          </a:prstGeom>
        </p:spPr>
        <p:txBody>
          <a:bodyPr wrap="square">
            <a:spAutoFit/>
          </a:bodyPr>
          <a:lstStyle/>
          <a:p>
            <a:pPr marL="342900" indent="-342900">
              <a:buFont typeface="Wingdings" panose="05000000000000000000" pitchFamily="2" charset="2"/>
              <a:buChar char="l"/>
            </a:pPr>
            <a:r>
              <a:rPr lang="zh-CN" altLang="en-US" sz="2000" dirty="0">
                <a:solidFill>
                  <a:srgbClr val="C00000"/>
                </a:solidFill>
                <a:latin typeface="微软雅黑" panose="020B0503020204020204" pitchFamily="34" charset="-122"/>
                <a:ea typeface="微软雅黑" panose="020B0503020204020204" pitchFamily="34" charset="-122"/>
              </a:rPr>
              <a:t>核心技术</a:t>
            </a:r>
            <a:endParaRPr lang="en-US" altLang="zh-CN" sz="2000" dirty="0">
              <a:solidFill>
                <a:srgbClr val="C00000"/>
              </a:solidFill>
              <a:latin typeface="微软雅黑" panose="020B0503020204020204" pitchFamily="34" charset="-122"/>
              <a:ea typeface="微软雅黑" panose="020B0503020204020204" pitchFamily="34" charset="-122"/>
            </a:endParaRPr>
          </a:p>
        </p:txBody>
      </p:sp>
      <p:sp>
        <p:nvSpPr>
          <p:cNvPr id="24" name="矩形 23"/>
          <p:cNvSpPr/>
          <p:nvPr/>
        </p:nvSpPr>
        <p:spPr>
          <a:xfrm>
            <a:off x="7523666" y="4897621"/>
            <a:ext cx="2044604" cy="400110"/>
          </a:xfrm>
          <a:prstGeom prst="rect">
            <a:avLst/>
          </a:prstGeom>
        </p:spPr>
        <p:txBody>
          <a:bodyPr wrap="square">
            <a:spAutoFit/>
          </a:bodyPr>
          <a:lstStyle/>
          <a:p>
            <a:pPr marL="342900" indent="-342900">
              <a:buFont typeface="Wingdings" panose="05000000000000000000" pitchFamily="2" charset="2"/>
              <a:buChar char="l"/>
            </a:pPr>
            <a:r>
              <a:rPr lang="zh-CN" altLang="en-US" sz="2000" dirty="0">
                <a:solidFill>
                  <a:srgbClr val="C00000"/>
                </a:solidFill>
                <a:latin typeface="微软雅黑" panose="020B0503020204020204" pitchFamily="34" charset="-122"/>
                <a:ea typeface="微软雅黑" panose="020B0503020204020204" pitchFamily="34" charset="-122"/>
              </a:rPr>
              <a:t>服务项目</a:t>
            </a:r>
            <a:endParaRPr lang="en-US" altLang="zh-CN" sz="2000" dirty="0">
              <a:solidFill>
                <a:srgbClr val="C00000"/>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5164578" y="1467761"/>
            <a:ext cx="858854" cy="858854"/>
            <a:chOff x="5528760" y="4728676"/>
            <a:chExt cx="1257214" cy="1257214"/>
          </a:xfrm>
        </p:grpSpPr>
        <p:sp>
          <p:nvSpPr>
            <p:cNvPr id="28" name="椭圆 27"/>
            <p:cNvSpPr/>
            <p:nvPr/>
          </p:nvSpPr>
          <p:spPr>
            <a:xfrm>
              <a:off x="5528760" y="4728676"/>
              <a:ext cx="1257214" cy="1257214"/>
            </a:xfrm>
            <a:prstGeom prst="ellipse">
              <a:avLst/>
            </a:prstGeom>
            <a:solidFill>
              <a:srgbClr val="C00000"/>
            </a:solidFill>
            <a:ln w="19050">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KSO_Shape"/>
            <p:cNvSpPr/>
            <p:nvPr/>
          </p:nvSpPr>
          <p:spPr bwMode="auto">
            <a:xfrm>
              <a:off x="5691154" y="4942818"/>
              <a:ext cx="873112" cy="864692"/>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7"/>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7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pull/>
      </p:transition>
    </mc:Choice>
    <mc:Fallback xmlns="">
      <p:transition spd="slow" advTm="0">
        <p:pull/>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 fill="hold" nodeType="afterEffect" p14:presetBounceEnd="50000">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14:bounceEnd="50000">
                                          <p:cBhvr additive="base">
                                            <p:cTn id="12" dur="750" fill="hold"/>
                                            <p:tgtEl>
                                              <p:spTgt spid="27"/>
                                            </p:tgtEl>
                                            <p:attrNameLst>
                                              <p:attrName>ppt_x</p:attrName>
                                            </p:attrNameLst>
                                          </p:cBhvr>
                                          <p:tavLst>
                                            <p:tav tm="0">
                                              <p:val>
                                                <p:strVal val="#ppt_x"/>
                                              </p:val>
                                            </p:tav>
                                            <p:tav tm="100000">
                                              <p:val>
                                                <p:strVal val="#ppt_x"/>
                                              </p:val>
                                            </p:tav>
                                          </p:tavLst>
                                        </p:anim>
                                        <p:anim calcmode="lin" valueType="num" p14:bounceEnd="50000">
                                          <p:cBhvr additive="base">
                                            <p:cTn id="13" dur="750" fill="hold"/>
                                            <p:tgtEl>
                                              <p:spTgt spid="27"/>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14:presetBounceEnd="40000">
                                      <p:stCondLst>
                                        <p:cond delay="0"/>
                                      </p:stCondLst>
                                      <p:iterate type="lt">
                                        <p:tmPct val="10000"/>
                                      </p:iterate>
                                      <p:childTnLst>
                                        <p:set>
                                          <p:cBhvr>
                                            <p:cTn id="16" dur="1" fill="hold">
                                              <p:stCondLst>
                                                <p:cond delay="0"/>
                                              </p:stCondLst>
                                            </p:cTn>
                                            <p:tgtEl>
                                              <p:spTgt spid="19"/>
                                            </p:tgtEl>
                                            <p:attrNameLst>
                                              <p:attrName>style.visibility</p:attrName>
                                            </p:attrNameLst>
                                          </p:cBhvr>
                                          <p:to>
                                            <p:strVal val="visible"/>
                                          </p:to>
                                        </p:set>
                                        <p:anim calcmode="lin" valueType="num" p14:bounceEnd="40000">
                                          <p:cBhvr additive="base">
                                            <p:cTn id="17" dur="750" fill="hold"/>
                                            <p:tgtEl>
                                              <p:spTgt spid="19"/>
                                            </p:tgtEl>
                                            <p:attrNameLst>
                                              <p:attrName>ppt_x</p:attrName>
                                            </p:attrNameLst>
                                          </p:cBhvr>
                                          <p:tavLst>
                                            <p:tav tm="0">
                                              <p:val>
                                                <p:strVal val="#ppt_x"/>
                                              </p:val>
                                            </p:tav>
                                            <p:tav tm="100000">
                                              <p:val>
                                                <p:strVal val="#ppt_x"/>
                                              </p:val>
                                            </p:tav>
                                          </p:tavLst>
                                        </p:anim>
                                        <p:anim calcmode="lin" valueType="num" p14:bounceEnd="40000">
                                          <p:cBhvr additive="base">
                                            <p:cTn id="18" dur="75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2075"/>
                                </p:stCondLst>
                                <p:childTnLst>
                                  <p:par>
                                    <p:cTn id="20" presetID="22" presetClass="entr" presetSubtype="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750"/>
                                            <p:tgtEl>
                                              <p:spTgt spid="2"/>
                                            </p:tgtEl>
                                          </p:cBhvr>
                                        </p:animEffect>
                                      </p:childTnLst>
                                    </p:cTn>
                                  </p:par>
                                </p:childTnLst>
                              </p:cTn>
                            </p:par>
                            <p:par>
                              <p:cTn id="23" fill="hold">
                                <p:stCondLst>
                                  <p:cond delay="3075"/>
                                </p:stCondLst>
                                <p:childTnLst>
                                  <p:par>
                                    <p:cTn id="24" presetID="42" presetClass="entr" presetSubtype="0" fill="hold" grpId="0" nodeType="afterEffect">
                                      <p:stCondLst>
                                        <p:cond delay="0"/>
                                      </p:stCondLst>
                                      <p:iterate type="lt">
                                        <p:tmPct val="10000"/>
                                      </p:iterate>
                                      <p:childTnLst>
                                        <p:set>
                                          <p:cBhvr>
                                            <p:cTn id="25" dur="1" fill="hold">
                                              <p:stCondLst>
                                                <p:cond delay="0"/>
                                              </p:stCondLst>
                                            </p:cTn>
                                            <p:tgtEl>
                                              <p:spTgt spid="20">
                                                <p:txEl>
                                                  <p:pRg st="0" end="0"/>
                                                </p:txEl>
                                              </p:spTgt>
                                            </p:tgtEl>
                                            <p:attrNameLst>
                                              <p:attrName>style.visibility</p:attrName>
                                            </p:attrNameLst>
                                          </p:cBhvr>
                                          <p:to>
                                            <p:strVal val="visible"/>
                                          </p:to>
                                        </p:set>
                                        <p:animEffect transition="in" filter="fade">
                                          <p:cBhvr>
                                            <p:cTn id="26" dur="700"/>
                                            <p:tgtEl>
                                              <p:spTgt spid="20">
                                                <p:txEl>
                                                  <p:pRg st="0" end="0"/>
                                                </p:txEl>
                                              </p:spTgt>
                                            </p:tgtEl>
                                          </p:cBhvr>
                                        </p:animEffect>
                                        <p:anim calcmode="lin" valueType="num">
                                          <p:cBhvr>
                                            <p:cTn id="27" dur="7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8" dur="700" fill="hold"/>
                                            <p:tgtEl>
                                              <p:spTgt spid="20">
                                                <p:txEl>
                                                  <p:pRg st="0" end="0"/>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500"/>
                                      </p:stCondLst>
                                      <p:iterate type="lt">
                                        <p:tmPct val="10000"/>
                                      </p:iterate>
                                      <p:childTnLst>
                                        <p:set>
                                          <p:cBhvr>
                                            <p:cTn id="30" dur="1" fill="hold">
                                              <p:stCondLst>
                                                <p:cond delay="0"/>
                                              </p:stCondLst>
                                            </p:cTn>
                                            <p:tgtEl>
                                              <p:spTgt spid="21">
                                                <p:txEl>
                                                  <p:pRg st="0" end="0"/>
                                                </p:txEl>
                                              </p:spTgt>
                                            </p:tgtEl>
                                            <p:attrNameLst>
                                              <p:attrName>style.visibility</p:attrName>
                                            </p:attrNameLst>
                                          </p:cBhvr>
                                          <p:to>
                                            <p:strVal val="visible"/>
                                          </p:to>
                                        </p:set>
                                        <p:animEffect transition="in" filter="fade">
                                          <p:cBhvr>
                                            <p:cTn id="31" dur="700"/>
                                            <p:tgtEl>
                                              <p:spTgt spid="21">
                                                <p:txEl>
                                                  <p:pRg st="0" end="0"/>
                                                </p:txEl>
                                              </p:spTgt>
                                            </p:tgtEl>
                                          </p:cBhvr>
                                        </p:animEffect>
                                        <p:anim calcmode="lin" valueType="num">
                                          <p:cBhvr>
                                            <p:cTn id="32" dur="7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33" dur="700" fill="hold"/>
                                            <p:tgtEl>
                                              <p:spTgt spid="21">
                                                <p:txEl>
                                                  <p:pRg st="0" end="0"/>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1000"/>
                                      </p:stCondLst>
                                      <p:iterate type="lt">
                                        <p:tmPct val="10000"/>
                                      </p:iterate>
                                      <p:childTnLst>
                                        <p:set>
                                          <p:cBhvr>
                                            <p:cTn id="35" dur="1" fill="hold">
                                              <p:stCondLst>
                                                <p:cond delay="0"/>
                                              </p:stCondLst>
                                            </p:cTn>
                                            <p:tgtEl>
                                              <p:spTgt spid="22">
                                                <p:txEl>
                                                  <p:pRg st="0" end="0"/>
                                                </p:txEl>
                                              </p:spTgt>
                                            </p:tgtEl>
                                            <p:attrNameLst>
                                              <p:attrName>style.visibility</p:attrName>
                                            </p:attrNameLst>
                                          </p:cBhvr>
                                          <p:to>
                                            <p:strVal val="visible"/>
                                          </p:to>
                                        </p:set>
                                        <p:animEffect transition="in" filter="fade">
                                          <p:cBhvr>
                                            <p:cTn id="36" dur="700"/>
                                            <p:tgtEl>
                                              <p:spTgt spid="22">
                                                <p:txEl>
                                                  <p:pRg st="0" end="0"/>
                                                </p:txEl>
                                              </p:spTgt>
                                            </p:tgtEl>
                                          </p:cBhvr>
                                        </p:animEffect>
                                        <p:anim calcmode="lin" valueType="num">
                                          <p:cBhvr>
                                            <p:cTn id="37" dur="7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38" dur="700" fill="hold"/>
                                            <p:tgtEl>
                                              <p:spTgt spid="22">
                                                <p:txEl>
                                                  <p:pRg st="0" end="0"/>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1500"/>
                                      </p:stCondLst>
                                      <p:iterate type="lt">
                                        <p:tmPct val="10000"/>
                                      </p:iterate>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700"/>
                                            <p:tgtEl>
                                              <p:spTgt spid="23">
                                                <p:txEl>
                                                  <p:pRg st="0" end="0"/>
                                                </p:txEl>
                                              </p:spTgt>
                                            </p:tgtEl>
                                          </p:cBhvr>
                                        </p:animEffect>
                                        <p:anim calcmode="lin" valueType="num">
                                          <p:cBhvr>
                                            <p:cTn id="42" dur="7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700" fill="hold"/>
                                            <p:tgtEl>
                                              <p:spTgt spid="23">
                                                <p:txEl>
                                                  <p:pRg st="0" end="0"/>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2000"/>
                                      </p:stCondLst>
                                      <p:iterate type="lt">
                                        <p:tmPct val="10000"/>
                                      </p:iterate>
                                      <p:childTnLst>
                                        <p:set>
                                          <p:cBhvr>
                                            <p:cTn id="45" dur="1" fill="hold">
                                              <p:stCondLst>
                                                <p:cond delay="0"/>
                                              </p:stCondLst>
                                            </p:cTn>
                                            <p:tgtEl>
                                              <p:spTgt spid="24">
                                                <p:txEl>
                                                  <p:pRg st="0" end="0"/>
                                                </p:txEl>
                                              </p:spTgt>
                                            </p:tgtEl>
                                            <p:attrNameLst>
                                              <p:attrName>style.visibility</p:attrName>
                                            </p:attrNameLst>
                                          </p:cBhvr>
                                          <p:to>
                                            <p:strVal val="visible"/>
                                          </p:to>
                                        </p:set>
                                        <p:animEffect transition="in" filter="fade">
                                          <p:cBhvr>
                                            <p:cTn id="46" dur="700"/>
                                            <p:tgtEl>
                                              <p:spTgt spid="24">
                                                <p:txEl>
                                                  <p:pRg st="0" end="0"/>
                                                </p:txEl>
                                              </p:spTgt>
                                            </p:tgtEl>
                                          </p:cBhvr>
                                        </p:animEffect>
                                        <p:anim calcmode="lin" valueType="num">
                                          <p:cBhvr>
                                            <p:cTn id="47" dur="7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48" dur="7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p:bldP spid="2" grpId="0"/>
          <p:bldP spid="20" grpId="0" build="p"/>
          <p:bldP spid="21" grpId="0" build="p"/>
          <p:bldP spid="22" grpId="0" build="p"/>
          <p:bldP spid="23" grpId="0" build="p"/>
          <p:bldP spid="24"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750" fill="hold"/>
                                            <p:tgtEl>
                                              <p:spTgt spid="27"/>
                                            </p:tgtEl>
                                            <p:attrNameLst>
                                              <p:attrName>ppt_x</p:attrName>
                                            </p:attrNameLst>
                                          </p:cBhvr>
                                          <p:tavLst>
                                            <p:tav tm="0">
                                              <p:val>
                                                <p:strVal val="#ppt_x"/>
                                              </p:val>
                                            </p:tav>
                                            <p:tav tm="100000">
                                              <p:val>
                                                <p:strVal val="#ppt_x"/>
                                              </p:val>
                                            </p:tav>
                                          </p:tavLst>
                                        </p:anim>
                                        <p:anim calcmode="lin" valueType="num">
                                          <p:cBhvr additive="base">
                                            <p:cTn id="13" dur="750" fill="hold"/>
                                            <p:tgtEl>
                                              <p:spTgt spid="27"/>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iterate type="lt">
                                        <p:tmPct val="10000"/>
                                      </p:iterate>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750" fill="hold"/>
                                            <p:tgtEl>
                                              <p:spTgt spid="19"/>
                                            </p:tgtEl>
                                            <p:attrNameLst>
                                              <p:attrName>ppt_x</p:attrName>
                                            </p:attrNameLst>
                                          </p:cBhvr>
                                          <p:tavLst>
                                            <p:tav tm="0">
                                              <p:val>
                                                <p:strVal val="#ppt_x"/>
                                              </p:val>
                                            </p:tav>
                                            <p:tav tm="100000">
                                              <p:val>
                                                <p:strVal val="#ppt_x"/>
                                              </p:val>
                                            </p:tav>
                                          </p:tavLst>
                                        </p:anim>
                                        <p:anim calcmode="lin" valueType="num">
                                          <p:cBhvr additive="base">
                                            <p:cTn id="18" dur="75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2075"/>
                                </p:stCondLst>
                                <p:childTnLst>
                                  <p:par>
                                    <p:cTn id="20" presetID="22" presetClass="entr" presetSubtype="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750"/>
                                            <p:tgtEl>
                                              <p:spTgt spid="2"/>
                                            </p:tgtEl>
                                          </p:cBhvr>
                                        </p:animEffect>
                                      </p:childTnLst>
                                    </p:cTn>
                                  </p:par>
                                </p:childTnLst>
                              </p:cTn>
                            </p:par>
                            <p:par>
                              <p:cTn id="23" fill="hold">
                                <p:stCondLst>
                                  <p:cond delay="3075"/>
                                </p:stCondLst>
                                <p:childTnLst>
                                  <p:par>
                                    <p:cTn id="24" presetID="42" presetClass="entr" presetSubtype="0" fill="hold" grpId="0" nodeType="afterEffect">
                                      <p:stCondLst>
                                        <p:cond delay="0"/>
                                      </p:stCondLst>
                                      <p:iterate type="lt">
                                        <p:tmPct val="10000"/>
                                      </p:iterate>
                                      <p:childTnLst>
                                        <p:set>
                                          <p:cBhvr>
                                            <p:cTn id="25" dur="1" fill="hold">
                                              <p:stCondLst>
                                                <p:cond delay="0"/>
                                              </p:stCondLst>
                                            </p:cTn>
                                            <p:tgtEl>
                                              <p:spTgt spid="20">
                                                <p:txEl>
                                                  <p:pRg st="0" end="0"/>
                                                </p:txEl>
                                              </p:spTgt>
                                            </p:tgtEl>
                                            <p:attrNameLst>
                                              <p:attrName>style.visibility</p:attrName>
                                            </p:attrNameLst>
                                          </p:cBhvr>
                                          <p:to>
                                            <p:strVal val="visible"/>
                                          </p:to>
                                        </p:set>
                                        <p:animEffect transition="in" filter="fade">
                                          <p:cBhvr>
                                            <p:cTn id="26" dur="700"/>
                                            <p:tgtEl>
                                              <p:spTgt spid="20">
                                                <p:txEl>
                                                  <p:pRg st="0" end="0"/>
                                                </p:txEl>
                                              </p:spTgt>
                                            </p:tgtEl>
                                          </p:cBhvr>
                                        </p:animEffect>
                                        <p:anim calcmode="lin" valueType="num">
                                          <p:cBhvr>
                                            <p:cTn id="27" dur="7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8" dur="700" fill="hold"/>
                                            <p:tgtEl>
                                              <p:spTgt spid="20">
                                                <p:txEl>
                                                  <p:pRg st="0" end="0"/>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500"/>
                                      </p:stCondLst>
                                      <p:iterate type="lt">
                                        <p:tmPct val="10000"/>
                                      </p:iterate>
                                      <p:childTnLst>
                                        <p:set>
                                          <p:cBhvr>
                                            <p:cTn id="30" dur="1" fill="hold">
                                              <p:stCondLst>
                                                <p:cond delay="0"/>
                                              </p:stCondLst>
                                            </p:cTn>
                                            <p:tgtEl>
                                              <p:spTgt spid="21">
                                                <p:txEl>
                                                  <p:pRg st="0" end="0"/>
                                                </p:txEl>
                                              </p:spTgt>
                                            </p:tgtEl>
                                            <p:attrNameLst>
                                              <p:attrName>style.visibility</p:attrName>
                                            </p:attrNameLst>
                                          </p:cBhvr>
                                          <p:to>
                                            <p:strVal val="visible"/>
                                          </p:to>
                                        </p:set>
                                        <p:animEffect transition="in" filter="fade">
                                          <p:cBhvr>
                                            <p:cTn id="31" dur="700"/>
                                            <p:tgtEl>
                                              <p:spTgt spid="21">
                                                <p:txEl>
                                                  <p:pRg st="0" end="0"/>
                                                </p:txEl>
                                              </p:spTgt>
                                            </p:tgtEl>
                                          </p:cBhvr>
                                        </p:animEffect>
                                        <p:anim calcmode="lin" valueType="num">
                                          <p:cBhvr>
                                            <p:cTn id="32" dur="7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33" dur="700" fill="hold"/>
                                            <p:tgtEl>
                                              <p:spTgt spid="21">
                                                <p:txEl>
                                                  <p:pRg st="0" end="0"/>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1000"/>
                                      </p:stCondLst>
                                      <p:iterate type="lt">
                                        <p:tmPct val="10000"/>
                                      </p:iterate>
                                      <p:childTnLst>
                                        <p:set>
                                          <p:cBhvr>
                                            <p:cTn id="35" dur="1" fill="hold">
                                              <p:stCondLst>
                                                <p:cond delay="0"/>
                                              </p:stCondLst>
                                            </p:cTn>
                                            <p:tgtEl>
                                              <p:spTgt spid="22">
                                                <p:txEl>
                                                  <p:pRg st="0" end="0"/>
                                                </p:txEl>
                                              </p:spTgt>
                                            </p:tgtEl>
                                            <p:attrNameLst>
                                              <p:attrName>style.visibility</p:attrName>
                                            </p:attrNameLst>
                                          </p:cBhvr>
                                          <p:to>
                                            <p:strVal val="visible"/>
                                          </p:to>
                                        </p:set>
                                        <p:animEffect transition="in" filter="fade">
                                          <p:cBhvr>
                                            <p:cTn id="36" dur="700"/>
                                            <p:tgtEl>
                                              <p:spTgt spid="22">
                                                <p:txEl>
                                                  <p:pRg st="0" end="0"/>
                                                </p:txEl>
                                              </p:spTgt>
                                            </p:tgtEl>
                                          </p:cBhvr>
                                        </p:animEffect>
                                        <p:anim calcmode="lin" valueType="num">
                                          <p:cBhvr>
                                            <p:cTn id="37" dur="7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38" dur="700" fill="hold"/>
                                            <p:tgtEl>
                                              <p:spTgt spid="22">
                                                <p:txEl>
                                                  <p:pRg st="0" end="0"/>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1500"/>
                                      </p:stCondLst>
                                      <p:iterate type="lt">
                                        <p:tmPct val="10000"/>
                                      </p:iterate>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700"/>
                                            <p:tgtEl>
                                              <p:spTgt spid="23">
                                                <p:txEl>
                                                  <p:pRg st="0" end="0"/>
                                                </p:txEl>
                                              </p:spTgt>
                                            </p:tgtEl>
                                          </p:cBhvr>
                                        </p:animEffect>
                                        <p:anim calcmode="lin" valueType="num">
                                          <p:cBhvr>
                                            <p:cTn id="42" dur="7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700" fill="hold"/>
                                            <p:tgtEl>
                                              <p:spTgt spid="23">
                                                <p:txEl>
                                                  <p:pRg st="0" end="0"/>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2000"/>
                                      </p:stCondLst>
                                      <p:iterate type="lt">
                                        <p:tmPct val="10000"/>
                                      </p:iterate>
                                      <p:childTnLst>
                                        <p:set>
                                          <p:cBhvr>
                                            <p:cTn id="45" dur="1" fill="hold">
                                              <p:stCondLst>
                                                <p:cond delay="0"/>
                                              </p:stCondLst>
                                            </p:cTn>
                                            <p:tgtEl>
                                              <p:spTgt spid="24">
                                                <p:txEl>
                                                  <p:pRg st="0" end="0"/>
                                                </p:txEl>
                                              </p:spTgt>
                                            </p:tgtEl>
                                            <p:attrNameLst>
                                              <p:attrName>style.visibility</p:attrName>
                                            </p:attrNameLst>
                                          </p:cBhvr>
                                          <p:to>
                                            <p:strVal val="visible"/>
                                          </p:to>
                                        </p:set>
                                        <p:animEffect transition="in" filter="fade">
                                          <p:cBhvr>
                                            <p:cTn id="46" dur="700"/>
                                            <p:tgtEl>
                                              <p:spTgt spid="24">
                                                <p:txEl>
                                                  <p:pRg st="0" end="0"/>
                                                </p:txEl>
                                              </p:spTgt>
                                            </p:tgtEl>
                                          </p:cBhvr>
                                        </p:animEffect>
                                        <p:anim calcmode="lin" valueType="num">
                                          <p:cBhvr>
                                            <p:cTn id="47" dur="7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48" dur="7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p:bldP spid="2" grpId="0"/>
          <p:bldP spid="20" grpId="0" build="p"/>
          <p:bldP spid="21" grpId="0" build="p"/>
          <p:bldP spid="22" grpId="0" build="p"/>
          <p:bldP spid="23" grpId="0" build="p"/>
          <p:bldP spid="24" grpId="0" build="p"/>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a:noFill/>
        </p:spPr>
      </p:pic>
      <p:grpSp>
        <p:nvGrpSpPr>
          <p:cNvPr id="7" name="组合 6"/>
          <p:cNvGrpSpPr/>
          <p:nvPr/>
        </p:nvGrpSpPr>
        <p:grpSpPr>
          <a:xfrm>
            <a:off x="458362" y="295817"/>
            <a:ext cx="430466" cy="430466"/>
            <a:chOff x="5528760" y="4728676"/>
            <a:chExt cx="1257214" cy="1257214"/>
          </a:xfrm>
        </p:grpSpPr>
        <p:sp>
          <p:nvSpPr>
            <p:cNvPr id="8" name="椭圆 7"/>
            <p:cNvSpPr/>
            <p:nvPr/>
          </p:nvSpPr>
          <p:spPr>
            <a:xfrm>
              <a:off x="5528760" y="4728676"/>
              <a:ext cx="1257214" cy="1257214"/>
            </a:xfrm>
            <a:prstGeom prst="ellipse">
              <a:avLst/>
            </a:prstGeom>
            <a:solidFill>
              <a:srgbClr val="C00000"/>
            </a:solidFill>
            <a:ln w="19050">
              <a:noFill/>
              <a:prstDash val="sysDash"/>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KSO_Shape"/>
            <p:cNvSpPr/>
            <p:nvPr/>
          </p:nvSpPr>
          <p:spPr bwMode="auto">
            <a:xfrm>
              <a:off x="5691154" y="4942818"/>
              <a:ext cx="873112" cy="864692"/>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7"/>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7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sp>
        <p:nvSpPr>
          <p:cNvPr id="6" name="矩形 5"/>
          <p:cNvSpPr/>
          <p:nvPr/>
        </p:nvSpPr>
        <p:spPr>
          <a:xfrm>
            <a:off x="931114" y="321868"/>
            <a:ext cx="2044604" cy="400110"/>
          </a:xfrm>
          <a:prstGeom prst="rect">
            <a:avLst/>
          </a:prstGeom>
        </p:spPr>
        <p:txBody>
          <a:bodyPr wrap="square">
            <a:spAutoFit/>
          </a:bodyPr>
          <a:lstStyle/>
          <a:p>
            <a:r>
              <a:rPr lang="zh-CN" altLang="en-US" sz="2000" dirty="0">
                <a:solidFill>
                  <a:srgbClr val="C00000"/>
                </a:solidFill>
                <a:latin typeface="微软雅黑" panose="020B0503020204020204" pitchFamily="34" charset="-122"/>
                <a:ea typeface="微软雅黑" panose="020B0503020204020204" pitchFamily="34" charset="-122"/>
              </a:rPr>
              <a:t>主要业务</a:t>
            </a:r>
            <a:endParaRPr lang="en-US" altLang="zh-CN" sz="2000" dirty="0">
              <a:solidFill>
                <a:srgbClr val="C00000"/>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5268126" y="1274571"/>
            <a:ext cx="1123045" cy="1302732"/>
            <a:chOff x="5301679" y="1577352"/>
            <a:chExt cx="1123045" cy="1302732"/>
          </a:xfrm>
        </p:grpSpPr>
        <p:sp>
          <p:nvSpPr>
            <p:cNvPr id="11" name="六边形 10"/>
            <p:cNvSpPr/>
            <p:nvPr/>
          </p:nvSpPr>
          <p:spPr>
            <a:xfrm rot="5400000">
              <a:off x="5211836" y="1667195"/>
              <a:ext cx="1302732" cy="1123045"/>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12" name="KSO_Shape"/>
            <p:cNvSpPr/>
            <p:nvPr/>
          </p:nvSpPr>
          <p:spPr bwMode="auto">
            <a:xfrm>
              <a:off x="5635344" y="2000361"/>
              <a:ext cx="455715" cy="455715"/>
            </a:xfrm>
            <a:custGeom>
              <a:avLst/>
              <a:gdLst>
                <a:gd name="T0" fmla="*/ 1159904 w 2208213"/>
                <a:gd name="T1" fmla="*/ 523327 h 2209801"/>
                <a:gd name="T2" fmla="*/ 1199134 w 2208213"/>
                <a:gd name="T3" fmla="*/ 565478 h 2209801"/>
                <a:gd name="T4" fmla="*/ 1206816 w 2208213"/>
                <a:gd name="T5" fmla="*/ 627336 h 2209801"/>
                <a:gd name="T6" fmla="*/ 1183496 w 2208213"/>
                <a:gd name="T7" fmla="*/ 668666 h 2209801"/>
                <a:gd name="T8" fmla="*/ 954421 w 2208213"/>
                <a:gd name="T9" fmla="*/ 947300 h 2209801"/>
                <a:gd name="T10" fmla="*/ 901747 w 2208213"/>
                <a:gd name="T11" fmla="*/ 1002588 h 2209801"/>
                <a:gd name="T12" fmla="*/ 871569 w 2208213"/>
                <a:gd name="T13" fmla="*/ 1378936 h 2209801"/>
                <a:gd name="T14" fmla="*/ 822461 w 2208213"/>
                <a:gd name="T15" fmla="*/ 1396179 h 2209801"/>
                <a:gd name="T16" fmla="*/ 784602 w 2208213"/>
                <a:gd name="T17" fmla="*/ 1361418 h 2209801"/>
                <a:gd name="T18" fmla="*/ 740982 w 2208213"/>
                <a:gd name="T19" fmla="*/ 986166 h 2209801"/>
                <a:gd name="T20" fmla="*/ 701476 w 2208213"/>
                <a:gd name="T21" fmla="*/ 923487 h 2209801"/>
                <a:gd name="T22" fmla="*/ 699830 w 2208213"/>
                <a:gd name="T23" fmla="*/ 851775 h 2209801"/>
                <a:gd name="T24" fmla="*/ 735769 w 2208213"/>
                <a:gd name="T25" fmla="*/ 788002 h 2209801"/>
                <a:gd name="T26" fmla="*/ 801886 w 2208213"/>
                <a:gd name="T27" fmla="*/ 751873 h 2209801"/>
                <a:gd name="T28" fmla="*/ 1066626 w 2208213"/>
                <a:gd name="T29" fmla="*/ 521138 h 2209801"/>
                <a:gd name="T30" fmla="*/ 533853 w 2208213"/>
                <a:gd name="T31" fmla="*/ 676984 h 2209801"/>
                <a:gd name="T32" fmla="*/ 283900 w 2208213"/>
                <a:gd name="T33" fmla="*/ 652063 h 2209801"/>
                <a:gd name="T34" fmla="*/ 235717 w 2208213"/>
                <a:gd name="T35" fmla="*/ 799950 h 2209801"/>
                <a:gd name="T36" fmla="*/ 219838 w 2208213"/>
                <a:gd name="T37" fmla="*/ 953315 h 2209801"/>
                <a:gd name="T38" fmla="*/ 235990 w 2208213"/>
                <a:gd name="T39" fmla="*/ 1107228 h 2209801"/>
                <a:gd name="T40" fmla="*/ 284722 w 2208213"/>
                <a:gd name="T41" fmla="*/ 1255389 h 2209801"/>
                <a:gd name="T42" fmla="*/ 365484 w 2208213"/>
                <a:gd name="T43" fmla="*/ 1392049 h 2209801"/>
                <a:gd name="T44" fmla="*/ 469517 w 2208213"/>
                <a:gd name="T45" fmla="*/ 1504060 h 2209801"/>
                <a:gd name="T46" fmla="*/ 671834 w 2208213"/>
                <a:gd name="T47" fmla="*/ 1628669 h 2209801"/>
                <a:gd name="T48" fmla="*/ 922061 w 2208213"/>
                <a:gd name="T49" fmla="*/ 1683442 h 2209801"/>
                <a:gd name="T50" fmla="*/ 1075099 w 2208213"/>
                <a:gd name="T51" fmla="*/ 1897058 h 2209801"/>
                <a:gd name="T52" fmla="*/ 829252 w 2208213"/>
                <a:gd name="T53" fmla="*/ 1897606 h 2209801"/>
                <a:gd name="T54" fmla="*/ 643088 w 2208213"/>
                <a:gd name="T55" fmla="*/ 1852966 h 2209801"/>
                <a:gd name="T56" fmla="*/ 484300 w 2208213"/>
                <a:gd name="T57" fmla="*/ 1782308 h 2209801"/>
                <a:gd name="T58" fmla="*/ 338654 w 2208213"/>
                <a:gd name="T59" fmla="*/ 1681799 h 2209801"/>
                <a:gd name="T60" fmla="*/ 196841 w 2208213"/>
                <a:gd name="T61" fmla="*/ 1533637 h 2209801"/>
                <a:gd name="T62" fmla="*/ 84047 w 2208213"/>
                <a:gd name="T63" fmla="*/ 1345217 h 2209801"/>
                <a:gd name="T64" fmla="*/ 18342 w 2208213"/>
                <a:gd name="T65" fmla="*/ 1140913 h 2209801"/>
                <a:gd name="T66" fmla="*/ 0 w 2208213"/>
                <a:gd name="T67" fmla="*/ 928667 h 2209801"/>
                <a:gd name="T68" fmla="*/ 29020 w 2208213"/>
                <a:gd name="T69" fmla="*/ 717516 h 2209801"/>
                <a:gd name="T70" fmla="*/ 105128 w 2208213"/>
                <a:gd name="T71" fmla="*/ 516225 h 2209801"/>
                <a:gd name="T72" fmla="*/ 210530 w 2208213"/>
                <a:gd name="T73" fmla="*/ 353822 h 2209801"/>
                <a:gd name="T74" fmla="*/ 1141446 w 2208213"/>
                <a:gd name="T75" fmla="*/ 18620 h 2209801"/>
                <a:gd name="T76" fmla="*/ 1322266 w 2208213"/>
                <a:gd name="T77" fmla="*/ 74481 h 2209801"/>
                <a:gd name="T78" fmla="*/ 1477059 w 2208213"/>
                <a:gd name="T79" fmla="*/ 157177 h 2209801"/>
                <a:gd name="T80" fmla="*/ 1614592 w 2208213"/>
                <a:gd name="T81" fmla="*/ 267528 h 2209801"/>
                <a:gd name="T82" fmla="*/ 1754042 w 2208213"/>
                <a:gd name="T83" fmla="*/ 437575 h 2209801"/>
                <a:gd name="T84" fmla="*/ 1849932 w 2208213"/>
                <a:gd name="T85" fmla="*/ 632539 h 2209801"/>
                <a:gd name="T86" fmla="*/ 1898425 w 2208213"/>
                <a:gd name="T87" fmla="*/ 840647 h 2209801"/>
                <a:gd name="T88" fmla="*/ 1899521 w 2208213"/>
                <a:gd name="T89" fmla="*/ 1053410 h 2209801"/>
                <a:gd name="T90" fmla="*/ 1853220 w 2208213"/>
                <a:gd name="T91" fmla="*/ 1262339 h 2209801"/>
                <a:gd name="T92" fmla="*/ 1761440 w 2208213"/>
                <a:gd name="T93" fmla="*/ 1455113 h 2209801"/>
                <a:gd name="T94" fmla="*/ 1536237 w 2208213"/>
                <a:gd name="T95" fmla="*/ 1393502 h 2209801"/>
                <a:gd name="T96" fmla="*/ 1625825 w 2208213"/>
                <a:gd name="T97" fmla="*/ 1239886 h 2209801"/>
                <a:gd name="T98" fmla="*/ 1671304 w 2208213"/>
                <a:gd name="T99" fmla="*/ 1090925 h 2209801"/>
                <a:gd name="T100" fmla="*/ 1684455 w 2208213"/>
                <a:gd name="T101" fmla="*/ 937034 h 2209801"/>
                <a:gd name="T102" fmla="*/ 1665003 w 2208213"/>
                <a:gd name="T103" fmla="*/ 783965 h 2209801"/>
                <a:gd name="T104" fmla="*/ 1613770 w 2208213"/>
                <a:gd name="T105" fmla="*/ 636646 h 2209801"/>
                <a:gd name="T106" fmla="*/ 1529935 w 2208213"/>
                <a:gd name="T107" fmla="*/ 501102 h 2209801"/>
                <a:gd name="T108" fmla="*/ 1425004 w 2208213"/>
                <a:gd name="T109" fmla="*/ 392393 h 2209801"/>
                <a:gd name="T110" fmla="*/ 1313773 w 2208213"/>
                <a:gd name="T111" fmla="*/ 315174 h 2209801"/>
                <a:gd name="T112" fmla="*/ 1191035 w 2208213"/>
                <a:gd name="T113" fmla="*/ 259314 h 2209801"/>
                <a:gd name="T114" fmla="*/ 996790 w 2208213"/>
                <a:gd name="T115" fmla="*/ 220977 h 2209801"/>
                <a:gd name="T116" fmla="*/ 817613 w 2208213"/>
                <a:gd name="T117" fmla="*/ 53670 h 22098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208213" h="2209801">
                  <a:moveTo>
                    <a:pt x="1288552" y="590550"/>
                  </a:moveTo>
                  <a:lnTo>
                    <a:pt x="1298410" y="590868"/>
                  </a:lnTo>
                  <a:lnTo>
                    <a:pt x="1307950" y="592138"/>
                  </a:lnTo>
                  <a:lnTo>
                    <a:pt x="1313039" y="593408"/>
                  </a:lnTo>
                  <a:lnTo>
                    <a:pt x="1317809" y="594678"/>
                  </a:lnTo>
                  <a:lnTo>
                    <a:pt x="1322579" y="596265"/>
                  </a:lnTo>
                  <a:lnTo>
                    <a:pt x="1326713" y="598170"/>
                  </a:lnTo>
                  <a:lnTo>
                    <a:pt x="1331483" y="600075"/>
                  </a:lnTo>
                  <a:lnTo>
                    <a:pt x="1335935" y="601980"/>
                  </a:lnTo>
                  <a:lnTo>
                    <a:pt x="1340705" y="604520"/>
                  </a:lnTo>
                  <a:lnTo>
                    <a:pt x="1344522" y="607060"/>
                  </a:lnTo>
                  <a:lnTo>
                    <a:pt x="1348974" y="610235"/>
                  </a:lnTo>
                  <a:lnTo>
                    <a:pt x="1352790" y="613410"/>
                  </a:lnTo>
                  <a:lnTo>
                    <a:pt x="1356924" y="616585"/>
                  </a:lnTo>
                  <a:lnTo>
                    <a:pt x="1360740" y="620078"/>
                  </a:lnTo>
                  <a:lnTo>
                    <a:pt x="1371870" y="631190"/>
                  </a:lnTo>
                  <a:lnTo>
                    <a:pt x="1375368" y="635000"/>
                  </a:lnTo>
                  <a:lnTo>
                    <a:pt x="1378867" y="639128"/>
                  </a:lnTo>
                  <a:lnTo>
                    <a:pt x="1382047" y="642938"/>
                  </a:lnTo>
                  <a:lnTo>
                    <a:pt x="1384909" y="647383"/>
                  </a:lnTo>
                  <a:lnTo>
                    <a:pt x="1387453" y="651510"/>
                  </a:lnTo>
                  <a:lnTo>
                    <a:pt x="1389997" y="655955"/>
                  </a:lnTo>
                  <a:lnTo>
                    <a:pt x="1392223" y="660718"/>
                  </a:lnTo>
                  <a:lnTo>
                    <a:pt x="1394131" y="664845"/>
                  </a:lnTo>
                  <a:lnTo>
                    <a:pt x="1395721" y="669608"/>
                  </a:lnTo>
                  <a:lnTo>
                    <a:pt x="1397311" y="674370"/>
                  </a:lnTo>
                  <a:lnTo>
                    <a:pt x="1398901" y="679133"/>
                  </a:lnTo>
                  <a:lnTo>
                    <a:pt x="1399855" y="683895"/>
                  </a:lnTo>
                  <a:lnTo>
                    <a:pt x="1401445" y="693738"/>
                  </a:lnTo>
                  <a:lnTo>
                    <a:pt x="1401763" y="703580"/>
                  </a:lnTo>
                  <a:lnTo>
                    <a:pt x="1401445" y="713105"/>
                  </a:lnTo>
                  <a:lnTo>
                    <a:pt x="1399855" y="722948"/>
                  </a:lnTo>
                  <a:lnTo>
                    <a:pt x="1398901" y="727710"/>
                  </a:lnTo>
                  <a:lnTo>
                    <a:pt x="1397311" y="732155"/>
                  </a:lnTo>
                  <a:lnTo>
                    <a:pt x="1395721" y="736918"/>
                  </a:lnTo>
                  <a:lnTo>
                    <a:pt x="1394131" y="741680"/>
                  </a:lnTo>
                  <a:lnTo>
                    <a:pt x="1392223" y="746443"/>
                  </a:lnTo>
                  <a:lnTo>
                    <a:pt x="1389997" y="750888"/>
                  </a:lnTo>
                  <a:lnTo>
                    <a:pt x="1387453" y="755015"/>
                  </a:lnTo>
                  <a:lnTo>
                    <a:pt x="1384909" y="759460"/>
                  </a:lnTo>
                  <a:lnTo>
                    <a:pt x="1382047" y="763905"/>
                  </a:lnTo>
                  <a:lnTo>
                    <a:pt x="1378867" y="767715"/>
                  </a:lnTo>
                  <a:lnTo>
                    <a:pt x="1375368" y="771525"/>
                  </a:lnTo>
                  <a:lnTo>
                    <a:pt x="1371870" y="775653"/>
                  </a:lnTo>
                  <a:lnTo>
                    <a:pt x="1123823" y="1022668"/>
                  </a:lnTo>
                  <a:lnTo>
                    <a:pt x="1123823" y="1030605"/>
                  </a:lnTo>
                  <a:lnTo>
                    <a:pt x="1123505" y="1038543"/>
                  </a:lnTo>
                  <a:lnTo>
                    <a:pt x="1122551" y="1046480"/>
                  </a:lnTo>
                  <a:lnTo>
                    <a:pt x="1121279" y="1053783"/>
                  </a:lnTo>
                  <a:lnTo>
                    <a:pt x="1120007" y="1061720"/>
                  </a:lnTo>
                  <a:lnTo>
                    <a:pt x="1117781" y="1069340"/>
                  </a:lnTo>
                  <a:lnTo>
                    <a:pt x="1115555" y="1076643"/>
                  </a:lnTo>
                  <a:lnTo>
                    <a:pt x="1112693" y="1084263"/>
                  </a:lnTo>
                  <a:lnTo>
                    <a:pt x="1109513" y="1091565"/>
                  </a:lnTo>
                  <a:lnTo>
                    <a:pt x="1106333" y="1098868"/>
                  </a:lnTo>
                  <a:lnTo>
                    <a:pt x="1102517" y="1105853"/>
                  </a:lnTo>
                  <a:lnTo>
                    <a:pt x="1098064" y="1112520"/>
                  </a:lnTo>
                  <a:lnTo>
                    <a:pt x="1093930" y="1119188"/>
                  </a:lnTo>
                  <a:lnTo>
                    <a:pt x="1088842" y="1125855"/>
                  </a:lnTo>
                  <a:lnTo>
                    <a:pt x="1083118" y="1132205"/>
                  </a:lnTo>
                  <a:lnTo>
                    <a:pt x="1077712" y="1138238"/>
                  </a:lnTo>
                  <a:lnTo>
                    <a:pt x="1071352" y="1143953"/>
                  </a:lnTo>
                  <a:lnTo>
                    <a:pt x="1064992" y="1149033"/>
                  </a:lnTo>
                  <a:lnTo>
                    <a:pt x="1058631" y="1154113"/>
                  </a:lnTo>
                  <a:lnTo>
                    <a:pt x="1051953" y="1158558"/>
                  </a:lnTo>
                  <a:lnTo>
                    <a:pt x="1045275" y="1163003"/>
                  </a:lnTo>
                  <a:lnTo>
                    <a:pt x="1038279" y="1166813"/>
                  </a:lnTo>
                  <a:lnTo>
                    <a:pt x="1031283" y="1169988"/>
                  </a:lnTo>
                  <a:lnTo>
                    <a:pt x="1023650" y="1173163"/>
                  </a:lnTo>
                  <a:lnTo>
                    <a:pt x="1023650" y="1562101"/>
                  </a:lnTo>
                  <a:lnTo>
                    <a:pt x="1023650" y="1567816"/>
                  </a:lnTo>
                  <a:lnTo>
                    <a:pt x="1022378" y="1573848"/>
                  </a:lnTo>
                  <a:lnTo>
                    <a:pt x="1021424" y="1579246"/>
                  </a:lnTo>
                  <a:lnTo>
                    <a:pt x="1019198" y="1584961"/>
                  </a:lnTo>
                  <a:lnTo>
                    <a:pt x="1016654" y="1590041"/>
                  </a:lnTo>
                  <a:lnTo>
                    <a:pt x="1013792" y="1594803"/>
                  </a:lnTo>
                  <a:lnTo>
                    <a:pt x="1010294" y="1599566"/>
                  </a:lnTo>
                  <a:lnTo>
                    <a:pt x="1006796" y="1603376"/>
                  </a:lnTo>
                  <a:lnTo>
                    <a:pt x="1002344" y="1607186"/>
                  </a:lnTo>
                  <a:lnTo>
                    <a:pt x="997892" y="1610361"/>
                  </a:lnTo>
                  <a:lnTo>
                    <a:pt x="993439" y="1613536"/>
                  </a:lnTo>
                  <a:lnTo>
                    <a:pt x="988033" y="1616076"/>
                  </a:lnTo>
                  <a:lnTo>
                    <a:pt x="982627" y="1617981"/>
                  </a:lnTo>
                  <a:lnTo>
                    <a:pt x="977221" y="1619568"/>
                  </a:lnTo>
                  <a:lnTo>
                    <a:pt x="971179" y="1620203"/>
                  </a:lnTo>
                  <a:lnTo>
                    <a:pt x="965455" y="1620838"/>
                  </a:lnTo>
                  <a:lnTo>
                    <a:pt x="959413" y="1620203"/>
                  </a:lnTo>
                  <a:lnTo>
                    <a:pt x="953370" y="1619568"/>
                  </a:lnTo>
                  <a:lnTo>
                    <a:pt x="947964" y="1617981"/>
                  </a:lnTo>
                  <a:lnTo>
                    <a:pt x="942558" y="1616076"/>
                  </a:lnTo>
                  <a:lnTo>
                    <a:pt x="937470" y="1613536"/>
                  </a:lnTo>
                  <a:lnTo>
                    <a:pt x="932700" y="1610361"/>
                  </a:lnTo>
                  <a:lnTo>
                    <a:pt x="927930" y="1607186"/>
                  </a:lnTo>
                  <a:lnTo>
                    <a:pt x="923795" y="1603376"/>
                  </a:lnTo>
                  <a:lnTo>
                    <a:pt x="919979" y="1599566"/>
                  </a:lnTo>
                  <a:lnTo>
                    <a:pt x="916799" y="1594803"/>
                  </a:lnTo>
                  <a:lnTo>
                    <a:pt x="913619" y="1590041"/>
                  </a:lnTo>
                  <a:lnTo>
                    <a:pt x="911393" y="1584961"/>
                  </a:lnTo>
                  <a:lnTo>
                    <a:pt x="909485" y="1579246"/>
                  </a:lnTo>
                  <a:lnTo>
                    <a:pt x="907895" y="1573848"/>
                  </a:lnTo>
                  <a:lnTo>
                    <a:pt x="906941" y="1567816"/>
                  </a:lnTo>
                  <a:lnTo>
                    <a:pt x="906623" y="1562101"/>
                  </a:lnTo>
                  <a:lnTo>
                    <a:pt x="906623" y="1173163"/>
                  </a:lnTo>
                  <a:lnTo>
                    <a:pt x="899627" y="1169988"/>
                  </a:lnTo>
                  <a:lnTo>
                    <a:pt x="892313" y="1166813"/>
                  </a:lnTo>
                  <a:lnTo>
                    <a:pt x="885316" y="1163003"/>
                  </a:lnTo>
                  <a:lnTo>
                    <a:pt x="878638" y="1158558"/>
                  </a:lnTo>
                  <a:lnTo>
                    <a:pt x="871960" y="1154113"/>
                  </a:lnTo>
                  <a:lnTo>
                    <a:pt x="865282" y="1149033"/>
                  </a:lnTo>
                  <a:lnTo>
                    <a:pt x="858922" y="1143953"/>
                  </a:lnTo>
                  <a:lnTo>
                    <a:pt x="852879" y="1138238"/>
                  </a:lnTo>
                  <a:lnTo>
                    <a:pt x="847473" y="1132205"/>
                  </a:lnTo>
                  <a:lnTo>
                    <a:pt x="842385" y="1125855"/>
                  </a:lnTo>
                  <a:lnTo>
                    <a:pt x="837297" y="1119505"/>
                  </a:lnTo>
                  <a:lnTo>
                    <a:pt x="832845" y="1113473"/>
                  </a:lnTo>
                  <a:lnTo>
                    <a:pt x="828393" y="1106488"/>
                  </a:lnTo>
                  <a:lnTo>
                    <a:pt x="824577" y="1099503"/>
                  </a:lnTo>
                  <a:lnTo>
                    <a:pt x="821397" y="1092835"/>
                  </a:lnTo>
                  <a:lnTo>
                    <a:pt x="818216" y="1085850"/>
                  </a:lnTo>
                  <a:lnTo>
                    <a:pt x="815354" y="1078230"/>
                  </a:lnTo>
                  <a:lnTo>
                    <a:pt x="813128" y="1071245"/>
                  </a:lnTo>
                  <a:lnTo>
                    <a:pt x="811220" y="1063625"/>
                  </a:lnTo>
                  <a:lnTo>
                    <a:pt x="809630" y="1056323"/>
                  </a:lnTo>
                  <a:lnTo>
                    <a:pt x="808040" y="1048703"/>
                  </a:lnTo>
                  <a:lnTo>
                    <a:pt x="807086" y="1041400"/>
                  </a:lnTo>
                  <a:lnTo>
                    <a:pt x="806768" y="1033463"/>
                  </a:lnTo>
                  <a:lnTo>
                    <a:pt x="806450" y="1025843"/>
                  </a:lnTo>
                  <a:lnTo>
                    <a:pt x="806768" y="1018540"/>
                  </a:lnTo>
                  <a:lnTo>
                    <a:pt x="807086" y="1010920"/>
                  </a:lnTo>
                  <a:lnTo>
                    <a:pt x="808040" y="1002983"/>
                  </a:lnTo>
                  <a:lnTo>
                    <a:pt x="809630" y="995680"/>
                  </a:lnTo>
                  <a:lnTo>
                    <a:pt x="811220" y="988060"/>
                  </a:lnTo>
                  <a:lnTo>
                    <a:pt x="813128" y="981075"/>
                  </a:lnTo>
                  <a:lnTo>
                    <a:pt x="815354" y="973455"/>
                  </a:lnTo>
                  <a:lnTo>
                    <a:pt x="818216" y="966470"/>
                  </a:lnTo>
                  <a:lnTo>
                    <a:pt x="821397" y="959485"/>
                  </a:lnTo>
                  <a:lnTo>
                    <a:pt x="824577" y="952183"/>
                  </a:lnTo>
                  <a:lnTo>
                    <a:pt x="828393" y="945515"/>
                  </a:lnTo>
                  <a:lnTo>
                    <a:pt x="832845" y="938848"/>
                  </a:lnTo>
                  <a:lnTo>
                    <a:pt x="837297" y="932180"/>
                  </a:lnTo>
                  <a:lnTo>
                    <a:pt x="842385" y="925830"/>
                  </a:lnTo>
                  <a:lnTo>
                    <a:pt x="847473" y="920115"/>
                  </a:lnTo>
                  <a:lnTo>
                    <a:pt x="852879" y="914083"/>
                  </a:lnTo>
                  <a:lnTo>
                    <a:pt x="859240" y="908368"/>
                  </a:lnTo>
                  <a:lnTo>
                    <a:pt x="865282" y="902653"/>
                  </a:lnTo>
                  <a:lnTo>
                    <a:pt x="871960" y="897890"/>
                  </a:lnTo>
                  <a:lnTo>
                    <a:pt x="878638" y="893445"/>
                  </a:lnTo>
                  <a:lnTo>
                    <a:pt x="885316" y="889000"/>
                  </a:lnTo>
                  <a:lnTo>
                    <a:pt x="892313" y="885508"/>
                  </a:lnTo>
                  <a:lnTo>
                    <a:pt x="899627" y="882018"/>
                  </a:lnTo>
                  <a:lnTo>
                    <a:pt x="906941" y="878840"/>
                  </a:lnTo>
                  <a:lnTo>
                    <a:pt x="914573" y="875983"/>
                  </a:lnTo>
                  <a:lnTo>
                    <a:pt x="921887" y="873760"/>
                  </a:lnTo>
                  <a:lnTo>
                    <a:pt x="929520" y="872173"/>
                  </a:lnTo>
                  <a:lnTo>
                    <a:pt x="936834" y="870585"/>
                  </a:lnTo>
                  <a:lnTo>
                    <a:pt x="944784" y="869315"/>
                  </a:lnTo>
                  <a:lnTo>
                    <a:pt x="952734" y="868363"/>
                  </a:lnTo>
                  <a:lnTo>
                    <a:pt x="960685" y="868045"/>
                  </a:lnTo>
                  <a:lnTo>
                    <a:pt x="967999" y="867728"/>
                  </a:lnTo>
                  <a:lnTo>
                    <a:pt x="1216364" y="620078"/>
                  </a:lnTo>
                  <a:lnTo>
                    <a:pt x="1219862" y="616585"/>
                  </a:lnTo>
                  <a:lnTo>
                    <a:pt x="1223996" y="613410"/>
                  </a:lnTo>
                  <a:lnTo>
                    <a:pt x="1228130" y="610235"/>
                  </a:lnTo>
                  <a:lnTo>
                    <a:pt x="1232264" y="607060"/>
                  </a:lnTo>
                  <a:lnTo>
                    <a:pt x="1236398" y="604520"/>
                  </a:lnTo>
                  <a:lnTo>
                    <a:pt x="1240851" y="601980"/>
                  </a:lnTo>
                  <a:lnTo>
                    <a:pt x="1245621" y="599758"/>
                  </a:lnTo>
                  <a:lnTo>
                    <a:pt x="1250073" y="597535"/>
                  </a:lnTo>
                  <a:lnTo>
                    <a:pt x="1254843" y="596265"/>
                  </a:lnTo>
                  <a:lnTo>
                    <a:pt x="1259295" y="594678"/>
                  </a:lnTo>
                  <a:lnTo>
                    <a:pt x="1264065" y="593408"/>
                  </a:lnTo>
                  <a:lnTo>
                    <a:pt x="1268835" y="592138"/>
                  </a:lnTo>
                  <a:lnTo>
                    <a:pt x="1278694" y="590868"/>
                  </a:lnTo>
                  <a:lnTo>
                    <a:pt x="1288552" y="590550"/>
                  </a:lnTo>
                  <a:close/>
                  <a:moveTo>
                    <a:pt x="799395" y="26988"/>
                  </a:moveTo>
                  <a:lnTo>
                    <a:pt x="618825" y="785302"/>
                  </a:lnTo>
                  <a:lnTo>
                    <a:pt x="426196" y="592785"/>
                  </a:lnTo>
                  <a:lnTo>
                    <a:pt x="414454" y="608987"/>
                  </a:lnTo>
                  <a:lnTo>
                    <a:pt x="403030" y="625189"/>
                  </a:lnTo>
                  <a:lnTo>
                    <a:pt x="392240" y="641708"/>
                  </a:lnTo>
                  <a:lnTo>
                    <a:pt x="381450" y="658228"/>
                  </a:lnTo>
                  <a:lnTo>
                    <a:pt x="371295" y="674748"/>
                  </a:lnTo>
                  <a:lnTo>
                    <a:pt x="361775" y="691585"/>
                  </a:lnTo>
                  <a:lnTo>
                    <a:pt x="352254" y="709058"/>
                  </a:lnTo>
                  <a:lnTo>
                    <a:pt x="343369" y="726213"/>
                  </a:lnTo>
                  <a:lnTo>
                    <a:pt x="336387" y="741144"/>
                  </a:lnTo>
                  <a:lnTo>
                    <a:pt x="329088" y="756393"/>
                  </a:lnTo>
                  <a:lnTo>
                    <a:pt x="322741" y="771642"/>
                  </a:lnTo>
                  <a:lnTo>
                    <a:pt x="316711" y="786573"/>
                  </a:lnTo>
                  <a:lnTo>
                    <a:pt x="310365" y="801822"/>
                  </a:lnTo>
                  <a:lnTo>
                    <a:pt x="304652" y="817706"/>
                  </a:lnTo>
                  <a:lnTo>
                    <a:pt x="299257" y="832955"/>
                  </a:lnTo>
                  <a:lnTo>
                    <a:pt x="294180" y="848839"/>
                  </a:lnTo>
                  <a:lnTo>
                    <a:pt x="289420" y="864723"/>
                  </a:lnTo>
                  <a:lnTo>
                    <a:pt x="284977" y="880290"/>
                  </a:lnTo>
                  <a:lnTo>
                    <a:pt x="280851" y="896174"/>
                  </a:lnTo>
                  <a:lnTo>
                    <a:pt x="276726" y="912376"/>
                  </a:lnTo>
                  <a:lnTo>
                    <a:pt x="273235" y="927942"/>
                  </a:lnTo>
                  <a:lnTo>
                    <a:pt x="270062" y="944144"/>
                  </a:lnTo>
                  <a:lnTo>
                    <a:pt x="267523" y="960346"/>
                  </a:lnTo>
                  <a:lnTo>
                    <a:pt x="264667" y="976548"/>
                  </a:lnTo>
                  <a:lnTo>
                    <a:pt x="262128" y="992433"/>
                  </a:lnTo>
                  <a:lnTo>
                    <a:pt x="260224" y="1008634"/>
                  </a:lnTo>
                  <a:lnTo>
                    <a:pt x="258637" y="1024836"/>
                  </a:lnTo>
                  <a:lnTo>
                    <a:pt x="257050" y="1041038"/>
                  </a:lnTo>
                  <a:lnTo>
                    <a:pt x="256098" y="1057240"/>
                  </a:lnTo>
                  <a:lnTo>
                    <a:pt x="255464" y="1073760"/>
                  </a:lnTo>
                  <a:lnTo>
                    <a:pt x="254829" y="1089962"/>
                  </a:lnTo>
                  <a:lnTo>
                    <a:pt x="254829" y="1105846"/>
                  </a:lnTo>
                  <a:lnTo>
                    <a:pt x="254829" y="1122683"/>
                  </a:lnTo>
                  <a:lnTo>
                    <a:pt x="255464" y="1138568"/>
                  </a:lnTo>
                  <a:lnTo>
                    <a:pt x="256416" y="1155087"/>
                  </a:lnTo>
                  <a:lnTo>
                    <a:pt x="257050" y="1171289"/>
                  </a:lnTo>
                  <a:lnTo>
                    <a:pt x="258637" y="1187491"/>
                  </a:lnTo>
                  <a:lnTo>
                    <a:pt x="260224" y="1203693"/>
                  </a:lnTo>
                  <a:lnTo>
                    <a:pt x="262128" y="1219895"/>
                  </a:lnTo>
                  <a:lnTo>
                    <a:pt x="264667" y="1236097"/>
                  </a:lnTo>
                  <a:lnTo>
                    <a:pt x="267523" y="1251981"/>
                  </a:lnTo>
                  <a:lnTo>
                    <a:pt x="270379" y="1268183"/>
                  </a:lnTo>
                  <a:lnTo>
                    <a:pt x="273552" y="1284385"/>
                  </a:lnTo>
                  <a:lnTo>
                    <a:pt x="277361" y="1300269"/>
                  </a:lnTo>
                  <a:lnTo>
                    <a:pt x="281169" y="1316153"/>
                  </a:lnTo>
                  <a:lnTo>
                    <a:pt x="284977" y="1332038"/>
                  </a:lnTo>
                  <a:lnTo>
                    <a:pt x="289737" y="1347922"/>
                  </a:lnTo>
                  <a:lnTo>
                    <a:pt x="294497" y="1363488"/>
                  </a:lnTo>
                  <a:lnTo>
                    <a:pt x="299575" y="1379373"/>
                  </a:lnTo>
                  <a:lnTo>
                    <a:pt x="305287" y="1394622"/>
                  </a:lnTo>
                  <a:lnTo>
                    <a:pt x="310682" y="1410188"/>
                  </a:lnTo>
                  <a:lnTo>
                    <a:pt x="317029" y="1425437"/>
                  </a:lnTo>
                  <a:lnTo>
                    <a:pt x="323376" y="1440686"/>
                  </a:lnTo>
                  <a:lnTo>
                    <a:pt x="330040" y="1456252"/>
                  </a:lnTo>
                  <a:lnTo>
                    <a:pt x="337022" y="1471184"/>
                  </a:lnTo>
                  <a:lnTo>
                    <a:pt x="344003" y="1486115"/>
                  </a:lnTo>
                  <a:lnTo>
                    <a:pt x="351620" y="1501046"/>
                  </a:lnTo>
                  <a:lnTo>
                    <a:pt x="359553" y="1515660"/>
                  </a:lnTo>
                  <a:lnTo>
                    <a:pt x="367804" y="1530273"/>
                  </a:lnTo>
                  <a:lnTo>
                    <a:pt x="376373" y="1544887"/>
                  </a:lnTo>
                  <a:lnTo>
                    <a:pt x="384941" y="1558865"/>
                  </a:lnTo>
                  <a:lnTo>
                    <a:pt x="394461" y="1573161"/>
                  </a:lnTo>
                  <a:lnTo>
                    <a:pt x="403982" y="1587139"/>
                  </a:lnTo>
                  <a:lnTo>
                    <a:pt x="413819" y="1601117"/>
                  </a:lnTo>
                  <a:lnTo>
                    <a:pt x="423657" y="1614777"/>
                  </a:lnTo>
                  <a:lnTo>
                    <a:pt x="434130" y="1628120"/>
                  </a:lnTo>
                  <a:lnTo>
                    <a:pt x="444919" y="1641780"/>
                  </a:lnTo>
                  <a:lnTo>
                    <a:pt x="455709" y="1655123"/>
                  </a:lnTo>
                  <a:lnTo>
                    <a:pt x="466816" y="1668148"/>
                  </a:lnTo>
                  <a:lnTo>
                    <a:pt x="478558" y="1680856"/>
                  </a:lnTo>
                  <a:lnTo>
                    <a:pt x="490300" y="1693563"/>
                  </a:lnTo>
                  <a:lnTo>
                    <a:pt x="502676" y="1706270"/>
                  </a:lnTo>
                  <a:lnTo>
                    <a:pt x="512832" y="1716119"/>
                  </a:lnTo>
                  <a:lnTo>
                    <a:pt x="522987" y="1725967"/>
                  </a:lnTo>
                  <a:lnTo>
                    <a:pt x="533776" y="1735497"/>
                  </a:lnTo>
                  <a:lnTo>
                    <a:pt x="544249" y="1744710"/>
                  </a:lnTo>
                  <a:lnTo>
                    <a:pt x="555039" y="1753923"/>
                  </a:lnTo>
                  <a:lnTo>
                    <a:pt x="565511" y="1762818"/>
                  </a:lnTo>
                  <a:lnTo>
                    <a:pt x="587725" y="1780291"/>
                  </a:lnTo>
                  <a:lnTo>
                    <a:pt x="609939" y="1796811"/>
                  </a:lnTo>
                  <a:lnTo>
                    <a:pt x="633106" y="1812695"/>
                  </a:lnTo>
                  <a:lnTo>
                    <a:pt x="656589" y="1827626"/>
                  </a:lnTo>
                  <a:lnTo>
                    <a:pt x="680073" y="1841604"/>
                  </a:lnTo>
                  <a:lnTo>
                    <a:pt x="704509" y="1854629"/>
                  </a:lnTo>
                  <a:lnTo>
                    <a:pt x="728944" y="1867337"/>
                  </a:lnTo>
                  <a:lnTo>
                    <a:pt x="753697" y="1878774"/>
                  </a:lnTo>
                  <a:lnTo>
                    <a:pt x="778768" y="1889257"/>
                  </a:lnTo>
                  <a:lnTo>
                    <a:pt x="804155" y="1899741"/>
                  </a:lnTo>
                  <a:lnTo>
                    <a:pt x="829543" y="1908636"/>
                  </a:lnTo>
                  <a:lnTo>
                    <a:pt x="855566" y="1916896"/>
                  </a:lnTo>
                  <a:lnTo>
                    <a:pt x="881906" y="1923885"/>
                  </a:lnTo>
                  <a:lnTo>
                    <a:pt x="908245" y="1930556"/>
                  </a:lnTo>
                  <a:lnTo>
                    <a:pt x="934585" y="1936592"/>
                  </a:lnTo>
                  <a:lnTo>
                    <a:pt x="961242" y="1941357"/>
                  </a:lnTo>
                  <a:lnTo>
                    <a:pt x="988217" y="1945805"/>
                  </a:lnTo>
                  <a:lnTo>
                    <a:pt x="1014874" y="1948982"/>
                  </a:lnTo>
                  <a:lnTo>
                    <a:pt x="1042165" y="1951206"/>
                  </a:lnTo>
                  <a:lnTo>
                    <a:pt x="1068823" y="1952794"/>
                  </a:lnTo>
                  <a:lnTo>
                    <a:pt x="1095797" y="1953112"/>
                  </a:lnTo>
                  <a:lnTo>
                    <a:pt x="1123089" y="1953112"/>
                  </a:lnTo>
                  <a:lnTo>
                    <a:pt x="1150063" y="1951841"/>
                  </a:lnTo>
                  <a:lnTo>
                    <a:pt x="1177355" y="1950253"/>
                  </a:lnTo>
                  <a:lnTo>
                    <a:pt x="1204012" y="1947711"/>
                  </a:lnTo>
                  <a:lnTo>
                    <a:pt x="1231304" y="1944217"/>
                  </a:lnTo>
                  <a:lnTo>
                    <a:pt x="1257961" y="1939451"/>
                  </a:lnTo>
                  <a:lnTo>
                    <a:pt x="1284618" y="1934368"/>
                  </a:lnTo>
                  <a:lnTo>
                    <a:pt x="1311275" y="1928015"/>
                  </a:lnTo>
                  <a:lnTo>
                    <a:pt x="1258913" y="2147853"/>
                  </a:lnTo>
                  <a:lnTo>
                    <a:pt x="1246219" y="2200588"/>
                  </a:lnTo>
                  <a:lnTo>
                    <a:pt x="1220514" y="2203130"/>
                  </a:lnTo>
                  <a:lnTo>
                    <a:pt x="1195126" y="2205989"/>
                  </a:lnTo>
                  <a:lnTo>
                    <a:pt x="1169104" y="2207895"/>
                  </a:lnTo>
                  <a:lnTo>
                    <a:pt x="1143082" y="2209166"/>
                  </a:lnTo>
                  <a:lnTo>
                    <a:pt x="1117694" y="2209801"/>
                  </a:lnTo>
                  <a:lnTo>
                    <a:pt x="1091672" y="2209801"/>
                  </a:lnTo>
                  <a:lnTo>
                    <a:pt x="1065649" y="2209483"/>
                  </a:lnTo>
                  <a:lnTo>
                    <a:pt x="1039627" y="2208530"/>
                  </a:lnTo>
                  <a:lnTo>
                    <a:pt x="1013287" y="2206307"/>
                  </a:lnTo>
                  <a:lnTo>
                    <a:pt x="987265" y="2204083"/>
                  </a:lnTo>
                  <a:lnTo>
                    <a:pt x="961242" y="2201224"/>
                  </a:lnTo>
                  <a:lnTo>
                    <a:pt x="935537" y="2197411"/>
                  </a:lnTo>
                  <a:lnTo>
                    <a:pt x="909832" y="2193282"/>
                  </a:lnTo>
                  <a:lnTo>
                    <a:pt x="883810" y="2188199"/>
                  </a:lnTo>
                  <a:lnTo>
                    <a:pt x="857787" y="2182798"/>
                  </a:lnTo>
                  <a:lnTo>
                    <a:pt x="832400" y="2176762"/>
                  </a:lnTo>
                  <a:lnTo>
                    <a:pt x="832717" y="2174856"/>
                  </a:lnTo>
                  <a:lnTo>
                    <a:pt x="814946" y="2170091"/>
                  </a:lnTo>
                  <a:lnTo>
                    <a:pt x="797808" y="2165325"/>
                  </a:lnTo>
                  <a:lnTo>
                    <a:pt x="780037" y="2160242"/>
                  </a:lnTo>
                  <a:lnTo>
                    <a:pt x="762583" y="2154842"/>
                  </a:lnTo>
                  <a:lnTo>
                    <a:pt x="745446" y="2149441"/>
                  </a:lnTo>
                  <a:lnTo>
                    <a:pt x="727992" y="2143087"/>
                  </a:lnTo>
                  <a:lnTo>
                    <a:pt x="710856" y="2136734"/>
                  </a:lnTo>
                  <a:lnTo>
                    <a:pt x="693719" y="2130380"/>
                  </a:lnTo>
                  <a:lnTo>
                    <a:pt x="676900" y="2123391"/>
                  </a:lnTo>
                  <a:lnTo>
                    <a:pt x="660080" y="2116084"/>
                  </a:lnTo>
                  <a:lnTo>
                    <a:pt x="642943" y="2108777"/>
                  </a:lnTo>
                  <a:lnTo>
                    <a:pt x="626441" y="2100835"/>
                  </a:lnTo>
                  <a:lnTo>
                    <a:pt x="609939" y="2092893"/>
                  </a:lnTo>
                  <a:lnTo>
                    <a:pt x="593437" y="2084633"/>
                  </a:lnTo>
                  <a:lnTo>
                    <a:pt x="577253" y="2076056"/>
                  </a:lnTo>
                  <a:lnTo>
                    <a:pt x="561385" y="2067478"/>
                  </a:lnTo>
                  <a:lnTo>
                    <a:pt x="545201" y="2057948"/>
                  </a:lnTo>
                  <a:lnTo>
                    <a:pt x="529016" y="2048417"/>
                  </a:lnTo>
                  <a:lnTo>
                    <a:pt x="513149" y="2038887"/>
                  </a:lnTo>
                  <a:lnTo>
                    <a:pt x="497916" y="2028721"/>
                  </a:lnTo>
                  <a:lnTo>
                    <a:pt x="482049" y="2018555"/>
                  </a:lnTo>
                  <a:lnTo>
                    <a:pt x="466816" y="2007754"/>
                  </a:lnTo>
                  <a:lnTo>
                    <a:pt x="451901" y="1996952"/>
                  </a:lnTo>
                  <a:lnTo>
                    <a:pt x="436668" y="1985833"/>
                  </a:lnTo>
                  <a:lnTo>
                    <a:pt x="422070" y="1974397"/>
                  </a:lnTo>
                  <a:lnTo>
                    <a:pt x="407155" y="1962642"/>
                  </a:lnTo>
                  <a:lnTo>
                    <a:pt x="392557" y="1950888"/>
                  </a:lnTo>
                  <a:lnTo>
                    <a:pt x="378277" y="1938498"/>
                  </a:lnTo>
                  <a:lnTo>
                    <a:pt x="364313" y="1926109"/>
                  </a:lnTo>
                  <a:lnTo>
                    <a:pt x="350033" y="1913083"/>
                  </a:lnTo>
                  <a:lnTo>
                    <a:pt x="336387" y="1900058"/>
                  </a:lnTo>
                  <a:lnTo>
                    <a:pt x="322424" y="1886716"/>
                  </a:lnTo>
                  <a:lnTo>
                    <a:pt x="305604" y="1869243"/>
                  </a:lnTo>
                  <a:lnTo>
                    <a:pt x="289420" y="1852088"/>
                  </a:lnTo>
                  <a:lnTo>
                    <a:pt x="273235" y="1833980"/>
                  </a:lnTo>
                  <a:lnTo>
                    <a:pt x="258002" y="1815554"/>
                  </a:lnTo>
                  <a:lnTo>
                    <a:pt x="242452" y="1797446"/>
                  </a:lnTo>
                  <a:lnTo>
                    <a:pt x="228172" y="1779020"/>
                  </a:lnTo>
                  <a:lnTo>
                    <a:pt x="213891" y="1760277"/>
                  </a:lnTo>
                  <a:lnTo>
                    <a:pt x="200245" y="1741216"/>
                  </a:lnTo>
                  <a:lnTo>
                    <a:pt x="187234" y="1721837"/>
                  </a:lnTo>
                  <a:lnTo>
                    <a:pt x="174223" y="1702141"/>
                  </a:lnTo>
                  <a:lnTo>
                    <a:pt x="161846" y="1682444"/>
                  </a:lnTo>
                  <a:lnTo>
                    <a:pt x="150105" y="1662748"/>
                  </a:lnTo>
                  <a:lnTo>
                    <a:pt x="138363" y="1642734"/>
                  </a:lnTo>
                  <a:lnTo>
                    <a:pt x="127573" y="1622402"/>
                  </a:lnTo>
                  <a:lnTo>
                    <a:pt x="117101" y="1602388"/>
                  </a:lnTo>
                  <a:lnTo>
                    <a:pt x="106946" y="1581420"/>
                  </a:lnTo>
                  <a:lnTo>
                    <a:pt x="97425" y="1560453"/>
                  </a:lnTo>
                  <a:lnTo>
                    <a:pt x="87905" y="1539486"/>
                  </a:lnTo>
                  <a:lnTo>
                    <a:pt x="79336" y="1518836"/>
                  </a:lnTo>
                  <a:lnTo>
                    <a:pt x="71085" y="1497551"/>
                  </a:lnTo>
                  <a:lnTo>
                    <a:pt x="63152" y="1476267"/>
                  </a:lnTo>
                  <a:lnTo>
                    <a:pt x="56170" y="1454664"/>
                  </a:lnTo>
                  <a:lnTo>
                    <a:pt x="49189" y="1432744"/>
                  </a:lnTo>
                  <a:lnTo>
                    <a:pt x="42842" y="1411141"/>
                  </a:lnTo>
                  <a:lnTo>
                    <a:pt x="36495" y="1389539"/>
                  </a:lnTo>
                  <a:lnTo>
                    <a:pt x="31100" y="1367618"/>
                  </a:lnTo>
                  <a:lnTo>
                    <a:pt x="25705" y="1345380"/>
                  </a:lnTo>
                  <a:lnTo>
                    <a:pt x="21262" y="1323460"/>
                  </a:lnTo>
                  <a:lnTo>
                    <a:pt x="17137" y="1301222"/>
                  </a:lnTo>
                  <a:lnTo>
                    <a:pt x="13328" y="1278984"/>
                  </a:lnTo>
                  <a:lnTo>
                    <a:pt x="10155" y="1256746"/>
                  </a:lnTo>
                  <a:lnTo>
                    <a:pt x="7299" y="1234508"/>
                  </a:lnTo>
                  <a:lnTo>
                    <a:pt x="5077" y="1211953"/>
                  </a:lnTo>
                  <a:lnTo>
                    <a:pt x="2856" y="1189397"/>
                  </a:lnTo>
                  <a:lnTo>
                    <a:pt x="1587" y="1167159"/>
                  </a:lnTo>
                  <a:lnTo>
                    <a:pt x="317" y="1144604"/>
                  </a:lnTo>
                  <a:lnTo>
                    <a:pt x="0" y="1122048"/>
                  </a:lnTo>
                  <a:lnTo>
                    <a:pt x="0" y="1099810"/>
                  </a:lnTo>
                  <a:lnTo>
                    <a:pt x="0" y="1077254"/>
                  </a:lnTo>
                  <a:lnTo>
                    <a:pt x="635" y="1054699"/>
                  </a:lnTo>
                  <a:lnTo>
                    <a:pt x="2221" y="1032461"/>
                  </a:lnTo>
                  <a:lnTo>
                    <a:pt x="3808" y="1009905"/>
                  </a:lnTo>
                  <a:lnTo>
                    <a:pt x="5712" y="987350"/>
                  </a:lnTo>
                  <a:lnTo>
                    <a:pt x="8568" y="965429"/>
                  </a:lnTo>
                  <a:lnTo>
                    <a:pt x="11742" y="942874"/>
                  </a:lnTo>
                  <a:lnTo>
                    <a:pt x="14915" y="920636"/>
                  </a:lnTo>
                  <a:lnTo>
                    <a:pt x="19041" y="898398"/>
                  </a:lnTo>
                  <a:lnTo>
                    <a:pt x="23484" y="876478"/>
                  </a:lnTo>
                  <a:lnTo>
                    <a:pt x="28244" y="854240"/>
                  </a:lnTo>
                  <a:lnTo>
                    <a:pt x="33639" y="832319"/>
                  </a:lnTo>
                  <a:lnTo>
                    <a:pt x="39351" y="810717"/>
                  </a:lnTo>
                  <a:lnTo>
                    <a:pt x="45380" y="788479"/>
                  </a:lnTo>
                  <a:lnTo>
                    <a:pt x="52045" y="766876"/>
                  </a:lnTo>
                  <a:lnTo>
                    <a:pt x="59344" y="745591"/>
                  </a:lnTo>
                  <a:lnTo>
                    <a:pt x="66643" y="723989"/>
                  </a:lnTo>
                  <a:lnTo>
                    <a:pt x="74894" y="702704"/>
                  </a:lnTo>
                  <a:lnTo>
                    <a:pt x="83145" y="681737"/>
                  </a:lnTo>
                  <a:lnTo>
                    <a:pt x="92348" y="660452"/>
                  </a:lnTo>
                  <a:lnTo>
                    <a:pt x="101868" y="639802"/>
                  </a:lnTo>
                  <a:lnTo>
                    <a:pt x="111706" y="619153"/>
                  </a:lnTo>
                  <a:lnTo>
                    <a:pt x="121861" y="598821"/>
                  </a:lnTo>
                  <a:lnTo>
                    <a:pt x="132333" y="578171"/>
                  </a:lnTo>
                  <a:lnTo>
                    <a:pt x="143758" y="558157"/>
                  </a:lnTo>
                  <a:lnTo>
                    <a:pt x="155182" y="538143"/>
                  </a:lnTo>
                  <a:lnTo>
                    <a:pt x="165337" y="521623"/>
                  </a:lnTo>
                  <a:lnTo>
                    <a:pt x="175810" y="505422"/>
                  </a:lnTo>
                  <a:lnTo>
                    <a:pt x="186282" y="489220"/>
                  </a:lnTo>
                  <a:lnTo>
                    <a:pt x="197389" y="473018"/>
                  </a:lnTo>
                  <a:lnTo>
                    <a:pt x="208814" y="457451"/>
                  </a:lnTo>
                  <a:lnTo>
                    <a:pt x="220238" y="441567"/>
                  </a:lnTo>
                  <a:lnTo>
                    <a:pt x="231980" y="425683"/>
                  </a:lnTo>
                  <a:lnTo>
                    <a:pt x="244039" y="410434"/>
                  </a:lnTo>
                  <a:lnTo>
                    <a:pt x="41255" y="207115"/>
                  </a:lnTo>
                  <a:lnTo>
                    <a:pt x="799395" y="26988"/>
                  </a:lnTo>
                  <a:close/>
                  <a:moveTo>
                    <a:pt x="1115113" y="0"/>
                  </a:moveTo>
                  <a:lnTo>
                    <a:pt x="1141155" y="953"/>
                  </a:lnTo>
                  <a:lnTo>
                    <a:pt x="1167196" y="1906"/>
                  </a:lnTo>
                  <a:lnTo>
                    <a:pt x="1193555" y="3494"/>
                  </a:lnTo>
                  <a:lnTo>
                    <a:pt x="1219596" y="6035"/>
                  </a:lnTo>
                  <a:lnTo>
                    <a:pt x="1245320" y="9212"/>
                  </a:lnTo>
                  <a:lnTo>
                    <a:pt x="1271044" y="12706"/>
                  </a:lnTo>
                  <a:lnTo>
                    <a:pt x="1297085" y="17152"/>
                  </a:lnTo>
                  <a:lnTo>
                    <a:pt x="1323126" y="21599"/>
                  </a:lnTo>
                  <a:lnTo>
                    <a:pt x="1348532" y="27317"/>
                  </a:lnTo>
                  <a:lnTo>
                    <a:pt x="1374574" y="33670"/>
                  </a:lnTo>
                  <a:lnTo>
                    <a:pt x="1392676" y="38434"/>
                  </a:lnTo>
                  <a:lnTo>
                    <a:pt x="1410460" y="42881"/>
                  </a:lnTo>
                  <a:lnTo>
                    <a:pt x="1428244" y="48599"/>
                  </a:lnTo>
                  <a:lnTo>
                    <a:pt x="1445711" y="53999"/>
                  </a:lnTo>
                  <a:lnTo>
                    <a:pt x="1463495" y="60034"/>
                  </a:lnTo>
                  <a:lnTo>
                    <a:pt x="1480962" y="66387"/>
                  </a:lnTo>
                  <a:lnTo>
                    <a:pt x="1498746" y="72422"/>
                  </a:lnTo>
                  <a:lnTo>
                    <a:pt x="1515578" y="79092"/>
                  </a:lnTo>
                  <a:lnTo>
                    <a:pt x="1532727" y="86398"/>
                  </a:lnTo>
                  <a:lnTo>
                    <a:pt x="1549876" y="93703"/>
                  </a:lnTo>
                  <a:lnTo>
                    <a:pt x="1566708" y="101327"/>
                  </a:lnTo>
                  <a:lnTo>
                    <a:pt x="1583222" y="109585"/>
                  </a:lnTo>
                  <a:lnTo>
                    <a:pt x="1600053" y="117526"/>
                  </a:lnTo>
                  <a:lnTo>
                    <a:pt x="1616250" y="126103"/>
                  </a:lnTo>
                  <a:lnTo>
                    <a:pt x="1632764" y="134679"/>
                  </a:lnTo>
                  <a:lnTo>
                    <a:pt x="1648960" y="143890"/>
                  </a:lnTo>
                  <a:lnTo>
                    <a:pt x="1665157" y="152784"/>
                  </a:lnTo>
                  <a:lnTo>
                    <a:pt x="1681035" y="162631"/>
                  </a:lnTo>
                  <a:lnTo>
                    <a:pt x="1696597" y="172478"/>
                  </a:lnTo>
                  <a:lnTo>
                    <a:pt x="1712158" y="182325"/>
                  </a:lnTo>
                  <a:lnTo>
                    <a:pt x="1727402" y="193124"/>
                  </a:lnTo>
                  <a:lnTo>
                    <a:pt x="1742645" y="203606"/>
                  </a:lnTo>
                  <a:lnTo>
                    <a:pt x="1757572" y="214406"/>
                  </a:lnTo>
                  <a:lnTo>
                    <a:pt x="1772498" y="225206"/>
                  </a:lnTo>
                  <a:lnTo>
                    <a:pt x="1787106" y="236641"/>
                  </a:lnTo>
                  <a:lnTo>
                    <a:pt x="1801715" y="248711"/>
                  </a:lnTo>
                  <a:lnTo>
                    <a:pt x="1816323" y="260464"/>
                  </a:lnTo>
                  <a:lnTo>
                    <a:pt x="1830614" y="272534"/>
                  </a:lnTo>
                  <a:lnTo>
                    <a:pt x="1844270" y="284922"/>
                  </a:lnTo>
                  <a:lnTo>
                    <a:pt x="1857926" y="297310"/>
                  </a:lnTo>
                  <a:lnTo>
                    <a:pt x="1871582" y="310333"/>
                  </a:lnTo>
                  <a:lnTo>
                    <a:pt x="1884920" y="323356"/>
                  </a:lnTo>
                  <a:lnTo>
                    <a:pt x="1901751" y="340826"/>
                  </a:lnTo>
                  <a:lnTo>
                    <a:pt x="1918265" y="358296"/>
                  </a:lnTo>
                  <a:lnTo>
                    <a:pt x="1934144" y="376084"/>
                  </a:lnTo>
                  <a:lnTo>
                    <a:pt x="1949706" y="394190"/>
                  </a:lnTo>
                  <a:lnTo>
                    <a:pt x="1964632" y="412295"/>
                  </a:lnTo>
                  <a:lnTo>
                    <a:pt x="1979240" y="431036"/>
                  </a:lnTo>
                  <a:lnTo>
                    <a:pt x="1993531" y="449776"/>
                  </a:lnTo>
                  <a:lnTo>
                    <a:pt x="2007187" y="468835"/>
                  </a:lnTo>
                  <a:lnTo>
                    <a:pt x="2020525" y="487893"/>
                  </a:lnTo>
                  <a:lnTo>
                    <a:pt x="2033228" y="507587"/>
                  </a:lnTo>
                  <a:lnTo>
                    <a:pt x="2045931" y="527280"/>
                  </a:lnTo>
                  <a:lnTo>
                    <a:pt x="2057682" y="546974"/>
                  </a:lnTo>
                  <a:lnTo>
                    <a:pt x="2069114" y="567303"/>
                  </a:lnTo>
                  <a:lnTo>
                    <a:pt x="2080230" y="587314"/>
                  </a:lnTo>
                  <a:lnTo>
                    <a:pt x="2090710" y="607643"/>
                  </a:lnTo>
                  <a:lnTo>
                    <a:pt x="2100555" y="628607"/>
                  </a:lnTo>
                  <a:lnTo>
                    <a:pt x="2110399" y="648936"/>
                  </a:lnTo>
                  <a:lnTo>
                    <a:pt x="2119609" y="670218"/>
                  </a:lnTo>
                  <a:lnTo>
                    <a:pt x="2128184" y="691182"/>
                  </a:lnTo>
                  <a:lnTo>
                    <a:pt x="2136441" y="712464"/>
                  </a:lnTo>
                  <a:lnTo>
                    <a:pt x="2144380" y="733745"/>
                  </a:lnTo>
                  <a:lnTo>
                    <a:pt x="2151684" y="755345"/>
                  </a:lnTo>
                  <a:lnTo>
                    <a:pt x="2158354" y="776627"/>
                  </a:lnTo>
                  <a:lnTo>
                    <a:pt x="2165023" y="798544"/>
                  </a:lnTo>
                  <a:lnTo>
                    <a:pt x="2171057" y="820461"/>
                  </a:lnTo>
                  <a:lnTo>
                    <a:pt x="2176455" y="842378"/>
                  </a:lnTo>
                  <a:lnTo>
                    <a:pt x="2181537" y="863977"/>
                  </a:lnTo>
                  <a:lnTo>
                    <a:pt x="2186300" y="886530"/>
                  </a:lnTo>
                  <a:lnTo>
                    <a:pt x="2190429" y="908447"/>
                  </a:lnTo>
                  <a:lnTo>
                    <a:pt x="2194240" y="930681"/>
                  </a:lnTo>
                  <a:lnTo>
                    <a:pt x="2197416" y="952916"/>
                  </a:lnTo>
                  <a:lnTo>
                    <a:pt x="2200591" y="975151"/>
                  </a:lnTo>
                  <a:lnTo>
                    <a:pt x="2202814" y="997703"/>
                  </a:lnTo>
                  <a:lnTo>
                    <a:pt x="2204402" y="1019938"/>
                  </a:lnTo>
                  <a:lnTo>
                    <a:pt x="2205990" y="1042490"/>
                  </a:lnTo>
                  <a:lnTo>
                    <a:pt x="2207260" y="1065043"/>
                  </a:lnTo>
                  <a:lnTo>
                    <a:pt x="2207578" y="1087277"/>
                  </a:lnTo>
                  <a:lnTo>
                    <a:pt x="2208213" y="1109830"/>
                  </a:lnTo>
                  <a:lnTo>
                    <a:pt x="2207578" y="1132382"/>
                  </a:lnTo>
                  <a:lnTo>
                    <a:pt x="2206943" y="1154617"/>
                  </a:lnTo>
                  <a:lnTo>
                    <a:pt x="2205673" y="1177169"/>
                  </a:lnTo>
                  <a:lnTo>
                    <a:pt x="2203767" y="1199721"/>
                  </a:lnTo>
                  <a:lnTo>
                    <a:pt x="2201862" y="1221956"/>
                  </a:lnTo>
                  <a:lnTo>
                    <a:pt x="2199003" y="1244508"/>
                  </a:lnTo>
                  <a:lnTo>
                    <a:pt x="2195828" y="1267061"/>
                  </a:lnTo>
                  <a:lnTo>
                    <a:pt x="2192652" y="1288978"/>
                  </a:lnTo>
                  <a:lnTo>
                    <a:pt x="2188841" y="1310895"/>
                  </a:lnTo>
                  <a:lnTo>
                    <a:pt x="2184077" y="1333447"/>
                  </a:lnTo>
                  <a:lnTo>
                    <a:pt x="2179314" y="1355047"/>
                  </a:lnTo>
                  <a:lnTo>
                    <a:pt x="2173915" y="1377281"/>
                  </a:lnTo>
                  <a:lnTo>
                    <a:pt x="2168198" y="1399198"/>
                  </a:lnTo>
                  <a:lnTo>
                    <a:pt x="2162165" y="1420798"/>
                  </a:lnTo>
                  <a:lnTo>
                    <a:pt x="2155178" y="1442397"/>
                  </a:lnTo>
                  <a:lnTo>
                    <a:pt x="2148191" y="1464314"/>
                  </a:lnTo>
                  <a:lnTo>
                    <a:pt x="2140887" y="1485596"/>
                  </a:lnTo>
                  <a:lnTo>
                    <a:pt x="2132630" y="1506878"/>
                  </a:lnTo>
                  <a:lnTo>
                    <a:pt x="2124055" y="1527842"/>
                  </a:lnTo>
                  <a:lnTo>
                    <a:pt x="2115163" y="1548806"/>
                  </a:lnTo>
                  <a:lnTo>
                    <a:pt x="2105636" y="1569770"/>
                  </a:lnTo>
                  <a:lnTo>
                    <a:pt x="2095791" y="1590735"/>
                  </a:lnTo>
                  <a:lnTo>
                    <a:pt x="2085628" y="1611063"/>
                  </a:lnTo>
                  <a:lnTo>
                    <a:pt x="2075148" y="1631710"/>
                  </a:lnTo>
                  <a:lnTo>
                    <a:pt x="2063716" y="1651721"/>
                  </a:lnTo>
                  <a:lnTo>
                    <a:pt x="2052283" y="1671732"/>
                  </a:lnTo>
                  <a:lnTo>
                    <a:pt x="2041803" y="1687932"/>
                  </a:lnTo>
                  <a:lnTo>
                    <a:pt x="2031640" y="1704449"/>
                  </a:lnTo>
                  <a:lnTo>
                    <a:pt x="2021160" y="1720649"/>
                  </a:lnTo>
                  <a:lnTo>
                    <a:pt x="2010045" y="1736848"/>
                  </a:lnTo>
                  <a:lnTo>
                    <a:pt x="1998930" y="1752413"/>
                  </a:lnTo>
                  <a:lnTo>
                    <a:pt x="1987180" y="1768295"/>
                  </a:lnTo>
                  <a:lnTo>
                    <a:pt x="1975429" y="1783541"/>
                  </a:lnTo>
                  <a:lnTo>
                    <a:pt x="1963044" y="1798788"/>
                  </a:lnTo>
                  <a:lnTo>
                    <a:pt x="2166293" y="2002394"/>
                  </a:lnTo>
                  <a:lnTo>
                    <a:pt x="1407602" y="2182813"/>
                  </a:lnTo>
                  <a:lnTo>
                    <a:pt x="1588303" y="1424292"/>
                  </a:lnTo>
                  <a:lnTo>
                    <a:pt x="1780755" y="1616463"/>
                  </a:lnTo>
                  <a:lnTo>
                    <a:pt x="1792823" y="1600899"/>
                  </a:lnTo>
                  <a:lnTo>
                    <a:pt x="1804255" y="1584699"/>
                  </a:lnTo>
                  <a:lnTo>
                    <a:pt x="1815053" y="1568182"/>
                  </a:lnTo>
                  <a:lnTo>
                    <a:pt x="1825851" y="1551665"/>
                  </a:lnTo>
                  <a:lnTo>
                    <a:pt x="1836013" y="1534830"/>
                  </a:lnTo>
                  <a:lnTo>
                    <a:pt x="1845540" y="1517678"/>
                  </a:lnTo>
                  <a:lnTo>
                    <a:pt x="1855068" y="1500525"/>
                  </a:lnTo>
                  <a:lnTo>
                    <a:pt x="1863960" y="1483055"/>
                  </a:lnTo>
                  <a:lnTo>
                    <a:pt x="1870946" y="1468126"/>
                  </a:lnTo>
                  <a:lnTo>
                    <a:pt x="1878251" y="1453197"/>
                  </a:lnTo>
                  <a:lnTo>
                    <a:pt x="1884602" y="1438268"/>
                  </a:lnTo>
                  <a:lnTo>
                    <a:pt x="1891271" y="1422704"/>
                  </a:lnTo>
                  <a:lnTo>
                    <a:pt x="1896988" y="1407457"/>
                  </a:lnTo>
                  <a:lnTo>
                    <a:pt x="1902704" y="1392210"/>
                  </a:lnTo>
                  <a:lnTo>
                    <a:pt x="1908103" y="1376328"/>
                  </a:lnTo>
                  <a:lnTo>
                    <a:pt x="1913184" y="1360764"/>
                  </a:lnTo>
                  <a:lnTo>
                    <a:pt x="1917948" y="1344882"/>
                  </a:lnTo>
                  <a:lnTo>
                    <a:pt x="1922712" y="1329000"/>
                  </a:lnTo>
                  <a:lnTo>
                    <a:pt x="1926522" y="1313436"/>
                  </a:lnTo>
                  <a:lnTo>
                    <a:pt x="1930651" y="1297554"/>
                  </a:lnTo>
                  <a:lnTo>
                    <a:pt x="1934144" y="1281354"/>
                  </a:lnTo>
                  <a:lnTo>
                    <a:pt x="1937320" y="1265473"/>
                  </a:lnTo>
                  <a:lnTo>
                    <a:pt x="1940496" y="1249591"/>
                  </a:lnTo>
                  <a:lnTo>
                    <a:pt x="1942719" y="1233391"/>
                  </a:lnTo>
                  <a:lnTo>
                    <a:pt x="1944942" y="1217191"/>
                  </a:lnTo>
                  <a:lnTo>
                    <a:pt x="1947165" y="1200992"/>
                  </a:lnTo>
                  <a:lnTo>
                    <a:pt x="1949070" y="1184475"/>
                  </a:lnTo>
                  <a:lnTo>
                    <a:pt x="1950341" y="1168593"/>
                  </a:lnTo>
                  <a:lnTo>
                    <a:pt x="1951293" y="1152393"/>
                  </a:lnTo>
                  <a:lnTo>
                    <a:pt x="1952246" y="1135876"/>
                  </a:lnTo>
                  <a:lnTo>
                    <a:pt x="1952564" y="1119676"/>
                  </a:lnTo>
                  <a:lnTo>
                    <a:pt x="1952564" y="1103477"/>
                  </a:lnTo>
                  <a:lnTo>
                    <a:pt x="1952564" y="1086960"/>
                  </a:lnTo>
                  <a:lnTo>
                    <a:pt x="1952246" y="1070760"/>
                  </a:lnTo>
                  <a:lnTo>
                    <a:pt x="1951293" y="1054560"/>
                  </a:lnTo>
                  <a:lnTo>
                    <a:pt x="1950341" y="1038043"/>
                  </a:lnTo>
                  <a:lnTo>
                    <a:pt x="1948753" y="1021844"/>
                  </a:lnTo>
                  <a:lnTo>
                    <a:pt x="1947165" y="1005962"/>
                  </a:lnTo>
                  <a:lnTo>
                    <a:pt x="1944942" y="989762"/>
                  </a:lnTo>
                  <a:lnTo>
                    <a:pt x="1942719" y="973563"/>
                  </a:lnTo>
                  <a:lnTo>
                    <a:pt x="1939861" y="957363"/>
                  </a:lnTo>
                  <a:lnTo>
                    <a:pt x="1937320" y="941163"/>
                  </a:lnTo>
                  <a:lnTo>
                    <a:pt x="1933509" y="925599"/>
                  </a:lnTo>
                  <a:lnTo>
                    <a:pt x="1930016" y="909400"/>
                  </a:lnTo>
                  <a:lnTo>
                    <a:pt x="1926522" y="893518"/>
                  </a:lnTo>
                  <a:lnTo>
                    <a:pt x="1922394" y="877318"/>
                  </a:lnTo>
                  <a:lnTo>
                    <a:pt x="1917948" y="861754"/>
                  </a:lnTo>
                  <a:lnTo>
                    <a:pt x="1912867" y="845872"/>
                  </a:lnTo>
                  <a:lnTo>
                    <a:pt x="1907785" y="830625"/>
                  </a:lnTo>
                  <a:lnTo>
                    <a:pt x="1902704" y="814743"/>
                  </a:lnTo>
                  <a:lnTo>
                    <a:pt x="1896670" y="799497"/>
                  </a:lnTo>
                  <a:lnTo>
                    <a:pt x="1890636" y="784250"/>
                  </a:lnTo>
                  <a:lnTo>
                    <a:pt x="1883967" y="768686"/>
                  </a:lnTo>
                  <a:lnTo>
                    <a:pt x="1877298" y="753757"/>
                  </a:lnTo>
                  <a:lnTo>
                    <a:pt x="1870629" y="738510"/>
                  </a:lnTo>
                  <a:lnTo>
                    <a:pt x="1863325" y="723899"/>
                  </a:lnTo>
                  <a:lnTo>
                    <a:pt x="1855703" y="708970"/>
                  </a:lnTo>
                  <a:lnTo>
                    <a:pt x="1847763" y="694358"/>
                  </a:lnTo>
                  <a:lnTo>
                    <a:pt x="1839506" y="679747"/>
                  </a:lnTo>
                  <a:lnTo>
                    <a:pt x="1830932" y="665135"/>
                  </a:lnTo>
                  <a:lnTo>
                    <a:pt x="1822357" y="650524"/>
                  </a:lnTo>
                  <a:lnTo>
                    <a:pt x="1813147" y="636548"/>
                  </a:lnTo>
                  <a:lnTo>
                    <a:pt x="1803620" y="622572"/>
                  </a:lnTo>
                  <a:lnTo>
                    <a:pt x="1793775" y="608913"/>
                  </a:lnTo>
                  <a:lnTo>
                    <a:pt x="1783613" y="595255"/>
                  </a:lnTo>
                  <a:lnTo>
                    <a:pt x="1773450" y="581279"/>
                  </a:lnTo>
                  <a:lnTo>
                    <a:pt x="1762653" y="567938"/>
                  </a:lnTo>
                  <a:lnTo>
                    <a:pt x="1751855" y="554915"/>
                  </a:lnTo>
                  <a:lnTo>
                    <a:pt x="1740422" y="541892"/>
                  </a:lnTo>
                  <a:lnTo>
                    <a:pt x="1728672" y="528868"/>
                  </a:lnTo>
                  <a:lnTo>
                    <a:pt x="1716604" y="516481"/>
                  </a:lnTo>
                  <a:lnTo>
                    <a:pt x="1704536" y="503775"/>
                  </a:lnTo>
                  <a:lnTo>
                    <a:pt x="1694374" y="493611"/>
                  </a:lnTo>
                  <a:lnTo>
                    <a:pt x="1683576" y="483764"/>
                  </a:lnTo>
                  <a:lnTo>
                    <a:pt x="1673414" y="473917"/>
                  </a:lnTo>
                  <a:lnTo>
                    <a:pt x="1662298" y="464388"/>
                  </a:lnTo>
                  <a:lnTo>
                    <a:pt x="1651818" y="455176"/>
                  </a:lnTo>
                  <a:lnTo>
                    <a:pt x="1640703" y="445965"/>
                  </a:lnTo>
                  <a:lnTo>
                    <a:pt x="1629270" y="437071"/>
                  </a:lnTo>
                  <a:lnTo>
                    <a:pt x="1618155" y="428177"/>
                  </a:lnTo>
                  <a:lnTo>
                    <a:pt x="1607040" y="419918"/>
                  </a:lnTo>
                  <a:lnTo>
                    <a:pt x="1594972" y="411342"/>
                  </a:lnTo>
                  <a:lnTo>
                    <a:pt x="1583539" y="403401"/>
                  </a:lnTo>
                  <a:lnTo>
                    <a:pt x="1571789" y="395460"/>
                  </a:lnTo>
                  <a:lnTo>
                    <a:pt x="1559721" y="387519"/>
                  </a:lnTo>
                  <a:lnTo>
                    <a:pt x="1547971" y="380213"/>
                  </a:lnTo>
                  <a:lnTo>
                    <a:pt x="1535585" y="372590"/>
                  </a:lnTo>
                  <a:lnTo>
                    <a:pt x="1522882" y="365602"/>
                  </a:lnTo>
                  <a:lnTo>
                    <a:pt x="1510814" y="358296"/>
                  </a:lnTo>
                  <a:lnTo>
                    <a:pt x="1498111" y="351626"/>
                  </a:lnTo>
                  <a:lnTo>
                    <a:pt x="1485726" y="345591"/>
                  </a:lnTo>
                  <a:lnTo>
                    <a:pt x="1472705" y="339238"/>
                  </a:lnTo>
                  <a:lnTo>
                    <a:pt x="1460002" y="332885"/>
                  </a:lnTo>
                  <a:lnTo>
                    <a:pt x="1446981" y="326850"/>
                  </a:lnTo>
                  <a:lnTo>
                    <a:pt x="1433961" y="321450"/>
                  </a:lnTo>
                  <a:lnTo>
                    <a:pt x="1420622" y="316051"/>
                  </a:lnTo>
                  <a:lnTo>
                    <a:pt x="1407284" y="310651"/>
                  </a:lnTo>
                  <a:lnTo>
                    <a:pt x="1394263" y="305568"/>
                  </a:lnTo>
                  <a:lnTo>
                    <a:pt x="1380608" y="300804"/>
                  </a:lnTo>
                  <a:lnTo>
                    <a:pt x="1367269" y="296674"/>
                  </a:lnTo>
                  <a:lnTo>
                    <a:pt x="1353614" y="292228"/>
                  </a:lnTo>
                  <a:lnTo>
                    <a:pt x="1339958" y="288416"/>
                  </a:lnTo>
                  <a:lnTo>
                    <a:pt x="1326302" y="284287"/>
                  </a:lnTo>
                  <a:lnTo>
                    <a:pt x="1312329" y="280793"/>
                  </a:lnTo>
                  <a:lnTo>
                    <a:pt x="1286287" y="274440"/>
                  </a:lnTo>
                  <a:lnTo>
                    <a:pt x="1259928" y="269358"/>
                  </a:lnTo>
                  <a:lnTo>
                    <a:pt x="1234205" y="264593"/>
                  </a:lnTo>
                  <a:lnTo>
                    <a:pt x="1207528" y="261099"/>
                  </a:lnTo>
                  <a:lnTo>
                    <a:pt x="1181169" y="258558"/>
                  </a:lnTo>
                  <a:lnTo>
                    <a:pt x="1155446" y="256334"/>
                  </a:lnTo>
                  <a:lnTo>
                    <a:pt x="1129087" y="255381"/>
                  </a:lnTo>
                  <a:lnTo>
                    <a:pt x="1102410" y="254746"/>
                  </a:lnTo>
                  <a:lnTo>
                    <a:pt x="1076687" y="255699"/>
                  </a:lnTo>
                  <a:lnTo>
                    <a:pt x="1050328" y="256970"/>
                  </a:lnTo>
                  <a:lnTo>
                    <a:pt x="1024286" y="258875"/>
                  </a:lnTo>
                  <a:lnTo>
                    <a:pt x="998245" y="261417"/>
                  </a:lnTo>
                  <a:lnTo>
                    <a:pt x="972204" y="265546"/>
                  </a:lnTo>
                  <a:lnTo>
                    <a:pt x="946798" y="269993"/>
                  </a:lnTo>
                  <a:lnTo>
                    <a:pt x="921074" y="275075"/>
                  </a:lnTo>
                  <a:lnTo>
                    <a:pt x="895350" y="280793"/>
                  </a:lnTo>
                  <a:lnTo>
                    <a:pt x="947750" y="62257"/>
                  </a:lnTo>
                  <a:lnTo>
                    <a:pt x="960453" y="9847"/>
                  </a:lnTo>
                  <a:lnTo>
                    <a:pt x="986177" y="6670"/>
                  </a:lnTo>
                  <a:lnTo>
                    <a:pt x="1011583" y="4129"/>
                  </a:lnTo>
                  <a:lnTo>
                    <a:pt x="1037625" y="2541"/>
                  </a:lnTo>
                  <a:lnTo>
                    <a:pt x="1063666" y="953"/>
                  </a:lnTo>
                  <a:lnTo>
                    <a:pt x="1089072" y="635"/>
                  </a:lnTo>
                  <a:lnTo>
                    <a:pt x="1115113"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5868543" y="2347404"/>
            <a:ext cx="1123045" cy="1302732"/>
            <a:chOff x="5902096" y="2650185"/>
            <a:chExt cx="1123045" cy="1302732"/>
          </a:xfrm>
        </p:grpSpPr>
        <p:sp>
          <p:nvSpPr>
            <p:cNvPr id="14" name="六边形 13"/>
            <p:cNvSpPr/>
            <p:nvPr/>
          </p:nvSpPr>
          <p:spPr>
            <a:xfrm rot="5400000">
              <a:off x="5812253" y="2740028"/>
              <a:ext cx="1302732" cy="1123045"/>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KSO_Shape"/>
            <p:cNvSpPr>
              <a:spLocks noChangeArrowheads="1"/>
            </p:cNvSpPr>
            <p:nvPr/>
          </p:nvSpPr>
          <p:spPr bwMode="auto">
            <a:xfrm>
              <a:off x="6218596" y="3069394"/>
              <a:ext cx="490046" cy="460643"/>
            </a:xfrm>
            <a:custGeom>
              <a:avLst/>
              <a:gdLst>
                <a:gd name="T0" fmla="*/ 186557 w 1993900"/>
                <a:gd name="T1" fmla="*/ 1472017 h 1873250"/>
                <a:gd name="T2" fmla="*/ 1296550 w 1993900"/>
                <a:gd name="T3" fmla="*/ 576666 h 1873250"/>
                <a:gd name="T4" fmla="*/ 1153710 w 1993900"/>
                <a:gd name="T5" fmla="*/ 1135821 h 1873250"/>
                <a:gd name="T6" fmla="*/ 1097106 w 1993900"/>
                <a:gd name="T7" fmla="*/ 797974 h 1873250"/>
                <a:gd name="T8" fmla="*/ 1032144 w 1993900"/>
                <a:gd name="T9" fmla="*/ 704592 h 1873250"/>
                <a:gd name="T10" fmla="*/ 1078871 w 1993900"/>
                <a:gd name="T11" fmla="*/ 694343 h 1873250"/>
                <a:gd name="T12" fmla="*/ 1116861 w 1993900"/>
                <a:gd name="T13" fmla="*/ 676502 h 1873250"/>
                <a:gd name="T14" fmla="*/ 1146872 w 1993900"/>
                <a:gd name="T15" fmla="*/ 652207 h 1873250"/>
                <a:gd name="T16" fmla="*/ 1168526 w 1993900"/>
                <a:gd name="T17" fmla="*/ 620700 h 1873250"/>
                <a:gd name="T18" fmla="*/ 1184861 w 1993900"/>
                <a:gd name="T19" fmla="*/ 576666 h 1873250"/>
                <a:gd name="T20" fmla="*/ 568770 w 1993900"/>
                <a:gd name="T21" fmla="*/ 1239833 h 1873250"/>
                <a:gd name="T22" fmla="*/ 673241 w 1993900"/>
                <a:gd name="T23" fmla="*/ 791901 h 1873250"/>
                <a:gd name="T24" fmla="*/ 568770 w 1993900"/>
                <a:gd name="T25" fmla="*/ 802909 h 1873250"/>
                <a:gd name="T26" fmla="*/ 609419 w 1993900"/>
                <a:gd name="T27" fmla="*/ 698519 h 1873250"/>
                <a:gd name="T28" fmla="*/ 650068 w 1993900"/>
                <a:gd name="T29" fmla="*/ 682954 h 1873250"/>
                <a:gd name="T30" fmla="*/ 682739 w 1993900"/>
                <a:gd name="T31" fmla="*/ 660938 h 1873250"/>
                <a:gd name="T32" fmla="*/ 707052 w 1993900"/>
                <a:gd name="T33" fmla="*/ 632088 h 1873250"/>
                <a:gd name="T34" fmla="*/ 724147 w 1993900"/>
                <a:gd name="T35" fmla="*/ 596405 h 1873250"/>
                <a:gd name="T36" fmla="*/ 214659 w 1993900"/>
                <a:gd name="T37" fmla="*/ 266708 h 1873250"/>
                <a:gd name="T38" fmla="*/ 171803 w 1993900"/>
                <a:gd name="T39" fmla="*/ 295920 h 1873250"/>
                <a:gd name="T40" fmla="*/ 151323 w 1993900"/>
                <a:gd name="T41" fmla="*/ 344102 h 1873250"/>
                <a:gd name="T42" fmla="*/ 158150 w 1993900"/>
                <a:gd name="T43" fmla="*/ 1583935 h 1873250"/>
                <a:gd name="T44" fmla="*/ 190766 w 1993900"/>
                <a:gd name="T45" fmla="*/ 1623770 h 1873250"/>
                <a:gd name="T46" fmla="*/ 241586 w 1993900"/>
                <a:gd name="T47" fmla="*/ 1639325 h 1873250"/>
                <a:gd name="T48" fmla="*/ 1706270 w 1993900"/>
                <a:gd name="T49" fmla="*/ 1627944 h 1873250"/>
                <a:gd name="T50" fmla="*/ 1743058 w 1993900"/>
                <a:gd name="T51" fmla="*/ 1591902 h 1873250"/>
                <a:gd name="T52" fmla="*/ 1754056 w 1993900"/>
                <a:gd name="T53" fmla="*/ 353207 h 1873250"/>
                <a:gd name="T54" fmla="*/ 1738127 w 1993900"/>
                <a:gd name="T55" fmla="*/ 302749 h 1873250"/>
                <a:gd name="T56" fmla="*/ 1698306 w 1993900"/>
                <a:gd name="T57" fmla="*/ 269743 h 1873250"/>
                <a:gd name="T58" fmla="*/ 1541294 w 1993900"/>
                <a:gd name="T59" fmla="*/ 323995 h 1873250"/>
                <a:gd name="T60" fmla="*/ 334125 w 1993900"/>
                <a:gd name="T61" fmla="*/ 262534 h 1873250"/>
                <a:gd name="T62" fmla="*/ 1334979 w 1993900"/>
                <a:gd name="T63" fmla="*/ 206006 h 1873250"/>
                <a:gd name="T64" fmla="*/ 1663414 w 1993900"/>
                <a:gd name="T65" fmla="*/ 111160 h 1873250"/>
                <a:gd name="T66" fmla="*/ 1735094 w 1993900"/>
                <a:gd name="T67" fmla="*/ 122162 h 1873250"/>
                <a:gd name="T68" fmla="*/ 1798429 w 1993900"/>
                <a:gd name="T69" fmla="*/ 152513 h 1873250"/>
                <a:gd name="T70" fmla="*/ 1849629 w 1993900"/>
                <a:gd name="T71" fmla="*/ 199557 h 1873250"/>
                <a:gd name="T72" fmla="*/ 1886037 w 1993900"/>
                <a:gd name="T73" fmla="*/ 259120 h 1873250"/>
                <a:gd name="T74" fmla="*/ 1903862 w 1993900"/>
                <a:gd name="T75" fmla="*/ 328927 h 1873250"/>
                <a:gd name="T76" fmla="*/ 1902346 w 1993900"/>
                <a:gd name="T77" fmla="*/ 1585453 h 1873250"/>
                <a:gd name="T78" fmla="*/ 1881107 w 1993900"/>
                <a:gd name="T79" fmla="*/ 1653362 h 1873250"/>
                <a:gd name="T80" fmla="*/ 1842044 w 1993900"/>
                <a:gd name="T81" fmla="*/ 1711029 h 1873250"/>
                <a:gd name="T82" fmla="*/ 1788568 w 1993900"/>
                <a:gd name="T83" fmla="*/ 1755417 h 1873250"/>
                <a:gd name="T84" fmla="*/ 1723716 w 1993900"/>
                <a:gd name="T85" fmla="*/ 1782733 h 1873250"/>
                <a:gd name="T86" fmla="*/ 241586 w 1993900"/>
                <a:gd name="T87" fmla="*/ 1790700 h 1873250"/>
                <a:gd name="T88" fmla="*/ 169906 w 1993900"/>
                <a:gd name="T89" fmla="*/ 1779698 h 1873250"/>
                <a:gd name="T90" fmla="*/ 106191 w 1993900"/>
                <a:gd name="T91" fmla="*/ 1748968 h 1873250"/>
                <a:gd name="T92" fmla="*/ 54992 w 1993900"/>
                <a:gd name="T93" fmla="*/ 1702303 h 1873250"/>
                <a:gd name="T94" fmla="*/ 18963 w 1993900"/>
                <a:gd name="T95" fmla="*/ 1642740 h 1873250"/>
                <a:gd name="T96" fmla="*/ 1138 w 1993900"/>
                <a:gd name="T97" fmla="*/ 1573312 h 1873250"/>
                <a:gd name="T98" fmla="*/ 2655 w 1993900"/>
                <a:gd name="T99" fmla="*/ 316408 h 1873250"/>
                <a:gd name="T100" fmla="*/ 23514 w 1993900"/>
                <a:gd name="T101" fmla="*/ 248497 h 1873250"/>
                <a:gd name="T102" fmla="*/ 62577 w 1993900"/>
                <a:gd name="T103" fmla="*/ 190451 h 1873250"/>
                <a:gd name="T104" fmla="*/ 116432 w 1993900"/>
                <a:gd name="T105" fmla="*/ 146064 h 1873250"/>
                <a:gd name="T106" fmla="*/ 181284 w 1993900"/>
                <a:gd name="T107" fmla="*/ 118748 h 1873250"/>
                <a:gd name="T108" fmla="*/ 363706 w 1993900"/>
                <a:gd name="T109" fmla="*/ 111160 h 18732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993900" h="1873250">
                  <a:moveTo>
                    <a:pt x="195263" y="1631950"/>
                  </a:moveTo>
                  <a:lnTo>
                    <a:pt x="1766888" y="1631950"/>
                  </a:lnTo>
                  <a:lnTo>
                    <a:pt x="1766888" y="1663700"/>
                  </a:lnTo>
                  <a:lnTo>
                    <a:pt x="195263" y="1663700"/>
                  </a:lnTo>
                  <a:lnTo>
                    <a:pt x="195263" y="1631950"/>
                  </a:lnTo>
                  <a:close/>
                  <a:moveTo>
                    <a:pt x="195263" y="1539875"/>
                  </a:moveTo>
                  <a:lnTo>
                    <a:pt x="1766888" y="1539875"/>
                  </a:lnTo>
                  <a:lnTo>
                    <a:pt x="1766888" y="1570038"/>
                  </a:lnTo>
                  <a:lnTo>
                    <a:pt x="195263" y="1570038"/>
                  </a:lnTo>
                  <a:lnTo>
                    <a:pt x="195263" y="1539875"/>
                  </a:lnTo>
                  <a:close/>
                  <a:moveTo>
                    <a:pt x="1240155" y="603250"/>
                  </a:moveTo>
                  <a:lnTo>
                    <a:pt x="1357056" y="603250"/>
                  </a:lnTo>
                  <a:lnTo>
                    <a:pt x="1357056" y="1188182"/>
                  </a:lnTo>
                  <a:lnTo>
                    <a:pt x="1493838" y="1188182"/>
                  </a:lnTo>
                  <a:lnTo>
                    <a:pt x="1493838" y="1296988"/>
                  </a:lnTo>
                  <a:lnTo>
                    <a:pt x="1071563" y="1296988"/>
                  </a:lnTo>
                  <a:lnTo>
                    <a:pt x="1071563" y="1188182"/>
                  </a:lnTo>
                  <a:lnTo>
                    <a:pt x="1207550" y="1188182"/>
                  </a:lnTo>
                  <a:lnTo>
                    <a:pt x="1207550" y="820068"/>
                  </a:lnTo>
                  <a:lnTo>
                    <a:pt x="1201886" y="822053"/>
                  </a:lnTo>
                  <a:lnTo>
                    <a:pt x="1194826" y="824833"/>
                  </a:lnTo>
                  <a:lnTo>
                    <a:pt x="1180909" y="828407"/>
                  </a:lnTo>
                  <a:lnTo>
                    <a:pt x="1165402" y="831981"/>
                  </a:lnTo>
                  <a:lnTo>
                    <a:pt x="1148304" y="834760"/>
                  </a:lnTo>
                  <a:lnTo>
                    <a:pt x="1130809" y="837143"/>
                  </a:lnTo>
                  <a:lnTo>
                    <a:pt x="1111723" y="838732"/>
                  </a:lnTo>
                  <a:lnTo>
                    <a:pt x="1091842" y="839526"/>
                  </a:lnTo>
                  <a:lnTo>
                    <a:pt x="1071563" y="839923"/>
                  </a:lnTo>
                  <a:lnTo>
                    <a:pt x="1071563" y="738265"/>
                  </a:lnTo>
                  <a:lnTo>
                    <a:pt x="1080311" y="737073"/>
                  </a:lnTo>
                  <a:lnTo>
                    <a:pt x="1089456" y="735882"/>
                  </a:lnTo>
                  <a:lnTo>
                    <a:pt x="1097806" y="734294"/>
                  </a:lnTo>
                  <a:lnTo>
                    <a:pt x="1106156" y="732705"/>
                  </a:lnTo>
                  <a:lnTo>
                    <a:pt x="1114109" y="730720"/>
                  </a:lnTo>
                  <a:lnTo>
                    <a:pt x="1121664" y="728734"/>
                  </a:lnTo>
                  <a:lnTo>
                    <a:pt x="1129218" y="726352"/>
                  </a:lnTo>
                  <a:lnTo>
                    <a:pt x="1136376" y="723969"/>
                  </a:lnTo>
                  <a:lnTo>
                    <a:pt x="1143931" y="720792"/>
                  </a:lnTo>
                  <a:lnTo>
                    <a:pt x="1150690" y="718012"/>
                  </a:lnTo>
                  <a:lnTo>
                    <a:pt x="1156654" y="714438"/>
                  </a:lnTo>
                  <a:lnTo>
                    <a:pt x="1163016" y="711262"/>
                  </a:lnTo>
                  <a:lnTo>
                    <a:pt x="1168981" y="707688"/>
                  </a:lnTo>
                  <a:lnTo>
                    <a:pt x="1174945" y="704114"/>
                  </a:lnTo>
                  <a:lnTo>
                    <a:pt x="1180512" y="699746"/>
                  </a:lnTo>
                  <a:lnTo>
                    <a:pt x="1186079" y="695775"/>
                  </a:lnTo>
                  <a:lnTo>
                    <a:pt x="1191248" y="691407"/>
                  </a:lnTo>
                  <a:lnTo>
                    <a:pt x="1195621" y="686641"/>
                  </a:lnTo>
                  <a:lnTo>
                    <a:pt x="1200393" y="682273"/>
                  </a:lnTo>
                  <a:lnTo>
                    <a:pt x="1204767" y="677111"/>
                  </a:lnTo>
                  <a:lnTo>
                    <a:pt x="1208743" y="671551"/>
                  </a:lnTo>
                  <a:lnTo>
                    <a:pt x="1213117" y="666389"/>
                  </a:lnTo>
                  <a:lnTo>
                    <a:pt x="1216298" y="661227"/>
                  </a:lnTo>
                  <a:lnTo>
                    <a:pt x="1220274" y="655270"/>
                  </a:lnTo>
                  <a:lnTo>
                    <a:pt x="1223057" y="649314"/>
                  </a:lnTo>
                  <a:lnTo>
                    <a:pt x="1226636" y="643357"/>
                  </a:lnTo>
                  <a:lnTo>
                    <a:pt x="1229022" y="637003"/>
                  </a:lnTo>
                  <a:lnTo>
                    <a:pt x="1231407" y="630650"/>
                  </a:lnTo>
                  <a:lnTo>
                    <a:pt x="1234191" y="623899"/>
                  </a:lnTo>
                  <a:lnTo>
                    <a:pt x="1236179" y="617148"/>
                  </a:lnTo>
                  <a:lnTo>
                    <a:pt x="1240155" y="603250"/>
                  </a:lnTo>
                  <a:close/>
                  <a:moveTo>
                    <a:pt x="763507" y="603250"/>
                  </a:moveTo>
                  <a:lnTo>
                    <a:pt x="880806" y="603250"/>
                  </a:lnTo>
                  <a:lnTo>
                    <a:pt x="880806" y="1188182"/>
                  </a:lnTo>
                  <a:lnTo>
                    <a:pt x="1017588" y="1188182"/>
                  </a:lnTo>
                  <a:lnTo>
                    <a:pt x="1017588" y="1296988"/>
                  </a:lnTo>
                  <a:lnTo>
                    <a:pt x="595313" y="1296988"/>
                  </a:lnTo>
                  <a:lnTo>
                    <a:pt x="595313" y="1188182"/>
                  </a:lnTo>
                  <a:lnTo>
                    <a:pt x="731300" y="1188182"/>
                  </a:lnTo>
                  <a:lnTo>
                    <a:pt x="731300" y="820068"/>
                  </a:lnTo>
                  <a:lnTo>
                    <a:pt x="725336" y="822053"/>
                  </a:lnTo>
                  <a:lnTo>
                    <a:pt x="718576" y="824833"/>
                  </a:lnTo>
                  <a:lnTo>
                    <a:pt x="704659" y="828407"/>
                  </a:lnTo>
                  <a:lnTo>
                    <a:pt x="688754" y="831981"/>
                  </a:lnTo>
                  <a:lnTo>
                    <a:pt x="672054" y="834760"/>
                  </a:lnTo>
                  <a:lnTo>
                    <a:pt x="654161" y="837143"/>
                  </a:lnTo>
                  <a:lnTo>
                    <a:pt x="635473" y="838732"/>
                  </a:lnTo>
                  <a:lnTo>
                    <a:pt x="615592" y="839526"/>
                  </a:lnTo>
                  <a:lnTo>
                    <a:pt x="595313" y="839923"/>
                  </a:lnTo>
                  <a:lnTo>
                    <a:pt x="595313" y="738265"/>
                  </a:lnTo>
                  <a:lnTo>
                    <a:pt x="604061" y="737073"/>
                  </a:lnTo>
                  <a:lnTo>
                    <a:pt x="612809" y="735882"/>
                  </a:lnTo>
                  <a:lnTo>
                    <a:pt x="621159" y="734294"/>
                  </a:lnTo>
                  <a:lnTo>
                    <a:pt x="629906" y="732705"/>
                  </a:lnTo>
                  <a:lnTo>
                    <a:pt x="637859" y="730720"/>
                  </a:lnTo>
                  <a:lnTo>
                    <a:pt x="645414" y="728734"/>
                  </a:lnTo>
                  <a:lnTo>
                    <a:pt x="652968" y="726352"/>
                  </a:lnTo>
                  <a:lnTo>
                    <a:pt x="660126" y="723969"/>
                  </a:lnTo>
                  <a:lnTo>
                    <a:pt x="667283" y="720792"/>
                  </a:lnTo>
                  <a:lnTo>
                    <a:pt x="674042" y="718012"/>
                  </a:lnTo>
                  <a:lnTo>
                    <a:pt x="680404" y="714438"/>
                  </a:lnTo>
                  <a:lnTo>
                    <a:pt x="686766" y="711262"/>
                  </a:lnTo>
                  <a:lnTo>
                    <a:pt x="692731" y="707688"/>
                  </a:lnTo>
                  <a:lnTo>
                    <a:pt x="698695" y="704114"/>
                  </a:lnTo>
                  <a:lnTo>
                    <a:pt x="704262" y="699746"/>
                  </a:lnTo>
                  <a:lnTo>
                    <a:pt x="709431" y="695775"/>
                  </a:lnTo>
                  <a:lnTo>
                    <a:pt x="714600" y="691407"/>
                  </a:lnTo>
                  <a:lnTo>
                    <a:pt x="719371" y="686641"/>
                  </a:lnTo>
                  <a:lnTo>
                    <a:pt x="724143" y="682273"/>
                  </a:lnTo>
                  <a:lnTo>
                    <a:pt x="728119" y="677111"/>
                  </a:lnTo>
                  <a:lnTo>
                    <a:pt x="732493" y="671551"/>
                  </a:lnTo>
                  <a:lnTo>
                    <a:pt x="736469" y="666389"/>
                  </a:lnTo>
                  <a:lnTo>
                    <a:pt x="740048" y="661227"/>
                  </a:lnTo>
                  <a:lnTo>
                    <a:pt x="744024" y="655270"/>
                  </a:lnTo>
                  <a:lnTo>
                    <a:pt x="746807" y="649314"/>
                  </a:lnTo>
                  <a:lnTo>
                    <a:pt x="749988" y="643357"/>
                  </a:lnTo>
                  <a:lnTo>
                    <a:pt x="752772" y="637003"/>
                  </a:lnTo>
                  <a:lnTo>
                    <a:pt x="755157" y="630650"/>
                  </a:lnTo>
                  <a:lnTo>
                    <a:pt x="757941" y="623899"/>
                  </a:lnTo>
                  <a:lnTo>
                    <a:pt x="759929" y="617148"/>
                  </a:lnTo>
                  <a:lnTo>
                    <a:pt x="763507" y="603250"/>
                  </a:lnTo>
                  <a:close/>
                  <a:moveTo>
                    <a:pt x="252860" y="274637"/>
                  </a:moveTo>
                  <a:lnTo>
                    <a:pt x="243333" y="275431"/>
                  </a:lnTo>
                  <a:lnTo>
                    <a:pt x="233806" y="276622"/>
                  </a:lnTo>
                  <a:lnTo>
                    <a:pt x="224676" y="279003"/>
                  </a:lnTo>
                  <a:lnTo>
                    <a:pt x="216340" y="282178"/>
                  </a:lnTo>
                  <a:lnTo>
                    <a:pt x="207607" y="286147"/>
                  </a:lnTo>
                  <a:lnTo>
                    <a:pt x="199668" y="290909"/>
                  </a:lnTo>
                  <a:lnTo>
                    <a:pt x="192523" y="296465"/>
                  </a:lnTo>
                  <a:lnTo>
                    <a:pt x="185774" y="302815"/>
                  </a:lnTo>
                  <a:lnTo>
                    <a:pt x="179820" y="309562"/>
                  </a:lnTo>
                  <a:lnTo>
                    <a:pt x="174263" y="316706"/>
                  </a:lnTo>
                  <a:lnTo>
                    <a:pt x="169499" y="324644"/>
                  </a:lnTo>
                  <a:lnTo>
                    <a:pt x="165530" y="332581"/>
                  </a:lnTo>
                  <a:lnTo>
                    <a:pt x="162354" y="341312"/>
                  </a:lnTo>
                  <a:lnTo>
                    <a:pt x="159972" y="350837"/>
                  </a:lnTo>
                  <a:lnTo>
                    <a:pt x="158385" y="359965"/>
                  </a:lnTo>
                  <a:lnTo>
                    <a:pt x="157988" y="369490"/>
                  </a:lnTo>
                  <a:lnTo>
                    <a:pt x="157988" y="1619647"/>
                  </a:lnTo>
                  <a:lnTo>
                    <a:pt x="158385" y="1629569"/>
                  </a:lnTo>
                  <a:lnTo>
                    <a:pt x="159972" y="1639094"/>
                  </a:lnTo>
                  <a:lnTo>
                    <a:pt x="162354" y="1647825"/>
                  </a:lnTo>
                  <a:lnTo>
                    <a:pt x="165530" y="1656953"/>
                  </a:lnTo>
                  <a:lnTo>
                    <a:pt x="169499" y="1665288"/>
                  </a:lnTo>
                  <a:lnTo>
                    <a:pt x="174263" y="1672828"/>
                  </a:lnTo>
                  <a:lnTo>
                    <a:pt x="179820" y="1679972"/>
                  </a:lnTo>
                  <a:lnTo>
                    <a:pt x="185774" y="1686719"/>
                  </a:lnTo>
                  <a:lnTo>
                    <a:pt x="192523" y="1693069"/>
                  </a:lnTo>
                  <a:lnTo>
                    <a:pt x="199668" y="1698625"/>
                  </a:lnTo>
                  <a:lnTo>
                    <a:pt x="207607" y="1702991"/>
                  </a:lnTo>
                  <a:lnTo>
                    <a:pt x="216340" y="1707356"/>
                  </a:lnTo>
                  <a:lnTo>
                    <a:pt x="224676" y="1710531"/>
                  </a:lnTo>
                  <a:lnTo>
                    <a:pt x="233806" y="1712913"/>
                  </a:lnTo>
                  <a:lnTo>
                    <a:pt x="243333" y="1714103"/>
                  </a:lnTo>
                  <a:lnTo>
                    <a:pt x="252860" y="1714897"/>
                  </a:lnTo>
                  <a:lnTo>
                    <a:pt x="1741040" y="1714897"/>
                  </a:lnTo>
                  <a:lnTo>
                    <a:pt x="1750567" y="1714103"/>
                  </a:lnTo>
                  <a:lnTo>
                    <a:pt x="1759697" y="1712913"/>
                  </a:lnTo>
                  <a:lnTo>
                    <a:pt x="1769224" y="1710531"/>
                  </a:lnTo>
                  <a:lnTo>
                    <a:pt x="1777560" y="1707356"/>
                  </a:lnTo>
                  <a:lnTo>
                    <a:pt x="1785896" y="1702991"/>
                  </a:lnTo>
                  <a:lnTo>
                    <a:pt x="1794232" y="1698625"/>
                  </a:lnTo>
                  <a:lnTo>
                    <a:pt x="1801377" y="1693069"/>
                  </a:lnTo>
                  <a:lnTo>
                    <a:pt x="1808126" y="1686719"/>
                  </a:lnTo>
                  <a:lnTo>
                    <a:pt x="1813683" y="1679972"/>
                  </a:lnTo>
                  <a:lnTo>
                    <a:pt x="1819240" y="1672828"/>
                  </a:lnTo>
                  <a:lnTo>
                    <a:pt x="1824401" y="1665288"/>
                  </a:lnTo>
                  <a:lnTo>
                    <a:pt x="1828370" y="1656953"/>
                  </a:lnTo>
                  <a:lnTo>
                    <a:pt x="1831546" y="1647825"/>
                  </a:lnTo>
                  <a:lnTo>
                    <a:pt x="1833531" y="1639094"/>
                  </a:lnTo>
                  <a:lnTo>
                    <a:pt x="1835516" y="1629569"/>
                  </a:lnTo>
                  <a:lnTo>
                    <a:pt x="1835912" y="1619647"/>
                  </a:lnTo>
                  <a:lnTo>
                    <a:pt x="1835912" y="369490"/>
                  </a:lnTo>
                  <a:lnTo>
                    <a:pt x="1835516" y="359965"/>
                  </a:lnTo>
                  <a:lnTo>
                    <a:pt x="1833531" y="350837"/>
                  </a:lnTo>
                  <a:lnTo>
                    <a:pt x="1831546" y="341312"/>
                  </a:lnTo>
                  <a:lnTo>
                    <a:pt x="1828370" y="332581"/>
                  </a:lnTo>
                  <a:lnTo>
                    <a:pt x="1824401" y="324644"/>
                  </a:lnTo>
                  <a:lnTo>
                    <a:pt x="1819240" y="316706"/>
                  </a:lnTo>
                  <a:lnTo>
                    <a:pt x="1813683" y="309562"/>
                  </a:lnTo>
                  <a:lnTo>
                    <a:pt x="1808126" y="302815"/>
                  </a:lnTo>
                  <a:lnTo>
                    <a:pt x="1801377" y="296465"/>
                  </a:lnTo>
                  <a:lnTo>
                    <a:pt x="1794232" y="290909"/>
                  </a:lnTo>
                  <a:lnTo>
                    <a:pt x="1785896" y="286147"/>
                  </a:lnTo>
                  <a:lnTo>
                    <a:pt x="1777560" y="282178"/>
                  </a:lnTo>
                  <a:lnTo>
                    <a:pt x="1769224" y="279003"/>
                  </a:lnTo>
                  <a:lnTo>
                    <a:pt x="1759697" y="276622"/>
                  </a:lnTo>
                  <a:lnTo>
                    <a:pt x="1750567" y="275431"/>
                  </a:lnTo>
                  <a:lnTo>
                    <a:pt x="1741040" y="274637"/>
                  </a:lnTo>
                  <a:lnTo>
                    <a:pt x="1613221" y="274637"/>
                  </a:lnTo>
                  <a:lnTo>
                    <a:pt x="1613221" y="338931"/>
                  </a:lnTo>
                  <a:lnTo>
                    <a:pt x="1366316" y="338931"/>
                  </a:lnTo>
                  <a:lnTo>
                    <a:pt x="1366316" y="274637"/>
                  </a:lnTo>
                  <a:lnTo>
                    <a:pt x="596622" y="274637"/>
                  </a:lnTo>
                  <a:lnTo>
                    <a:pt x="596622" y="338931"/>
                  </a:lnTo>
                  <a:lnTo>
                    <a:pt x="349717" y="338931"/>
                  </a:lnTo>
                  <a:lnTo>
                    <a:pt x="349717" y="274637"/>
                  </a:lnTo>
                  <a:lnTo>
                    <a:pt x="252860" y="274637"/>
                  </a:lnTo>
                  <a:close/>
                  <a:moveTo>
                    <a:pt x="442207" y="0"/>
                  </a:moveTo>
                  <a:lnTo>
                    <a:pt x="565660" y="0"/>
                  </a:lnTo>
                  <a:lnTo>
                    <a:pt x="565660" y="116284"/>
                  </a:lnTo>
                  <a:lnTo>
                    <a:pt x="1397278" y="116284"/>
                  </a:lnTo>
                  <a:lnTo>
                    <a:pt x="1397278" y="215503"/>
                  </a:lnTo>
                  <a:lnTo>
                    <a:pt x="1397278" y="307975"/>
                  </a:lnTo>
                  <a:lnTo>
                    <a:pt x="1461188" y="307975"/>
                  </a:lnTo>
                  <a:lnTo>
                    <a:pt x="1461188" y="0"/>
                  </a:lnTo>
                  <a:lnTo>
                    <a:pt x="1551296" y="0"/>
                  </a:lnTo>
                  <a:lnTo>
                    <a:pt x="1551296" y="116284"/>
                  </a:lnTo>
                  <a:lnTo>
                    <a:pt x="1741040" y="116284"/>
                  </a:lnTo>
                  <a:lnTo>
                    <a:pt x="1754140" y="116681"/>
                  </a:lnTo>
                  <a:lnTo>
                    <a:pt x="1766446" y="117475"/>
                  </a:lnTo>
                  <a:lnTo>
                    <a:pt x="1779148" y="119062"/>
                  </a:lnTo>
                  <a:lnTo>
                    <a:pt x="1791851" y="121840"/>
                  </a:lnTo>
                  <a:lnTo>
                    <a:pt x="1804156" y="124222"/>
                  </a:lnTo>
                  <a:lnTo>
                    <a:pt x="1816065" y="127794"/>
                  </a:lnTo>
                  <a:lnTo>
                    <a:pt x="1827973" y="131762"/>
                  </a:lnTo>
                  <a:lnTo>
                    <a:pt x="1839088" y="136525"/>
                  </a:lnTo>
                  <a:lnTo>
                    <a:pt x="1850600" y="141684"/>
                  </a:lnTo>
                  <a:lnTo>
                    <a:pt x="1861318" y="147240"/>
                  </a:lnTo>
                  <a:lnTo>
                    <a:pt x="1872035" y="152797"/>
                  </a:lnTo>
                  <a:lnTo>
                    <a:pt x="1882356" y="159544"/>
                  </a:lnTo>
                  <a:lnTo>
                    <a:pt x="1892280" y="167084"/>
                  </a:lnTo>
                  <a:lnTo>
                    <a:pt x="1901807" y="174228"/>
                  </a:lnTo>
                  <a:lnTo>
                    <a:pt x="1911334" y="182165"/>
                  </a:lnTo>
                  <a:lnTo>
                    <a:pt x="1919670" y="190500"/>
                  </a:lnTo>
                  <a:lnTo>
                    <a:pt x="1928006" y="199231"/>
                  </a:lnTo>
                  <a:lnTo>
                    <a:pt x="1935945" y="208756"/>
                  </a:lnTo>
                  <a:lnTo>
                    <a:pt x="1943884" y="218281"/>
                  </a:lnTo>
                  <a:lnTo>
                    <a:pt x="1951029" y="228203"/>
                  </a:lnTo>
                  <a:lnTo>
                    <a:pt x="1957380" y="238125"/>
                  </a:lnTo>
                  <a:lnTo>
                    <a:pt x="1963732" y="249237"/>
                  </a:lnTo>
                  <a:lnTo>
                    <a:pt x="1968892" y="259953"/>
                  </a:lnTo>
                  <a:lnTo>
                    <a:pt x="1974052" y="271065"/>
                  </a:lnTo>
                  <a:lnTo>
                    <a:pt x="1978816" y="282575"/>
                  </a:lnTo>
                  <a:lnTo>
                    <a:pt x="1982389" y="294084"/>
                  </a:lnTo>
                  <a:lnTo>
                    <a:pt x="1985961" y="306387"/>
                  </a:lnTo>
                  <a:lnTo>
                    <a:pt x="1988740" y="318690"/>
                  </a:lnTo>
                  <a:lnTo>
                    <a:pt x="1991122" y="330994"/>
                  </a:lnTo>
                  <a:lnTo>
                    <a:pt x="1992709" y="344090"/>
                  </a:lnTo>
                  <a:lnTo>
                    <a:pt x="1993503" y="356790"/>
                  </a:lnTo>
                  <a:lnTo>
                    <a:pt x="1993900" y="369490"/>
                  </a:lnTo>
                  <a:lnTo>
                    <a:pt x="1993900" y="1619647"/>
                  </a:lnTo>
                  <a:lnTo>
                    <a:pt x="1993503" y="1632744"/>
                  </a:lnTo>
                  <a:lnTo>
                    <a:pt x="1992709" y="1645841"/>
                  </a:lnTo>
                  <a:lnTo>
                    <a:pt x="1991122" y="1658541"/>
                  </a:lnTo>
                  <a:lnTo>
                    <a:pt x="1988740" y="1670844"/>
                  </a:lnTo>
                  <a:lnTo>
                    <a:pt x="1985961" y="1682750"/>
                  </a:lnTo>
                  <a:lnTo>
                    <a:pt x="1982389" y="1695053"/>
                  </a:lnTo>
                  <a:lnTo>
                    <a:pt x="1978816" y="1706960"/>
                  </a:lnTo>
                  <a:lnTo>
                    <a:pt x="1974052" y="1718469"/>
                  </a:lnTo>
                  <a:lnTo>
                    <a:pt x="1968892" y="1729581"/>
                  </a:lnTo>
                  <a:lnTo>
                    <a:pt x="1963732" y="1740694"/>
                  </a:lnTo>
                  <a:lnTo>
                    <a:pt x="1957380" y="1751410"/>
                  </a:lnTo>
                  <a:lnTo>
                    <a:pt x="1951029" y="1761331"/>
                  </a:lnTo>
                  <a:lnTo>
                    <a:pt x="1943884" y="1771650"/>
                  </a:lnTo>
                  <a:lnTo>
                    <a:pt x="1935945" y="1780778"/>
                  </a:lnTo>
                  <a:lnTo>
                    <a:pt x="1928006" y="1789906"/>
                  </a:lnTo>
                  <a:lnTo>
                    <a:pt x="1919670" y="1799035"/>
                  </a:lnTo>
                  <a:lnTo>
                    <a:pt x="1911334" y="1807369"/>
                  </a:lnTo>
                  <a:lnTo>
                    <a:pt x="1901807" y="1815306"/>
                  </a:lnTo>
                  <a:lnTo>
                    <a:pt x="1892280" y="1822847"/>
                  </a:lnTo>
                  <a:lnTo>
                    <a:pt x="1882356" y="1829594"/>
                  </a:lnTo>
                  <a:lnTo>
                    <a:pt x="1872035" y="1836341"/>
                  </a:lnTo>
                  <a:lnTo>
                    <a:pt x="1861318" y="1842294"/>
                  </a:lnTo>
                  <a:lnTo>
                    <a:pt x="1850600" y="1848247"/>
                  </a:lnTo>
                  <a:lnTo>
                    <a:pt x="1839088" y="1853406"/>
                  </a:lnTo>
                  <a:lnTo>
                    <a:pt x="1827973" y="1857375"/>
                  </a:lnTo>
                  <a:lnTo>
                    <a:pt x="1816065" y="1861741"/>
                  </a:lnTo>
                  <a:lnTo>
                    <a:pt x="1804156" y="1864916"/>
                  </a:lnTo>
                  <a:lnTo>
                    <a:pt x="1791851" y="1868091"/>
                  </a:lnTo>
                  <a:lnTo>
                    <a:pt x="1779148" y="1870075"/>
                  </a:lnTo>
                  <a:lnTo>
                    <a:pt x="1766446" y="1871663"/>
                  </a:lnTo>
                  <a:lnTo>
                    <a:pt x="1754140" y="1872456"/>
                  </a:lnTo>
                  <a:lnTo>
                    <a:pt x="1741040" y="1873250"/>
                  </a:lnTo>
                  <a:lnTo>
                    <a:pt x="252860" y="1873250"/>
                  </a:lnTo>
                  <a:lnTo>
                    <a:pt x="239760" y="1872456"/>
                  </a:lnTo>
                  <a:lnTo>
                    <a:pt x="227058" y="1871663"/>
                  </a:lnTo>
                  <a:lnTo>
                    <a:pt x="214355" y="1870075"/>
                  </a:lnTo>
                  <a:lnTo>
                    <a:pt x="201753" y="1868091"/>
                  </a:lnTo>
                  <a:lnTo>
                    <a:pt x="189744" y="1864916"/>
                  </a:lnTo>
                  <a:lnTo>
                    <a:pt x="177835" y="1861741"/>
                  </a:lnTo>
                  <a:lnTo>
                    <a:pt x="165927" y="1857375"/>
                  </a:lnTo>
                  <a:lnTo>
                    <a:pt x="154018" y="1853406"/>
                  </a:lnTo>
                  <a:lnTo>
                    <a:pt x="143300" y="1848247"/>
                  </a:lnTo>
                  <a:lnTo>
                    <a:pt x="132186" y="1842294"/>
                  </a:lnTo>
                  <a:lnTo>
                    <a:pt x="121865" y="1836341"/>
                  </a:lnTo>
                  <a:lnTo>
                    <a:pt x="111147" y="1829594"/>
                  </a:lnTo>
                  <a:lnTo>
                    <a:pt x="101620" y="1822847"/>
                  </a:lnTo>
                  <a:lnTo>
                    <a:pt x="91696" y="1815306"/>
                  </a:lnTo>
                  <a:lnTo>
                    <a:pt x="82566" y="1807369"/>
                  </a:lnTo>
                  <a:lnTo>
                    <a:pt x="74230" y="1799035"/>
                  </a:lnTo>
                  <a:lnTo>
                    <a:pt x="65497" y="1789906"/>
                  </a:lnTo>
                  <a:lnTo>
                    <a:pt x="57558" y="1780778"/>
                  </a:lnTo>
                  <a:lnTo>
                    <a:pt x="50016" y="1771650"/>
                  </a:lnTo>
                  <a:lnTo>
                    <a:pt x="42871" y="1761331"/>
                  </a:lnTo>
                  <a:lnTo>
                    <a:pt x="36520" y="1751410"/>
                  </a:lnTo>
                  <a:lnTo>
                    <a:pt x="30168" y="1740694"/>
                  </a:lnTo>
                  <a:lnTo>
                    <a:pt x="24611" y="1729581"/>
                  </a:lnTo>
                  <a:lnTo>
                    <a:pt x="19848" y="1718469"/>
                  </a:lnTo>
                  <a:lnTo>
                    <a:pt x="15084" y="1706960"/>
                  </a:lnTo>
                  <a:lnTo>
                    <a:pt x="11115" y="1695053"/>
                  </a:lnTo>
                  <a:lnTo>
                    <a:pt x="7939" y="1682750"/>
                  </a:lnTo>
                  <a:lnTo>
                    <a:pt x="4763" y="1670844"/>
                  </a:lnTo>
                  <a:lnTo>
                    <a:pt x="2779" y="1658541"/>
                  </a:lnTo>
                  <a:lnTo>
                    <a:pt x="1191" y="1645841"/>
                  </a:lnTo>
                  <a:lnTo>
                    <a:pt x="0" y="1632744"/>
                  </a:lnTo>
                  <a:lnTo>
                    <a:pt x="0" y="1619647"/>
                  </a:lnTo>
                  <a:lnTo>
                    <a:pt x="0" y="369490"/>
                  </a:lnTo>
                  <a:lnTo>
                    <a:pt x="0" y="356790"/>
                  </a:lnTo>
                  <a:lnTo>
                    <a:pt x="1191" y="344090"/>
                  </a:lnTo>
                  <a:lnTo>
                    <a:pt x="2779" y="330994"/>
                  </a:lnTo>
                  <a:lnTo>
                    <a:pt x="4763" y="318690"/>
                  </a:lnTo>
                  <a:lnTo>
                    <a:pt x="7939" y="306387"/>
                  </a:lnTo>
                  <a:lnTo>
                    <a:pt x="11115" y="294084"/>
                  </a:lnTo>
                  <a:lnTo>
                    <a:pt x="15084" y="282575"/>
                  </a:lnTo>
                  <a:lnTo>
                    <a:pt x="19848" y="271065"/>
                  </a:lnTo>
                  <a:lnTo>
                    <a:pt x="24611" y="259953"/>
                  </a:lnTo>
                  <a:lnTo>
                    <a:pt x="30168" y="249237"/>
                  </a:lnTo>
                  <a:lnTo>
                    <a:pt x="36520" y="238125"/>
                  </a:lnTo>
                  <a:lnTo>
                    <a:pt x="42871" y="228203"/>
                  </a:lnTo>
                  <a:lnTo>
                    <a:pt x="50016" y="218281"/>
                  </a:lnTo>
                  <a:lnTo>
                    <a:pt x="57558" y="208756"/>
                  </a:lnTo>
                  <a:lnTo>
                    <a:pt x="65497" y="199231"/>
                  </a:lnTo>
                  <a:lnTo>
                    <a:pt x="74230" y="190500"/>
                  </a:lnTo>
                  <a:lnTo>
                    <a:pt x="82566" y="182165"/>
                  </a:lnTo>
                  <a:lnTo>
                    <a:pt x="91696" y="174228"/>
                  </a:lnTo>
                  <a:lnTo>
                    <a:pt x="101620" y="167084"/>
                  </a:lnTo>
                  <a:lnTo>
                    <a:pt x="111147" y="159544"/>
                  </a:lnTo>
                  <a:lnTo>
                    <a:pt x="121865" y="152797"/>
                  </a:lnTo>
                  <a:lnTo>
                    <a:pt x="132186" y="147240"/>
                  </a:lnTo>
                  <a:lnTo>
                    <a:pt x="143300" y="141684"/>
                  </a:lnTo>
                  <a:lnTo>
                    <a:pt x="154018" y="136525"/>
                  </a:lnTo>
                  <a:lnTo>
                    <a:pt x="165927" y="131762"/>
                  </a:lnTo>
                  <a:lnTo>
                    <a:pt x="177835" y="127794"/>
                  </a:lnTo>
                  <a:lnTo>
                    <a:pt x="189744" y="124222"/>
                  </a:lnTo>
                  <a:lnTo>
                    <a:pt x="201753" y="121840"/>
                  </a:lnTo>
                  <a:lnTo>
                    <a:pt x="214355" y="119062"/>
                  </a:lnTo>
                  <a:lnTo>
                    <a:pt x="227058" y="117475"/>
                  </a:lnTo>
                  <a:lnTo>
                    <a:pt x="239760" y="116681"/>
                  </a:lnTo>
                  <a:lnTo>
                    <a:pt x="252860" y="116284"/>
                  </a:lnTo>
                  <a:lnTo>
                    <a:pt x="380679" y="116284"/>
                  </a:lnTo>
                  <a:lnTo>
                    <a:pt x="380679" y="215503"/>
                  </a:lnTo>
                  <a:lnTo>
                    <a:pt x="380679" y="307975"/>
                  </a:lnTo>
                  <a:lnTo>
                    <a:pt x="442207" y="307975"/>
                  </a:lnTo>
                  <a:lnTo>
                    <a:pt x="442207"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5268126" y="3421235"/>
            <a:ext cx="1123045" cy="1302732"/>
            <a:chOff x="5301679" y="3724016"/>
            <a:chExt cx="1123045" cy="1302732"/>
          </a:xfrm>
        </p:grpSpPr>
        <p:sp>
          <p:nvSpPr>
            <p:cNvPr id="17" name="六边形 16"/>
            <p:cNvSpPr/>
            <p:nvPr/>
          </p:nvSpPr>
          <p:spPr>
            <a:xfrm rot="5400000">
              <a:off x="5211836" y="3813859"/>
              <a:ext cx="1302732" cy="1123045"/>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18" name="KSO_Shape"/>
            <p:cNvSpPr/>
            <p:nvPr/>
          </p:nvSpPr>
          <p:spPr bwMode="auto">
            <a:xfrm>
              <a:off x="5622788" y="4143426"/>
              <a:ext cx="480825" cy="453578"/>
            </a:xfrm>
            <a:custGeom>
              <a:avLst/>
              <a:gdLst>
                <a:gd name="T0" fmla="*/ 186247 w 2959101"/>
                <a:gd name="T1" fmla="*/ 1226349 h 2789237"/>
                <a:gd name="T2" fmla="*/ 230689 w 2959101"/>
                <a:gd name="T3" fmla="*/ 1237612 h 2789237"/>
                <a:gd name="T4" fmla="*/ 288413 w 2959101"/>
                <a:gd name="T5" fmla="*/ 1242988 h 2789237"/>
                <a:gd name="T6" fmla="*/ 479719 w 2959101"/>
                <a:gd name="T7" fmla="*/ 1671247 h 2789237"/>
                <a:gd name="T8" fmla="*/ 447792 w 2959101"/>
                <a:gd name="T9" fmla="*/ 1667919 h 2789237"/>
                <a:gd name="T10" fmla="*/ 425571 w 2959101"/>
                <a:gd name="T11" fmla="*/ 1655632 h 2789237"/>
                <a:gd name="T12" fmla="*/ 406415 w 2959101"/>
                <a:gd name="T13" fmla="*/ 1632337 h 2789237"/>
                <a:gd name="T14" fmla="*/ 1684037 w 2959101"/>
                <a:gd name="T15" fmla="*/ 1235155 h 2789237"/>
                <a:gd name="T16" fmla="*/ 1739462 w 2959101"/>
                <a:gd name="T17" fmla="*/ 1231059 h 2789237"/>
                <a:gd name="T18" fmla="*/ 1778540 w 2959101"/>
                <a:gd name="T19" fmla="*/ 1219540 h 2789237"/>
                <a:gd name="T20" fmla="*/ 1816086 w 2959101"/>
                <a:gd name="T21" fmla="*/ 1198804 h 2789237"/>
                <a:gd name="T22" fmla="*/ 1573698 w 2959101"/>
                <a:gd name="T23" fmla="*/ 1645505 h 2789237"/>
                <a:gd name="T24" fmla="*/ 1560927 w 2959101"/>
                <a:gd name="T25" fmla="*/ 1659840 h 2789237"/>
                <a:gd name="T26" fmla="*/ 1547390 w 2959101"/>
                <a:gd name="T27" fmla="*/ 1666496 h 2789237"/>
                <a:gd name="T28" fmla="*/ 1509589 w 2959101"/>
                <a:gd name="T29" fmla="*/ 1671104 h 2789237"/>
                <a:gd name="T30" fmla="*/ 1044479 w 2959101"/>
                <a:gd name="T31" fmla="*/ 1465033 h 2789237"/>
                <a:gd name="T32" fmla="*/ 653055 w 2959101"/>
                <a:gd name="T33" fmla="*/ 989868 h 2789237"/>
                <a:gd name="T34" fmla="*/ 262244 w 2959101"/>
                <a:gd name="T35" fmla="*/ 1208432 h 2789237"/>
                <a:gd name="T36" fmla="*/ 203201 w 2959101"/>
                <a:gd name="T37" fmla="*/ 1197683 h 2789237"/>
                <a:gd name="T38" fmla="*/ 151059 w 2959101"/>
                <a:gd name="T39" fmla="*/ 1173369 h 2789237"/>
                <a:gd name="T40" fmla="*/ 106841 w 2959101"/>
                <a:gd name="T41" fmla="*/ 1139075 h 2789237"/>
                <a:gd name="T42" fmla="*/ 72846 w 2959101"/>
                <a:gd name="T43" fmla="*/ 1097359 h 2789237"/>
                <a:gd name="T44" fmla="*/ 49586 w 2959101"/>
                <a:gd name="T45" fmla="*/ 1051547 h 2789237"/>
                <a:gd name="T46" fmla="*/ 39874 w 2959101"/>
                <a:gd name="T47" fmla="*/ 1004712 h 2789237"/>
                <a:gd name="T48" fmla="*/ 44474 w 2959101"/>
                <a:gd name="T49" fmla="*/ 953782 h 2789237"/>
                <a:gd name="T50" fmla="*/ 156427 w 2959101"/>
                <a:gd name="T51" fmla="*/ 723445 h 2789237"/>
                <a:gd name="T52" fmla="*/ 1881769 w 2959101"/>
                <a:gd name="T53" fmla="*/ 891877 h 2789237"/>
                <a:gd name="T54" fmla="*/ 1894788 w 2959101"/>
                <a:gd name="T55" fmla="*/ 923328 h 2789237"/>
                <a:gd name="T56" fmla="*/ 1902958 w 2959101"/>
                <a:gd name="T57" fmla="*/ 957080 h 2789237"/>
                <a:gd name="T58" fmla="*/ 1904745 w 2959101"/>
                <a:gd name="T59" fmla="*/ 994156 h 2789237"/>
                <a:gd name="T60" fmla="*/ 1893767 w 2959101"/>
                <a:gd name="T61" fmla="*/ 1047342 h 2789237"/>
                <a:gd name="T62" fmla="*/ 1869771 w 2959101"/>
                <a:gd name="T63" fmla="*/ 1095413 h 2789237"/>
                <a:gd name="T64" fmla="*/ 1834797 w 2959101"/>
                <a:gd name="T65" fmla="*/ 1136069 h 2789237"/>
                <a:gd name="T66" fmla="*/ 1792164 w 2959101"/>
                <a:gd name="T67" fmla="*/ 1167520 h 2789237"/>
                <a:gd name="T68" fmla="*/ 1744425 w 2959101"/>
                <a:gd name="T69" fmla="*/ 1188999 h 2789237"/>
                <a:gd name="T70" fmla="*/ 1694645 w 2959101"/>
                <a:gd name="T71" fmla="*/ 1198460 h 2789237"/>
                <a:gd name="T72" fmla="*/ 1531517 w 2959101"/>
                <a:gd name="T73" fmla="*/ 727463 h 2789237"/>
                <a:gd name="T74" fmla="*/ 1310612 w 2959101"/>
                <a:gd name="T75" fmla="*/ 512 h 2789237"/>
                <a:gd name="T76" fmla="*/ 1333869 w 2959101"/>
                <a:gd name="T77" fmla="*/ 7934 h 2789237"/>
                <a:gd name="T78" fmla="*/ 1352526 w 2959101"/>
                <a:gd name="T79" fmla="*/ 26874 h 2789237"/>
                <a:gd name="T80" fmla="*/ 1493861 w 2959101"/>
                <a:gd name="T81" fmla="*/ 264384 h 2789237"/>
                <a:gd name="T82" fmla="*/ 892487 w 2959101"/>
                <a:gd name="T83" fmla="*/ 95976 h 2789237"/>
                <a:gd name="T84" fmla="*/ 832682 w 2959101"/>
                <a:gd name="T85" fmla="*/ 21499 h 2789237"/>
                <a:gd name="T86" fmla="*/ 658932 w 2959101"/>
                <a:gd name="T87" fmla="*/ 0 h 2789237"/>
                <a:gd name="T88" fmla="*/ 706710 w 2959101"/>
                <a:gd name="T89" fmla="*/ 3069 h 2789237"/>
                <a:gd name="T90" fmla="*/ 746568 w 2959101"/>
                <a:gd name="T91" fmla="*/ 12022 h 2789237"/>
                <a:gd name="T92" fmla="*/ 779783 w 2959101"/>
                <a:gd name="T93" fmla="*/ 26347 h 2789237"/>
                <a:gd name="T94" fmla="*/ 807888 w 2959101"/>
                <a:gd name="T95" fmla="*/ 45788 h 2789237"/>
                <a:gd name="T96" fmla="*/ 831905 w 2959101"/>
                <a:gd name="T97" fmla="*/ 69578 h 2789237"/>
                <a:gd name="T98" fmla="*/ 862565 w 2959101"/>
                <a:gd name="T99" fmla="*/ 112553 h 2789237"/>
                <a:gd name="T100" fmla="*/ 861798 w 2959101"/>
                <a:gd name="T101" fmla="*/ 328704 h 2789237"/>
                <a:gd name="T102" fmla="*/ 501800 w 2959101"/>
                <a:gd name="T103" fmla="*/ 83903 h 2789237"/>
                <a:gd name="T104" fmla="*/ 531183 w 2959101"/>
                <a:gd name="T105" fmla="*/ 43998 h 2789237"/>
                <a:gd name="T106" fmla="*/ 566697 w 2959101"/>
                <a:gd name="T107" fmla="*/ 17394 h 2789237"/>
                <a:gd name="T108" fmla="*/ 612431 w 2959101"/>
                <a:gd name="T109" fmla="*/ 3325 h 2789237"/>
                <a:gd name="T110" fmla="*/ 658932 w 2959101"/>
                <a:gd name="T111" fmla="*/ 0 h 278923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959101" h="2789237">
                  <a:moveTo>
                    <a:pt x="230188" y="1878012"/>
                  </a:moveTo>
                  <a:lnTo>
                    <a:pt x="253199" y="1889137"/>
                  </a:lnTo>
                  <a:lnTo>
                    <a:pt x="265102" y="1894302"/>
                  </a:lnTo>
                  <a:lnTo>
                    <a:pt x="277004" y="1898673"/>
                  </a:lnTo>
                  <a:lnTo>
                    <a:pt x="289303" y="1903440"/>
                  </a:lnTo>
                  <a:lnTo>
                    <a:pt x="301999" y="1907414"/>
                  </a:lnTo>
                  <a:lnTo>
                    <a:pt x="315092" y="1911387"/>
                  </a:lnTo>
                  <a:lnTo>
                    <a:pt x="328978" y="1914963"/>
                  </a:lnTo>
                  <a:lnTo>
                    <a:pt x="343657" y="1918538"/>
                  </a:lnTo>
                  <a:lnTo>
                    <a:pt x="358337" y="1920922"/>
                  </a:lnTo>
                  <a:lnTo>
                    <a:pt x="374207" y="1923704"/>
                  </a:lnTo>
                  <a:lnTo>
                    <a:pt x="391267" y="1925690"/>
                  </a:lnTo>
                  <a:lnTo>
                    <a:pt x="408724" y="1927279"/>
                  </a:lnTo>
                  <a:lnTo>
                    <a:pt x="427767" y="1928471"/>
                  </a:lnTo>
                  <a:lnTo>
                    <a:pt x="448001" y="1929266"/>
                  </a:lnTo>
                  <a:lnTo>
                    <a:pt x="469029" y="1929266"/>
                  </a:lnTo>
                  <a:lnTo>
                    <a:pt x="1446213" y="1929266"/>
                  </a:lnTo>
                  <a:lnTo>
                    <a:pt x="1293069" y="2273739"/>
                  </a:lnTo>
                  <a:lnTo>
                    <a:pt x="1446213" y="2593975"/>
                  </a:lnTo>
                  <a:lnTo>
                    <a:pt x="745164" y="2593975"/>
                  </a:lnTo>
                  <a:lnTo>
                    <a:pt x="733261" y="2593975"/>
                  </a:lnTo>
                  <a:lnTo>
                    <a:pt x="722946" y="2593181"/>
                  </a:lnTo>
                  <a:lnTo>
                    <a:pt x="713424" y="2591989"/>
                  </a:lnTo>
                  <a:lnTo>
                    <a:pt x="703902" y="2590399"/>
                  </a:lnTo>
                  <a:lnTo>
                    <a:pt x="695571" y="2588810"/>
                  </a:lnTo>
                  <a:lnTo>
                    <a:pt x="688032" y="2586029"/>
                  </a:lnTo>
                  <a:lnTo>
                    <a:pt x="680891" y="2582850"/>
                  </a:lnTo>
                  <a:lnTo>
                    <a:pt x="673750" y="2578877"/>
                  </a:lnTo>
                  <a:lnTo>
                    <a:pt x="667402" y="2574507"/>
                  </a:lnTo>
                  <a:lnTo>
                    <a:pt x="661054" y="2569739"/>
                  </a:lnTo>
                  <a:lnTo>
                    <a:pt x="655103" y="2564177"/>
                  </a:lnTo>
                  <a:lnTo>
                    <a:pt x="649151" y="2557422"/>
                  </a:lnTo>
                  <a:lnTo>
                    <a:pt x="643200" y="2550668"/>
                  </a:lnTo>
                  <a:lnTo>
                    <a:pt x="637646" y="2542324"/>
                  </a:lnTo>
                  <a:lnTo>
                    <a:pt x="631298" y="2533583"/>
                  </a:lnTo>
                  <a:lnTo>
                    <a:pt x="625347" y="2523650"/>
                  </a:lnTo>
                  <a:lnTo>
                    <a:pt x="230188" y="1878012"/>
                  </a:lnTo>
                  <a:close/>
                  <a:moveTo>
                    <a:pt x="1932679" y="1738312"/>
                  </a:moveTo>
                  <a:lnTo>
                    <a:pt x="1932679" y="1917109"/>
                  </a:lnTo>
                  <a:lnTo>
                    <a:pt x="2615872" y="1917109"/>
                  </a:lnTo>
                  <a:lnTo>
                    <a:pt x="2636106" y="1916711"/>
                  </a:lnTo>
                  <a:lnTo>
                    <a:pt x="2654356" y="1915917"/>
                  </a:lnTo>
                  <a:lnTo>
                    <a:pt x="2671416" y="1914725"/>
                  </a:lnTo>
                  <a:lnTo>
                    <a:pt x="2687286" y="1912738"/>
                  </a:lnTo>
                  <a:lnTo>
                    <a:pt x="2701965" y="1910751"/>
                  </a:lnTo>
                  <a:lnTo>
                    <a:pt x="2715851" y="1907970"/>
                  </a:lnTo>
                  <a:lnTo>
                    <a:pt x="2728547" y="1904791"/>
                  </a:lnTo>
                  <a:lnTo>
                    <a:pt x="2740449" y="1901216"/>
                  </a:lnTo>
                  <a:lnTo>
                    <a:pt x="2751955" y="1897640"/>
                  </a:lnTo>
                  <a:lnTo>
                    <a:pt x="2762667" y="1892872"/>
                  </a:lnTo>
                  <a:lnTo>
                    <a:pt x="2772982" y="1888104"/>
                  </a:lnTo>
                  <a:lnTo>
                    <a:pt x="2782901" y="1883336"/>
                  </a:lnTo>
                  <a:lnTo>
                    <a:pt x="2792423" y="1878171"/>
                  </a:lnTo>
                  <a:lnTo>
                    <a:pt x="2802341" y="1872608"/>
                  </a:lnTo>
                  <a:lnTo>
                    <a:pt x="2820988" y="1860688"/>
                  </a:lnTo>
                  <a:lnTo>
                    <a:pt x="2473441" y="2504355"/>
                  </a:lnTo>
                  <a:lnTo>
                    <a:pt x="2465506" y="2519056"/>
                  </a:lnTo>
                  <a:lnTo>
                    <a:pt x="2458364" y="2532168"/>
                  </a:lnTo>
                  <a:lnTo>
                    <a:pt x="2451223" y="2544088"/>
                  </a:lnTo>
                  <a:lnTo>
                    <a:pt x="2444478" y="2554021"/>
                  </a:lnTo>
                  <a:lnTo>
                    <a:pt x="2438130" y="2562365"/>
                  </a:lnTo>
                  <a:lnTo>
                    <a:pt x="2434956" y="2566338"/>
                  </a:lnTo>
                  <a:lnTo>
                    <a:pt x="2431386" y="2569914"/>
                  </a:lnTo>
                  <a:lnTo>
                    <a:pt x="2428212" y="2573092"/>
                  </a:lnTo>
                  <a:lnTo>
                    <a:pt x="2424641" y="2576271"/>
                  </a:lnTo>
                  <a:lnTo>
                    <a:pt x="2420674" y="2578655"/>
                  </a:lnTo>
                  <a:lnTo>
                    <a:pt x="2416706" y="2581039"/>
                  </a:lnTo>
                  <a:lnTo>
                    <a:pt x="2412342" y="2583025"/>
                  </a:lnTo>
                  <a:lnTo>
                    <a:pt x="2407978" y="2585012"/>
                  </a:lnTo>
                  <a:lnTo>
                    <a:pt x="2403614" y="2586601"/>
                  </a:lnTo>
                  <a:lnTo>
                    <a:pt x="2398059" y="2587793"/>
                  </a:lnTo>
                  <a:lnTo>
                    <a:pt x="2387347" y="2590575"/>
                  </a:lnTo>
                  <a:lnTo>
                    <a:pt x="2375048" y="2591767"/>
                  </a:lnTo>
                  <a:lnTo>
                    <a:pt x="2361162" y="2593356"/>
                  </a:lnTo>
                  <a:lnTo>
                    <a:pt x="2344896" y="2593753"/>
                  </a:lnTo>
                  <a:lnTo>
                    <a:pt x="2326645" y="2594151"/>
                  </a:lnTo>
                  <a:lnTo>
                    <a:pt x="2306411" y="2594151"/>
                  </a:lnTo>
                  <a:lnTo>
                    <a:pt x="1958864" y="2594151"/>
                  </a:lnTo>
                  <a:lnTo>
                    <a:pt x="1958864" y="2789237"/>
                  </a:lnTo>
                  <a:lnTo>
                    <a:pt x="1622425" y="2273907"/>
                  </a:lnTo>
                  <a:lnTo>
                    <a:pt x="1932679" y="1738312"/>
                  </a:lnTo>
                  <a:close/>
                  <a:moveTo>
                    <a:pt x="0" y="995362"/>
                  </a:moveTo>
                  <a:lnTo>
                    <a:pt x="674158" y="995362"/>
                  </a:lnTo>
                  <a:lnTo>
                    <a:pt x="950888" y="1437085"/>
                  </a:lnTo>
                  <a:lnTo>
                    <a:pt x="1014413" y="1536394"/>
                  </a:lnTo>
                  <a:lnTo>
                    <a:pt x="950888" y="1504615"/>
                  </a:lnTo>
                  <a:lnTo>
                    <a:pt x="840911" y="1449797"/>
                  </a:lnTo>
                  <a:lnTo>
                    <a:pt x="608251" y="1876425"/>
                  </a:lnTo>
                  <a:lnTo>
                    <a:pt x="426411" y="1876425"/>
                  </a:lnTo>
                  <a:lnTo>
                    <a:pt x="407353" y="1875631"/>
                  </a:lnTo>
                  <a:lnTo>
                    <a:pt x="388296" y="1874439"/>
                  </a:lnTo>
                  <a:lnTo>
                    <a:pt x="369635" y="1871658"/>
                  </a:lnTo>
                  <a:lnTo>
                    <a:pt x="350975" y="1868083"/>
                  </a:lnTo>
                  <a:lnTo>
                    <a:pt x="333506" y="1864111"/>
                  </a:lnTo>
                  <a:lnTo>
                    <a:pt x="315639" y="1858947"/>
                  </a:lnTo>
                  <a:lnTo>
                    <a:pt x="298567" y="1852988"/>
                  </a:lnTo>
                  <a:lnTo>
                    <a:pt x="281892" y="1845838"/>
                  </a:lnTo>
                  <a:lnTo>
                    <a:pt x="265614" y="1838291"/>
                  </a:lnTo>
                  <a:lnTo>
                    <a:pt x="249732" y="1829949"/>
                  </a:lnTo>
                  <a:lnTo>
                    <a:pt x="234645" y="1821210"/>
                  </a:lnTo>
                  <a:lnTo>
                    <a:pt x="219955" y="1811676"/>
                  </a:lnTo>
                  <a:lnTo>
                    <a:pt x="205662" y="1801745"/>
                  </a:lnTo>
                  <a:lnTo>
                    <a:pt x="192163" y="1791020"/>
                  </a:lnTo>
                  <a:lnTo>
                    <a:pt x="179061" y="1779500"/>
                  </a:lnTo>
                  <a:lnTo>
                    <a:pt x="165959" y="1767981"/>
                  </a:lnTo>
                  <a:lnTo>
                    <a:pt x="154445" y="1755666"/>
                  </a:lnTo>
                  <a:lnTo>
                    <a:pt x="142931" y="1743352"/>
                  </a:lnTo>
                  <a:lnTo>
                    <a:pt x="132211" y="1730243"/>
                  </a:lnTo>
                  <a:lnTo>
                    <a:pt x="122285" y="1716738"/>
                  </a:lnTo>
                  <a:lnTo>
                    <a:pt x="113154" y="1703232"/>
                  </a:lnTo>
                  <a:lnTo>
                    <a:pt x="104419" y="1689328"/>
                  </a:lnTo>
                  <a:lnTo>
                    <a:pt x="96479" y="1675425"/>
                  </a:lnTo>
                  <a:lnTo>
                    <a:pt x="89332" y="1661125"/>
                  </a:lnTo>
                  <a:lnTo>
                    <a:pt x="82979" y="1646824"/>
                  </a:lnTo>
                  <a:lnTo>
                    <a:pt x="77024" y="1632127"/>
                  </a:lnTo>
                  <a:lnTo>
                    <a:pt x="72657" y="1617826"/>
                  </a:lnTo>
                  <a:lnTo>
                    <a:pt x="68289" y="1602732"/>
                  </a:lnTo>
                  <a:lnTo>
                    <a:pt x="65510" y="1588431"/>
                  </a:lnTo>
                  <a:lnTo>
                    <a:pt x="63128" y="1574131"/>
                  </a:lnTo>
                  <a:lnTo>
                    <a:pt x="61937" y="1559433"/>
                  </a:lnTo>
                  <a:lnTo>
                    <a:pt x="61540" y="1545133"/>
                  </a:lnTo>
                  <a:lnTo>
                    <a:pt x="61937" y="1528846"/>
                  </a:lnTo>
                  <a:lnTo>
                    <a:pt x="63128" y="1512560"/>
                  </a:lnTo>
                  <a:lnTo>
                    <a:pt x="65907" y="1496273"/>
                  </a:lnTo>
                  <a:lnTo>
                    <a:pt x="69083" y="1480384"/>
                  </a:lnTo>
                  <a:lnTo>
                    <a:pt x="73848" y="1465289"/>
                  </a:lnTo>
                  <a:lnTo>
                    <a:pt x="79009" y="1449400"/>
                  </a:lnTo>
                  <a:lnTo>
                    <a:pt x="85362" y="1433908"/>
                  </a:lnTo>
                  <a:lnTo>
                    <a:pt x="92508" y="1418813"/>
                  </a:lnTo>
                  <a:lnTo>
                    <a:pt x="242983" y="1122874"/>
                  </a:lnTo>
                  <a:lnTo>
                    <a:pt x="0" y="995362"/>
                  </a:lnTo>
                  <a:close/>
                  <a:moveTo>
                    <a:pt x="2574057" y="833437"/>
                  </a:moveTo>
                  <a:lnTo>
                    <a:pt x="2912705" y="1366837"/>
                  </a:lnTo>
                  <a:lnTo>
                    <a:pt x="2917861" y="1375172"/>
                  </a:lnTo>
                  <a:lnTo>
                    <a:pt x="2923016" y="1384300"/>
                  </a:lnTo>
                  <a:lnTo>
                    <a:pt x="2927378" y="1393428"/>
                  </a:lnTo>
                  <a:lnTo>
                    <a:pt x="2931740" y="1402953"/>
                  </a:lnTo>
                  <a:lnTo>
                    <a:pt x="2936102" y="1412478"/>
                  </a:lnTo>
                  <a:lnTo>
                    <a:pt x="2940067" y="1422797"/>
                  </a:lnTo>
                  <a:lnTo>
                    <a:pt x="2943239" y="1433116"/>
                  </a:lnTo>
                  <a:lnTo>
                    <a:pt x="2946808" y="1443434"/>
                  </a:lnTo>
                  <a:lnTo>
                    <a:pt x="2949188" y="1453753"/>
                  </a:lnTo>
                  <a:lnTo>
                    <a:pt x="2951963" y="1464469"/>
                  </a:lnTo>
                  <a:lnTo>
                    <a:pt x="2954343" y="1474788"/>
                  </a:lnTo>
                  <a:lnTo>
                    <a:pt x="2955929" y="1485503"/>
                  </a:lnTo>
                  <a:lnTo>
                    <a:pt x="2957118" y="1495822"/>
                  </a:lnTo>
                  <a:lnTo>
                    <a:pt x="2958308" y="1505744"/>
                  </a:lnTo>
                  <a:lnTo>
                    <a:pt x="2958705" y="1516063"/>
                  </a:lnTo>
                  <a:lnTo>
                    <a:pt x="2959101" y="1525588"/>
                  </a:lnTo>
                  <a:lnTo>
                    <a:pt x="2958705" y="1543050"/>
                  </a:lnTo>
                  <a:lnTo>
                    <a:pt x="2956722" y="1560116"/>
                  </a:lnTo>
                  <a:lnTo>
                    <a:pt x="2954739" y="1576784"/>
                  </a:lnTo>
                  <a:lnTo>
                    <a:pt x="2951170" y="1593453"/>
                  </a:lnTo>
                  <a:lnTo>
                    <a:pt x="2946808" y="1609725"/>
                  </a:lnTo>
                  <a:lnTo>
                    <a:pt x="2941653" y="1625600"/>
                  </a:lnTo>
                  <a:lnTo>
                    <a:pt x="2935705" y="1641475"/>
                  </a:lnTo>
                  <a:lnTo>
                    <a:pt x="2928964" y="1656556"/>
                  </a:lnTo>
                  <a:lnTo>
                    <a:pt x="2921429" y="1671638"/>
                  </a:lnTo>
                  <a:lnTo>
                    <a:pt x="2913102" y="1685925"/>
                  </a:lnTo>
                  <a:lnTo>
                    <a:pt x="2904378" y="1700213"/>
                  </a:lnTo>
                  <a:lnTo>
                    <a:pt x="2894464" y="1713706"/>
                  </a:lnTo>
                  <a:lnTo>
                    <a:pt x="2884154" y="1726803"/>
                  </a:lnTo>
                  <a:lnTo>
                    <a:pt x="2873448" y="1739106"/>
                  </a:lnTo>
                  <a:lnTo>
                    <a:pt x="2862344" y="1751410"/>
                  </a:lnTo>
                  <a:lnTo>
                    <a:pt x="2850052" y="1763316"/>
                  </a:lnTo>
                  <a:lnTo>
                    <a:pt x="2837759" y="1774031"/>
                  </a:lnTo>
                  <a:lnTo>
                    <a:pt x="2825069" y="1784747"/>
                  </a:lnTo>
                  <a:lnTo>
                    <a:pt x="2811983" y="1794272"/>
                  </a:lnTo>
                  <a:lnTo>
                    <a:pt x="2797708" y="1803797"/>
                  </a:lnTo>
                  <a:lnTo>
                    <a:pt x="2783829" y="1812131"/>
                  </a:lnTo>
                  <a:lnTo>
                    <a:pt x="2769950" y="1820466"/>
                  </a:lnTo>
                  <a:lnTo>
                    <a:pt x="2754881" y="1827610"/>
                  </a:lnTo>
                  <a:lnTo>
                    <a:pt x="2740209" y="1834753"/>
                  </a:lnTo>
                  <a:lnTo>
                    <a:pt x="2725140" y="1840310"/>
                  </a:lnTo>
                  <a:lnTo>
                    <a:pt x="2709675" y="1845469"/>
                  </a:lnTo>
                  <a:lnTo>
                    <a:pt x="2694606" y="1849835"/>
                  </a:lnTo>
                  <a:lnTo>
                    <a:pt x="2679141" y="1853803"/>
                  </a:lnTo>
                  <a:lnTo>
                    <a:pt x="2663279" y="1856978"/>
                  </a:lnTo>
                  <a:lnTo>
                    <a:pt x="2648211" y="1858566"/>
                  </a:lnTo>
                  <a:lnTo>
                    <a:pt x="2632349" y="1860153"/>
                  </a:lnTo>
                  <a:lnTo>
                    <a:pt x="2616487" y="1860550"/>
                  </a:lnTo>
                  <a:lnTo>
                    <a:pt x="2418215" y="1860550"/>
                  </a:lnTo>
                  <a:lnTo>
                    <a:pt x="2078376" y="1290637"/>
                  </a:lnTo>
                  <a:lnTo>
                    <a:pt x="2008188" y="1171972"/>
                  </a:lnTo>
                  <a:lnTo>
                    <a:pt x="2378957" y="1129109"/>
                  </a:lnTo>
                  <a:lnTo>
                    <a:pt x="2574057" y="833437"/>
                  </a:lnTo>
                  <a:close/>
                  <a:moveTo>
                    <a:pt x="1239838" y="0"/>
                  </a:moveTo>
                  <a:lnTo>
                    <a:pt x="2017953" y="0"/>
                  </a:lnTo>
                  <a:lnTo>
                    <a:pt x="2027084" y="397"/>
                  </a:lnTo>
                  <a:lnTo>
                    <a:pt x="2035818" y="794"/>
                  </a:lnTo>
                  <a:lnTo>
                    <a:pt x="2044155" y="1986"/>
                  </a:lnTo>
                  <a:lnTo>
                    <a:pt x="2051697" y="3178"/>
                  </a:lnTo>
                  <a:lnTo>
                    <a:pt x="2058843" y="5561"/>
                  </a:lnTo>
                  <a:lnTo>
                    <a:pt x="2065195" y="8739"/>
                  </a:lnTo>
                  <a:lnTo>
                    <a:pt x="2071944" y="12314"/>
                  </a:lnTo>
                  <a:lnTo>
                    <a:pt x="2077899" y="16684"/>
                  </a:lnTo>
                  <a:lnTo>
                    <a:pt x="2083854" y="21451"/>
                  </a:lnTo>
                  <a:lnTo>
                    <a:pt x="2089015" y="27013"/>
                  </a:lnTo>
                  <a:lnTo>
                    <a:pt x="2094970" y="34163"/>
                  </a:lnTo>
                  <a:lnTo>
                    <a:pt x="2100925" y="41711"/>
                  </a:lnTo>
                  <a:lnTo>
                    <a:pt x="2106880" y="50053"/>
                  </a:lnTo>
                  <a:lnTo>
                    <a:pt x="2112835" y="59587"/>
                  </a:lnTo>
                  <a:lnTo>
                    <a:pt x="2119584" y="69518"/>
                  </a:lnTo>
                  <a:lnTo>
                    <a:pt x="2126730" y="81435"/>
                  </a:lnTo>
                  <a:lnTo>
                    <a:pt x="2320465" y="410355"/>
                  </a:lnTo>
                  <a:lnTo>
                    <a:pt x="2530476" y="296742"/>
                  </a:lnTo>
                  <a:lnTo>
                    <a:pt x="2219230" y="850900"/>
                  </a:lnTo>
                  <a:lnTo>
                    <a:pt x="1584035" y="850900"/>
                  </a:lnTo>
                  <a:lnTo>
                    <a:pt x="1749979" y="743246"/>
                  </a:lnTo>
                  <a:lnTo>
                    <a:pt x="1386330" y="148967"/>
                  </a:lnTo>
                  <a:lnTo>
                    <a:pt x="1337499" y="76668"/>
                  </a:lnTo>
                  <a:lnTo>
                    <a:pt x="1327177" y="64354"/>
                  </a:lnTo>
                  <a:lnTo>
                    <a:pt x="1316061" y="52834"/>
                  </a:lnTo>
                  <a:lnTo>
                    <a:pt x="1304945" y="42902"/>
                  </a:lnTo>
                  <a:lnTo>
                    <a:pt x="1293433" y="33369"/>
                  </a:lnTo>
                  <a:lnTo>
                    <a:pt x="1281126" y="23835"/>
                  </a:lnTo>
                  <a:lnTo>
                    <a:pt x="1268422" y="15492"/>
                  </a:lnTo>
                  <a:lnTo>
                    <a:pt x="1254527" y="7945"/>
                  </a:lnTo>
                  <a:lnTo>
                    <a:pt x="1239838" y="0"/>
                  </a:lnTo>
                  <a:close/>
                  <a:moveTo>
                    <a:pt x="1023541" y="0"/>
                  </a:moveTo>
                  <a:lnTo>
                    <a:pt x="1039416" y="397"/>
                  </a:lnTo>
                  <a:lnTo>
                    <a:pt x="1054895" y="794"/>
                  </a:lnTo>
                  <a:lnTo>
                    <a:pt x="1069579" y="1588"/>
                  </a:lnTo>
                  <a:lnTo>
                    <a:pt x="1084263" y="2779"/>
                  </a:lnTo>
                  <a:lnTo>
                    <a:pt x="1097757" y="4764"/>
                  </a:lnTo>
                  <a:lnTo>
                    <a:pt x="1110854" y="6749"/>
                  </a:lnTo>
                  <a:lnTo>
                    <a:pt x="1123951" y="9132"/>
                  </a:lnTo>
                  <a:lnTo>
                    <a:pt x="1136254" y="12308"/>
                  </a:lnTo>
                  <a:lnTo>
                    <a:pt x="1148160" y="15087"/>
                  </a:lnTo>
                  <a:lnTo>
                    <a:pt x="1159670" y="18660"/>
                  </a:lnTo>
                  <a:lnTo>
                    <a:pt x="1170385" y="22234"/>
                  </a:lnTo>
                  <a:lnTo>
                    <a:pt x="1181498" y="26601"/>
                  </a:lnTo>
                  <a:lnTo>
                    <a:pt x="1191420" y="30968"/>
                  </a:lnTo>
                  <a:lnTo>
                    <a:pt x="1201738" y="35733"/>
                  </a:lnTo>
                  <a:lnTo>
                    <a:pt x="1211263" y="40894"/>
                  </a:lnTo>
                  <a:lnTo>
                    <a:pt x="1220391" y="46453"/>
                  </a:lnTo>
                  <a:lnTo>
                    <a:pt x="1229520" y="52011"/>
                  </a:lnTo>
                  <a:lnTo>
                    <a:pt x="1238251" y="57967"/>
                  </a:lnTo>
                  <a:lnTo>
                    <a:pt x="1246585" y="64319"/>
                  </a:lnTo>
                  <a:lnTo>
                    <a:pt x="1254920" y="71069"/>
                  </a:lnTo>
                  <a:lnTo>
                    <a:pt x="1262857" y="77818"/>
                  </a:lnTo>
                  <a:lnTo>
                    <a:pt x="1270398" y="85362"/>
                  </a:lnTo>
                  <a:lnTo>
                    <a:pt x="1277938" y="92906"/>
                  </a:lnTo>
                  <a:lnTo>
                    <a:pt x="1285082" y="100052"/>
                  </a:lnTo>
                  <a:lnTo>
                    <a:pt x="1292226" y="107993"/>
                  </a:lnTo>
                  <a:lnTo>
                    <a:pt x="1299370" y="116331"/>
                  </a:lnTo>
                  <a:lnTo>
                    <a:pt x="1312863" y="133800"/>
                  </a:lnTo>
                  <a:lnTo>
                    <a:pt x="1325960" y="152064"/>
                  </a:lnTo>
                  <a:lnTo>
                    <a:pt x="1338660" y="171121"/>
                  </a:lnTo>
                  <a:lnTo>
                    <a:pt x="1339851" y="174695"/>
                  </a:lnTo>
                  <a:lnTo>
                    <a:pt x="1341835" y="178268"/>
                  </a:lnTo>
                  <a:lnTo>
                    <a:pt x="1343423" y="181047"/>
                  </a:lnTo>
                  <a:lnTo>
                    <a:pt x="1345010" y="183826"/>
                  </a:lnTo>
                  <a:lnTo>
                    <a:pt x="1435101" y="335096"/>
                  </a:lnTo>
                  <a:lnTo>
                    <a:pt x="1338660" y="510188"/>
                  </a:lnTo>
                  <a:lnTo>
                    <a:pt x="1069579" y="995363"/>
                  </a:lnTo>
                  <a:lnTo>
                    <a:pt x="835820" y="696397"/>
                  </a:lnTo>
                  <a:lnTo>
                    <a:pt x="481013" y="681706"/>
                  </a:lnTo>
                  <a:lnTo>
                    <a:pt x="771129" y="144917"/>
                  </a:lnTo>
                  <a:lnTo>
                    <a:pt x="779463" y="130227"/>
                  </a:lnTo>
                  <a:lnTo>
                    <a:pt x="788194" y="115934"/>
                  </a:lnTo>
                  <a:lnTo>
                    <a:pt x="796926" y="102832"/>
                  </a:lnTo>
                  <a:lnTo>
                    <a:pt x="806451" y="90524"/>
                  </a:lnTo>
                  <a:lnTo>
                    <a:pt x="815579" y="78613"/>
                  </a:lnTo>
                  <a:lnTo>
                    <a:pt x="825104" y="68290"/>
                  </a:lnTo>
                  <a:lnTo>
                    <a:pt x="835026" y="57967"/>
                  </a:lnTo>
                  <a:lnTo>
                    <a:pt x="845741" y="49232"/>
                  </a:lnTo>
                  <a:lnTo>
                    <a:pt x="856854" y="40894"/>
                  </a:lnTo>
                  <a:lnTo>
                    <a:pt x="867966" y="33748"/>
                  </a:lnTo>
                  <a:lnTo>
                    <a:pt x="880269" y="26998"/>
                  </a:lnTo>
                  <a:lnTo>
                    <a:pt x="892970" y="21440"/>
                  </a:lnTo>
                  <a:lnTo>
                    <a:pt x="906066" y="15881"/>
                  </a:lnTo>
                  <a:lnTo>
                    <a:pt x="920751" y="11514"/>
                  </a:lnTo>
                  <a:lnTo>
                    <a:pt x="935435" y="8338"/>
                  </a:lnTo>
                  <a:lnTo>
                    <a:pt x="951310" y="5161"/>
                  </a:lnTo>
                  <a:lnTo>
                    <a:pt x="959248" y="3970"/>
                  </a:lnTo>
                  <a:lnTo>
                    <a:pt x="967582" y="2779"/>
                  </a:lnTo>
                  <a:lnTo>
                    <a:pt x="985441" y="1191"/>
                  </a:lnTo>
                  <a:lnTo>
                    <a:pt x="1004491" y="397"/>
                  </a:lnTo>
                  <a:lnTo>
                    <a:pt x="1023541"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grpSp>
      <p:cxnSp>
        <p:nvCxnSpPr>
          <p:cNvPr id="19" name="直接连接符 18"/>
          <p:cNvCxnSpPr/>
          <p:nvPr/>
        </p:nvCxnSpPr>
        <p:spPr>
          <a:xfrm>
            <a:off x="1713403" y="1925437"/>
            <a:ext cx="3311090" cy="0"/>
          </a:xfrm>
          <a:prstGeom prst="line">
            <a:avLst/>
          </a:prstGeom>
          <a:ln w="9525">
            <a:solidFill>
              <a:schemeClr val="tx1">
                <a:lumMod val="75000"/>
                <a:lumOff val="2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6533560" y="1490595"/>
            <a:ext cx="4100531" cy="1171413"/>
            <a:chOff x="6567113" y="1793376"/>
            <a:chExt cx="4100531" cy="1171413"/>
          </a:xfrm>
        </p:grpSpPr>
        <p:sp>
          <p:nvSpPr>
            <p:cNvPr id="21" name="文本框 69"/>
            <p:cNvSpPr txBox="1"/>
            <p:nvPr/>
          </p:nvSpPr>
          <p:spPr>
            <a:xfrm>
              <a:off x="6567113" y="1810921"/>
              <a:ext cx="916058" cy="830997"/>
            </a:xfrm>
            <a:prstGeom prst="rect">
              <a:avLst/>
            </a:prstGeom>
            <a:noFill/>
          </p:spPr>
          <p:txBody>
            <a:bodyPr wrap="square" rtlCol="0">
              <a:spAutoFit/>
            </a:bodyPr>
            <a:lstStyle/>
            <a:p>
              <a:pPr algn="ctr"/>
              <a:r>
                <a:rPr lang="en-US" altLang="zh-CN" sz="4800" dirty="0">
                  <a:solidFill>
                    <a:srgbClr val="C00000"/>
                  </a:solidFill>
                  <a:latin typeface="Impact MT Std" pitchFamily="34" charset="0"/>
                  <a:ea typeface="微软雅黑" panose="020B0503020204020204" pitchFamily="34" charset="-122"/>
                </a:rPr>
                <a:t>01</a:t>
              </a:r>
              <a:endParaRPr lang="zh-CN" altLang="en-US" sz="4800" dirty="0">
                <a:solidFill>
                  <a:srgbClr val="C00000"/>
                </a:solidFill>
                <a:latin typeface="Impact MT Std" pitchFamily="34" charset="0"/>
                <a:ea typeface="微软雅黑" panose="020B0503020204020204" pitchFamily="34" charset="-122"/>
              </a:endParaRPr>
            </a:p>
          </p:txBody>
        </p:sp>
        <p:grpSp>
          <p:nvGrpSpPr>
            <p:cNvPr id="22" name="组合 21"/>
            <p:cNvGrpSpPr/>
            <p:nvPr/>
          </p:nvGrpSpPr>
          <p:grpSpPr>
            <a:xfrm>
              <a:off x="7395055" y="1793376"/>
              <a:ext cx="3272589" cy="1171413"/>
              <a:chOff x="6968290" y="1689104"/>
              <a:chExt cx="3272589" cy="1171413"/>
            </a:xfrm>
          </p:grpSpPr>
          <p:sp>
            <p:nvSpPr>
              <p:cNvPr id="23" name="文本框 9"/>
              <p:cNvSpPr txBox="1"/>
              <p:nvPr/>
            </p:nvSpPr>
            <p:spPr>
              <a:xfrm>
                <a:off x="6968290" y="1689104"/>
                <a:ext cx="2329313" cy="369332"/>
              </a:xfrm>
              <a:prstGeom prst="rect">
                <a:avLst/>
              </a:prstGeom>
              <a:noFill/>
            </p:spPr>
            <p:txBody>
              <a:bodyPr wrap="square" rtlCol="0">
                <a:spAutoFit/>
              </a:bodyPr>
              <a:lstStyle/>
              <a:p>
                <a:r>
                  <a:rPr lang="zh-CN" altLang="en-US" b="1" dirty="0">
                    <a:solidFill>
                      <a:srgbClr val="C00000"/>
                    </a:solidFill>
                    <a:latin typeface="微软雅黑" panose="020B0503020204020204" pitchFamily="34" charset="-122"/>
                    <a:ea typeface="微软雅黑" panose="020B0503020204020204" pitchFamily="34" charset="-122"/>
                  </a:rPr>
                  <a:t>输入标题</a:t>
                </a:r>
              </a:p>
            </p:txBody>
          </p:sp>
          <p:sp>
            <p:nvSpPr>
              <p:cNvPr id="24" name="文本框 11"/>
              <p:cNvSpPr txBox="1"/>
              <p:nvPr/>
            </p:nvSpPr>
            <p:spPr>
              <a:xfrm>
                <a:off x="6968290" y="2029520"/>
                <a:ext cx="3272589" cy="830997"/>
              </a:xfrm>
              <a:prstGeom prst="rect">
                <a:avLst/>
              </a:prstGeom>
              <a:noFill/>
            </p:spPr>
            <p:txBody>
              <a:bodyPr wrap="square" rtlCol="0">
                <a:spAutoFit/>
              </a:body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在此输入详细介绍，以表达项目工作的详细资料和文字信息。在此输入详细介绍，以表达项目工作的详细资料和文字信息。</a:t>
                </a:r>
              </a:p>
              <a:p>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cxnSp>
        <p:nvCxnSpPr>
          <p:cNvPr id="25" name="直接连接符 24"/>
          <p:cNvCxnSpPr/>
          <p:nvPr/>
        </p:nvCxnSpPr>
        <p:spPr>
          <a:xfrm>
            <a:off x="7236376" y="2980860"/>
            <a:ext cx="3311090" cy="0"/>
          </a:xfrm>
          <a:prstGeom prst="line">
            <a:avLst/>
          </a:prstGeom>
          <a:ln w="9525">
            <a:solidFill>
              <a:schemeClr val="tx1">
                <a:lumMod val="75000"/>
                <a:lumOff val="2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1490804" y="2520193"/>
            <a:ext cx="4188647" cy="1014370"/>
            <a:chOff x="1524357" y="2822974"/>
            <a:chExt cx="4188647" cy="1014370"/>
          </a:xfrm>
        </p:grpSpPr>
        <p:sp>
          <p:nvSpPr>
            <p:cNvPr id="27" name="文本框 75"/>
            <p:cNvSpPr txBox="1"/>
            <p:nvPr/>
          </p:nvSpPr>
          <p:spPr>
            <a:xfrm>
              <a:off x="4796946" y="2868142"/>
              <a:ext cx="916058" cy="830997"/>
            </a:xfrm>
            <a:prstGeom prst="rect">
              <a:avLst/>
            </a:prstGeom>
            <a:noFill/>
          </p:spPr>
          <p:txBody>
            <a:bodyPr wrap="square" rtlCol="0">
              <a:spAutoFit/>
            </a:bodyPr>
            <a:lstStyle/>
            <a:p>
              <a:pPr algn="ctr"/>
              <a:r>
                <a:rPr lang="en-US" altLang="zh-CN" sz="4800" dirty="0">
                  <a:solidFill>
                    <a:srgbClr val="C00000"/>
                  </a:solidFill>
                  <a:latin typeface="Impact MT Std" pitchFamily="34" charset="0"/>
                  <a:ea typeface="微软雅黑" panose="020B0503020204020204" pitchFamily="34" charset="-122"/>
                </a:rPr>
                <a:t>02</a:t>
              </a:r>
              <a:endParaRPr lang="zh-CN" altLang="en-US" sz="4800" dirty="0">
                <a:solidFill>
                  <a:srgbClr val="C00000"/>
                </a:solidFill>
                <a:latin typeface="Impact MT Std" pitchFamily="34" charset="0"/>
                <a:ea typeface="微软雅黑" panose="020B0503020204020204" pitchFamily="34" charset="-122"/>
              </a:endParaRPr>
            </a:p>
          </p:txBody>
        </p:sp>
        <p:grpSp>
          <p:nvGrpSpPr>
            <p:cNvPr id="28" name="组合 27"/>
            <p:cNvGrpSpPr/>
            <p:nvPr/>
          </p:nvGrpSpPr>
          <p:grpSpPr>
            <a:xfrm>
              <a:off x="1524357" y="2822974"/>
              <a:ext cx="3272589" cy="1014370"/>
              <a:chOff x="6968290" y="1661481"/>
              <a:chExt cx="3272589" cy="1014370"/>
            </a:xfrm>
          </p:grpSpPr>
          <p:sp>
            <p:nvSpPr>
              <p:cNvPr id="29" name="文本框 77"/>
              <p:cNvSpPr txBox="1"/>
              <p:nvPr/>
            </p:nvSpPr>
            <p:spPr>
              <a:xfrm>
                <a:off x="7911566" y="1661481"/>
                <a:ext cx="2329313" cy="400110"/>
              </a:xfrm>
              <a:prstGeom prst="rect">
                <a:avLst/>
              </a:prstGeom>
              <a:noFill/>
            </p:spPr>
            <p:txBody>
              <a:bodyPr wrap="square" rtlCol="0">
                <a:spAutoFit/>
              </a:bodyPr>
              <a:lstStyle/>
              <a:p>
                <a:pPr algn="r"/>
                <a:r>
                  <a:rPr lang="zh-CN" altLang="en-US" sz="2000" b="1" dirty="0">
                    <a:solidFill>
                      <a:srgbClr val="C00000"/>
                    </a:solidFill>
                    <a:latin typeface="微软雅黑" panose="020B0503020204020204" pitchFamily="34" charset="-122"/>
                    <a:ea typeface="微软雅黑" panose="020B0503020204020204" pitchFamily="34" charset="-122"/>
                  </a:rPr>
                  <a:t>输入标题</a:t>
                </a:r>
              </a:p>
            </p:txBody>
          </p:sp>
          <p:sp>
            <p:nvSpPr>
              <p:cNvPr id="30" name="文本框 80"/>
              <p:cNvSpPr txBox="1"/>
              <p:nvPr/>
            </p:nvSpPr>
            <p:spPr>
              <a:xfrm>
                <a:off x="6968290" y="2029520"/>
                <a:ext cx="3272589" cy="646331"/>
              </a:xfrm>
              <a:prstGeom prst="rect">
                <a:avLst/>
              </a:prstGeom>
              <a:noFill/>
            </p:spPr>
            <p:txBody>
              <a:bodyPr wrap="square" rtlCol="0">
                <a:spAutoFit/>
              </a:body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由在此输入详细介绍，以表达项目工作的详细资料和文字信息。在此输入详细介绍，以表达项目工作的详细资料和文字信息。</a:t>
                </a:r>
              </a:p>
            </p:txBody>
          </p:sp>
        </p:grpSp>
      </p:grpSp>
      <p:cxnSp>
        <p:nvCxnSpPr>
          <p:cNvPr id="31" name="直接连接符 30"/>
          <p:cNvCxnSpPr/>
          <p:nvPr/>
        </p:nvCxnSpPr>
        <p:spPr>
          <a:xfrm>
            <a:off x="1713403" y="4067434"/>
            <a:ext cx="3311090" cy="0"/>
          </a:xfrm>
          <a:prstGeom prst="line">
            <a:avLst/>
          </a:prstGeom>
          <a:ln w="9525">
            <a:solidFill>
              <a:schemeClr val="tx1">
                <a:lumMod val="75000"/>
                <a:lumOff val="2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2" name="组合 31"/>
          <p:cNvGrpSpPr/>
          <p:nvPr/>
        </p:nvGrpSpPr>
        <p:grpSpPr>
          <a:xfrm>
            <a:off x="6533560" y="3610765"/>
            <a:ext cx="4100531" cy="1212260"/>
            <a:chOff x="6567113" y="3913546"/>
            <a:chExt cx="4100531" cy="1212260"/>
          </a:xfrm>
        </p:grpSpPr>
        <p:sp>
          <p:nvSpPr>
            <p:cNvPr id="33" name="文本框 101"/>
            <p:cNvSpPr txBox="1"/>
            <p:nvPr/>
          </p:nvSpPr>
          <p:spPr>
            <a:xfrm>
              <a:off x="6567113" y="3971938"/>
              <a:ext cx="916058" cy="830997"/>
            </a:xfrm>
            <a:prstGeom prst="rect">
              <a:avLst/>
            </a:prstGeom>
            <a:noFill/>
          </p:spPr>
          <p:txBody>
            <a:bodyPr wrap="square" rtlCol="0">
              <a:spAutoFit/>
            </a:bodyPr>
            <a:lstStyle/>
            <a:p>
              <a:pPr algn="ctr"/>
              <a:r>
                <a:rPr lang="en-US" altLang="zh-CN" sz="4800" dirty="0">
                  <a:solidFill>
                    <a:srgbClr val="C00000"/>
                  </a:solidFill>
                  <a:latin typeface="Impact MT Std" pitchFamily="34" charset="0"/>
                  <a:ea typeface="微软雅黑" panose="020B0503020204020204" pitchFamily="34" charset="-122"/>
                </a:rPr>
                <a:t>03</a:t>
              </a:r>
              <a:endParaRPr lang="zh-CN" altLang="en-US" sz="4800" dirty="0">
                <a:solidFill>
                  <a:srgbClr val="C00000"/>
                </a:solidFill>
                <a:latin typeface="Impact MT Std" pitchFamily="34" charset="0"/>
                <a:ea typeface="微软雅黑" panose="020B0503020204020204" pitchFamily="34" charset="-122"/>
              </a:endParaRPr>
            </a:p>
          </p:txBody>
        </p:sp>
        <p:grpSp>
          <p:nvGrpSpPr>
            <p:cNvPr id="34" name="组合 33"/>
            <p:cNvGrpSpPr/>
            <p:nvPr/>
          </p:nvGrpSpPr>
          <p:grpSpPr>
            <a:xfrm>
              <a:off x="7395055" y="3913546"/>
              <a:ext cx="3272589" cy="1212260"/>
              <a:chOff x="6968290" y="1648257"/>
              <a:chExt cx="3272589" cy="1212260"/>
            </a:xfrm>
          </p:grpSpPr>
          <p:sp>
            <p:nvSpPr>
              <p:cNvPr id="35" name="文本框 103"/>
              <p:cNvSpPr txBox="1"/>
              <p:nvPr/>
            </p:nvSpPr>
            <p:spPr>
              <a:xfrm>
                <a:off x="6968290" y="1648257"/>
                <a:ext cx="2329313" cy="400110"/>
              </a:xfrm>
              <a:prstGeom prst="rect">
                <a:avLst/>
              </a:prstGeom>
              <a:noFill/>
            </p:spPr>
            <p:txBody>
              <a:bodyPr wrap="square" rtlCol="0">
                <a:spAutoFit/>
              </a:bodyPr>
              <a:lstStyle/>
              <a:p>
                <a:r>
                  <a:rPr lang="zh-CN" altLang="en-US" sz="2000" b="1" dirty="0">
                    <a:solidFill>
                      <a:srgbClr val="C00000"/>
                    </a:solidFill>
                    <a:latin typeface="微软雅黑" panose="020B0503020204020204" pitchFamily="34" charset="-122"/>
                    <a:ea typeface="微软雅黑" panose="020B0503020204020204" pitchFamily="34" charset="-122"/>
                  </a:rPr>
                  <a:t>输入标题</a:t>
                </a:r>
              </a:p>
            </p:txBody>
          </p:sp>
          <p:sp>
            <p:nvSpPr>
              <p:cNvPr id="36" name="文本框 104"/>
              <p:cNvSpPr txBox="1"/>
              <p:nvPr/>
            </p:nvSpPr>
            <p:spPr>
              <a:xfrm>
                <a:off x="6968290" y="2029520"/>
                <a:ext cx="3272589" cy="830997"/>
              </a:xfrm>
              <a:prstGeom prst="rect">
                <a:avLst/>
              </a:prstGeom>
              <a:noFill/>
            </p:spPr>
            <p:txBody>
              <a:bodyPr wrap="square" rtlCol="0">
                <a:spAutoFit/>
              </a:body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在此输入详细介绍，以表达项目工作的详细资料和文字信息。在此输入详细介绍，以表达项目工作的详细资料和文字信息。</a:t>
                </a:r>
              </a:p>
              <a:p>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cxnSp>
        <p:nvCxnSpPr>
          <p:cNvPr id="37" name="直接连接符 36"/>
          <p:cNvCxnSpPr/>
          <p:nvPr/>
        </p:nvCxnSpPr>
        <p:spPr>
          <a:xfrm>
            <a:off x="7236376" y="5140765"/>
            <a:ext cx="3311090" cy="0"/>
          </a:xfrm>
          <a:prstGeom prst="line">
            <a:avLst/>
          </a:prstGeom>
          <a:ln w="9525">
            <a:solidFill>
              <a:schemeClr val="tx1">
                <a:lumMod val="75000"/>
                <a:lumOff val="2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8" name="组合 37"/>
          <p:cNvGrpSpPr/>
          <p:nvPr/>
        </p:nvGrpSpPr>
        <p:grpSpPr>
          <a:xfrm>
            <a:off x="1503479" y="4802963"/>
            <a:ext cx="4188647" cy="1002301"/>
            <a:chOff x="1524357" y="2835043"/>
            <a:chExt cx="4188647" cy="1002301"/>
          </a:xfrm>
        </p:grpSpPr>
        <p:sp>
          <p:nvSpPr>
            <p:cNvPr id="39" name="文本框 75"/>
            <p:cNvSpPr txBox="1"/>
            <p:nvPr/>
          </p:nvSpPr>
          <p:spPr>
            <a:xfrm>
              <a:off x="4796946" y="2868142"/>
              <a:ext cx="916058" cy="830997"/>
            </a:xfrm>
            <a:prstGeom prst="rect">
              <a:avLst/>
            </a:prstGeom>
            <a:noFill/>
          </p:spPr>
          <p:txBody>
            <a:bodyPr wrap="square" rtlCol="0">
              <a:spAutoFit/>
            </a:bodyPr>
            <a:lstStyle/>
            <a:p>
              <a:pPr algn="ctr"/>
              <a:r>
                <a:rPr lang="en-US" altLang="zh-CN" sz="4800" dirty="0">
                  <a:solidFill>
                    <a:srgbClr val="C00000"/>
                  </a:solidFill>
                  <a:latin typeface="Impact MT Std" pitchFamily="34" charset="0"/>
                  <a:ea typeface="微软雅黑" panose="020B0503020204020204" pitchFamily="34" charset="-122"/>
                </a:rPr>
                <a:t>04</a:t>
              </a:r>
              <a:endParaRPr lang="zh-CN" altLang="en-US" sz="4800" dirty="0">
                <a:solidFill>
                  <a:srgbClr val="C00000"/>
                </a:solidFill>
                <a:latin typeface="Impact MT Std" pitchFamily="34" charset="0"/>
                <a:ea typeface="微软雅黑" panose="020B0503020204020204" pitchFamily="34" charset="-122"/>
              </a:endParaRPr>
            </a:p>
          </p:txBody>
        </p:sp>
        <p:grpSp>
          <p:nvGrpSpPr>
            <p:cNvPr id="40" name="组合 39"/>
            <p:cNvGrpSpPr/>
            <p:nvPr/>
          </p:nvGrpSpPr>
          <p:grpSpPr>
            <a:xfrm>
              <a:off x="1524357" y="2835043"/>
              <a:ext cx="3272589" cy="1002301"/>
              <a:chOff x="6968290" y="1673550"/>
              <a:chExt cx="3272589" cy="1002301"/>
            </a:xfrm>
          </p:grpSpPr>
          <p:sp>
            <p:nvSpPr>
              <p:cNvPr id="41" name="文本框 77"/>
              <p:cNvSpPr txBox="1"/>
              <p:nvPr/>
            </p:nvSpPr>
            <p:spPr>
              <a:xfrm>
                <a:off x="7911566" y="1673550"/>
                <a:ext cx="2329313" cy="400110"/>
              </a:xfrm>
              <a:prstGeom prst="rect">
                <a:avLst/>
              </a:prstGeom>
              <a:noFill/>
            </p:spPr>
            <p:txBody>
              <a:bodyPr wrap="square" rtlCol="0">
                <a:spAutoFit/>
              </a:bodyPr>
              <a:lstStyle/>
              <a:p>
                <a:pPr algn="r"/>
                <a:r>
                  <a:rPr lang="zh-CN" altLang="en-US" sz="2000" b="1" dirty="0">
                    <a:solidFill>
                      <a:srgbClr val="C00000"/>
                    </a:solidFill>
                    <a:latin typeface="微软雅黑" panose="020B0503020204020204" pitchFamily="34" charset="-122"/>
                    <a:ea typeface="微软雅黑" panose="020B0503020204020204" pitchFamily="34" charset="-122"/>
                  </a:rPr>
                  <a:t>输入标题</a:t>
                </a:r>
              </a:p>
            </p:txBody>
          </p:sp>
          <p:sp>
            <p:nvSpPr>
              <p:cNvPr id="42" name="文本框 80"/>
              <p:cNvSpPr txBox="1"/>
              <p:nvPr/>
            </p:nvSpPr>
            <p:spPr>
              <a:xfrm>
                <a:off x="6968290" y="2029520"/>
                <a:ext cx="3272589" cy="646331"/>
              </a:xfrm>
              <a:prstGeom prst="rect">
                <a:avLst/>
              </a:prstGeom>
              <a:noFill/>
            </p:spPr>
            <p:txBody>
              <a:bodyPr wrap="square" rtlCol="0">
                <a:spAutoFit/>
              </a:body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由在此输入详细介绍，以表达项目工作的详细资料和文字信息。在此输入详细介绍，以表达项目工作的详细资料和文字信息。</a:t>
                </a:r>
              </a:p>
            </p:txBody>
          </p:sp>
        </p:grpSp>
      </p:grpSp>
      <p:grpSp>
        <p:nvGrpSpPr>
          <p:cNvPr id="43" name="组合 42"/>
          <p:cNvGrpSpPr/>
          <p:nvPr/>
        </p:nvGrpSpPr>
        <p:grpSpPr>
          <a:xfrm>
            <a:off x="5853042" y="4494688"/>
            <a:ext cx="1123045" cy="1302732"/>
            <a:chOff x="5550606" y="4704901"/>
            <a:chExt cx="1123045" cy="1302732"/>
          </a:xfrm>
        </p:grpSpPr>
        <p:sp>
          <p:nvSpPr>
            <p:cNvPr id="44" name="六边形 43"/>
            <p:cNvSpPr/>
            <p:nvPr/>
          </p:nvSpPr>
          <p:spPr>
            <a:xfrm rot="5400000">
              <a:off x="5460763" y="4794744"/>
              <a:ext cx="1302732" cy="1123045"/>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45" name="组合 44"/>
            <p:cNvGrpSpPr/>
            <p:nvPr/>
          </p:nvGrpSpPr>
          <p:grpSpPr>
            <a:xfrm>
              <a:off x="5923329" y="5169661"/>
              <a:ext cx="348517" cy="446576"/>
              <a:chOff x="3095876" y="2479873"/>
              <a:chExt cx="366231" cy="470769"/>
            </a:xfrm>
          </p:grpSpPr>
          <p:sp>
            <p:nvSpPr>
              <p:cNvPr id="46" name="Freeform 108"/>
              <p:cNvSpPr/>
              <p:nvPr/>
            </p:nvSpPr>
            <p:spPr bwMode="auto">
              <a:xfrm flipH="1">
                <a:off x="3095876" y="289802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chemeClr val="bg1">
                      <a:lumMod val="50000"/>
                    </a:schemeClr>
                  </a:solidFill>
                  <a:latin typeface="Calibri" panose="020F0502020204030204"/>
                  <a:ea typeface="宋体" panose="02010600030101010101" pitchFamily="2" charset="-122"/>
                </a:endParaRPr>
              </a:p>
            </p:txBody>
          </p:sp>
          <p:sp>
            <p:nvSpPr>
              <p:cNvPr id="47" name="Freeform 109"/>
              <p:cNvSpPr>
                <a:spLocks noEditPoints="1"/>
              </p:cNvSpPr>
              <p:nvPr/>
            </p:nvSpPr>
            <p:spPr bwMode="auto">
              <a:xfrm flipH="1">
                <a:off x="3095876" y="2479873"/>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chemeClr val="bg1">
                      <a:lumMod val="50000"/>
                    </a:schemeClr>
                  </a:solidFill>
                  <a:latin typeface="Calibri" panose="020F0502020204030204"/>
                  <a:ea typeface="宋体" panose="02010600030101010101" pitchFamily="2" charset="-122"/>
                </a:endParaRPr>
              </a:p>
            </p:txBody>
          </p:sp>
          <p:sp>
            <p:nvSpPr>
              <p:cNvPr id="48" name="Rectangle 110"/>
              <p:cNvSpPr>
                <a:spLocks noChangeArrowheads="1"/>
              </p:cNvSpPr>
              <p:nvPr/>
            </p:nvSpPr>
            <p:spPr bwMode="auto">
              <a:xfrm flipH="1">
                <a:off x="3095876" y="2741565"/>
                <a:ext cx="51923" cy="519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chemeClr val="bg1">
                      <a:lumMod val="50000"/>
                    </a:schemeClr>
                  </a:solidFill>
                  <a:latin typeface="Calibri" panose="020F0502020204030204"/>
                  <a:ea typeface="宋体" panose="02010600030101010101" pitchFamily="2" charset="-122"/>
                </a:endParaRPr>
              </a:p>
            </p:txBody>
          </p:sp>
          <p:sp>
            <p:nvSpPr>
              <p:cNvPr id="49" name="Rectangle 111"/>
              <p:cNvSpPr>
                <a:spLocks noChangeArrowheads="1"/>
              </p:cNvSpPr>
              <p:nvPr/>
            </p:nvSpPr>
            <p:spPr bwMode="auto">
              <a:xfrm flipH="1">
                <a:off x="3095876" y="2819796"/>
                <a:ext cx="51923" cy="526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chemeClr val="bg1">
                      <a:lumMod val="50000"/>
                    </a:schemeClr>
                  </a:solidFill>
                  <a:latin typeface="Calibri" panose="020F0502020204030204"/>
                  <a:ea typeface="宋体" panose="02010600030101010101" pitchFamily="2"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advTm="0">
        <p14:switch dir="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46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46000">
                                          <p:cBhvr additive="base">
                                            <p:cTn id="7" dur="750" fill="hold"/>
                                            <p:tgtEl>
                                              <p:spTgt spid="7"/>
                                            </p:tgtEl>
                                            <p:attrNameLst>
                                              <p:attrName>ppt_x</p:attrName>
                                            </p:attrNameLst>
                                          </p:cBhvr>
                                          <p:tavLst>
                                            <p:tav tm="0">
                                              <p:val>
                                                <p:strVal val="0-#ppt_w/2"/>
                                              </p:val>
                                            </p:tav>
                                            <p:tav tm="100000">
                                              <p:val>
                                                <p:strVal val="#ppt_x"/>
                                              </p:val>
                                            </p:tav>
                                          </p:tavLst>
                                        </p:anim>
                                        <p:anim calcmode="lin" valueType="num" p14:bounceEnd="46000">
                                          <p:cBhvr additive="base">
                                            <p:cTn id="8" dur="75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9" presetClass="entr" presetSubtype="0" decel="10000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 calcmode="lin" valueType="num">
                                          <p:cBhvr>
                                            <p:cTn id="19" dur="500" fill="hold"/>
                                            <p:tgtEl>
                                              <p:spTgt spid="10"/>
                                            </p:tgtEl>
                                            <p:attrNameLst>
                                              <p:attrName>style.rotation</p:attrName>
                                            </p:attrNameLst>
                                          </p:cBhvr>
                                          <p:tavLst>
                                            <p:tav tm="0">
                                              <p:val>
                                                <p:fltVal val="360"/>
                                              </p:val>
                                            </p:tav>
                                            <p:tav tm="100000">
                                              <p:val>
                                                <p:fltVal val="0"/>
                                              </p:val>
                                            </p:tav>
                                          </p:tavLst>
                                        </p:anim>
                                        <p:animEffect transition="in" filter="fade">
                                          <p:cBhvr>
                                            <p:cTn id="20" dur="500"/>
                                            <p:tgtEl>
                                              <p:spTgt spid="10"/>
                                            </p:tgtEl>
                                          </p:cBhvr>
                                        </p:animEffect>
                                      </p:childTnLst>
                                    </p:cTn>
                                  </p:par>
                                </p:childTnLst>
                              </p:cTn>
                            </p:par>
                            <p:par>
                              <p:cTn id="21" fill="hold">
                                <p:stCondLst>
                                  <p:cond delay="500"/>
                                </p:stCondLst>
                                <p:childTnLst>
                                  <p:par>
                                    <p:cTn id="22" presetID="22" presetClass="entr" presetSubtype="2"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right)">
                                          <p:cBhvr>
                                            <p:cTn id="24" dur="500"/>
                                            <p:tgtEl>
                                              <p:spTgt spid="19"/>
                                            </p:tgtEl>
                                          </p:cBhvr>
                                        </p:animEffect>
                                      </p:childTnLst>
                                    </p:cTn>
                                  </p:par>
                                </p:childTnLst>
                              </p:cTn>
                            </p:par>
                            <p:par>
                              <p:cTn id="25" fill="hold">
                                <p:stCondLst>
                                  <p:cond delay="1000"/>
                                </p:stCondLst>
                                <p:childTnLst>
                                  <p:par>
                                    <p:cTn id="26" presetID="12" presetClass="entr" presetSubtype="8"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500"/>
                                            <p:tgtEl>
                                              <p:spTgt spid="20"/>
                                            </p:tgtEl>
                                            <p:attrNameLst>
                                              <p:attrName>ppt_x</p:attrName>
                                            </p:attrNameLst>
                                          </p:cBhvr>
                                          <p:tavLst>
                                            <p:tav tm="0">
                                              <p:val>
                                                <p:strVal val="#ppt_x-#ppt_w*1.125000"/>
                                              </p:val>
                                            </p:tav>
                                            <p:tav tm="100000">
                                              <p:val>
                                                <p:strVal val="#ppt_x"/>
                                              </p:val>
                                            </p:tav>
                                          </p:tavLst>
                                        </p:anim>
                                        <p:animEffect transition="in" filter="wipe(right)">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 calcmode="lin" valueType="num">
                                          <p:cBhvr>
                                            <p:cTn id="36" dur="500" fill="hold"/>
                                            <p:tgtEl>
                                              <p:spTgt spid="13"/>
                                            </p:tgtEl>
                                            <p:attrNameLst>
                                              <p:attrName>style.rotation</p:attrName>
                                            </p:attrNameLst>
                                          </p:cBhvr>
                                          <p:tavLst>
                                            <p:tav tm="0">
                                              <p:val>
                                                <p:fltVal val="360"/>
                                              </p:val>
                                            </p:tav>
                                            <p:tav tm="100000">
                                              <p:val>
                                                <p:fltVal val="0"/>
                                              </p:val>
                                            </p:tav>
                                          </p:tavLst>
                                        </p:anim>
                                        <p:animEffect transition="in" filter="fade">
                                          <p:cBhvr>
                                            <p:cTn id="37" dur="500"/>
                                            <p:tgtEl>
                                              <p:spTgt spid="13"/>
                                            </p:tgtEl>
                                          </p:cBhvr>
                                        </p:animEffect>
                                      </p:childTnLst>
                                    </p:cTn>
                                  </p:par>
                                </p:childTnLst>
                              </p:cTn>
                            </p:par>
                            <p:par>
                              <p:cTn id="38" fill="hold">
                                <p:stCondLst>
                                  <p:cond delay="500"/>
                                </p:stCondLst>
                                <p:childTnLst>
                                  <p:par>
                                    <p:cTn id="39" presetID="22" presetClass="entr" presetSubtype="8" fill="hold"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left)">
                                          <p:cBhvr>
                                            <p:cTn id="41" dur="500"/>
                                            <p:tgtEl>
                                              <p:spTgt spid="25"/>
                                            </p:tgtEl>
                                          </p:cBhvr>
                                        </p:animEffect>
                                      </p:childTnLst>
                                    </p:cTn>
                                  </p:par>
                                </p:childTnLst>
                              </p:cTn>
                            </p:par>
                            <p:par>
                              <p:cTn id="42" fill="hold">
                                <p:stCondLst>
                                  <p:cond delay="1000"/>
                                </p:stCondLst>
                                <p:childTnLst>
                                  <p:par>
                                    <p:cTn id="43" presetID="12" presetClass="entr" presetSubtype="2"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p:tgtEl>
                                              <p:spTgt spid="26"/>
                                            </p:tgtEl>
                                            <p:attrNameLst>
                                              <p:attrName>ppt_x</p:attrName>
                                            </p:attrNameLst>
                                          </p:cBhvr>
                                          <p:tavLst>
                                            <p:tav tm="0">
                                              <p:val>
                                                <p:strVal val="#ppt_x+#ppt_w*1.125000"/>
                                              </p:val>
                                            </p:tav>
                                            <p:tav tm="100000">
                                              <p:val>
                                                <p:strVal val="#ppt_x"/>
                                              </p:val>
                                            </p:tav>
                                          </p:tavLst>
                                        </p:anim>
                                        <p:animEffect transition="in" filter="wipe(left)">
                                          <p:cBhvr>
                                            <p:cTn id="46" dur="5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49" presetClass="entr" presetSubtype="0" decel="100000"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 calcmode="lin" valueType="num">
                                          <p:cBhvr>
                                            <p:cTn id="53" dur="500" fill="hold"/>
                                            <p:tgtEl>
                                              <p:spTgt spid="16"/>
                                            </p:tgtEl>
                                            <p:attrNameLst>
                                              <p:attrName>style.rotation</p:attrName>
                                            </p:attrNameLst>
                                          </p:cBhvr>
                                          <p:tavLst>
                                            <p:tav tm="0">
                                              <p:val>
                                                <p:fltVal val="360"/>
                                              </p:val>
                                            </p:tav>
                                            <p:tav tm="100000">
                                              <p:val>
                                                <p:fltVal val="0"/>
                                              </p:val>
                                            </p:tav>
                                          </p:tavLst>
                                        </p:anim>
                                        <p:animEffect transition="in" filter="fade">
                                          <p:cBhvr>
                                            <p:cTn id="54" dur="500"/>
                                            <p:tgtEl>
                                              <p:spTgt spid="16"/>
                                            </p:tgtEl>
                                          </p:cBhvr>
                                        </p:animEffect>
                                      </p:childTnLst>
                                    </p:cTn>
                                  </p:par>
                                </p:childTnLst>
                              </p:cTn>
                            </p:par>
                            <p:par>
                              <p:cTn id="55" fill="hold">
                                <p:stCondLst>
                                  <p:cond delay="500"/>
                                </p:stCondLst>
                                <p:childTnLst>
                                  <p:par>
                                    <p:cTn id="56" presetID="22" presetClass="entr" presetSubtype="2"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right)">
                                          <p:cBhvr>
                                            <p:cTn id="58" dur="500"/>
                                            <p:tgtEl>
                                              <p:spTgt spid="31"/>
                                            </p:tgtEl>
                                          </p:cBhvr>
                                        </p:animEffect>
                                      </p:childTnLst>
                                    </p:cTn>
                                  </p:par>
                                </p:childTnLst>
                              </p:cTn>
                            </p:par>
                            <p:par>
                              <p:cTn id="59" fill="hold">
                                <p:stCondLst>
                                  <p:cond delay="1000"/>
                                </p:stCondLst>
                                <p:childTnLst>
                                  <p:par>
                                    <p:cTn id="60" presetID="12" presetClass="entr" presetSubtype="8"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p:tgtEl>
                                              <p:spTgt spid="32"/>
                                            </p:tgtEl>
                                            <p:attrNameLst>
                                              <p:attrName>ppt_x</p:attrName>
                                            </p:attrNameLst>
                                          </p:cBhvr>
                                          <p:tavLst>
                                            <p:tav tm="0">
                                              <p:val>
                                                <p:strVal val="#ppt_x-#ppt_w*1.125000"/>
                                              </p:val>
                                            </p:tav>
                                            <p:tav tm="100000">
                                              <p:val>
                                                <p:strVal val="#ppt_x"/>
                                              </p:val>
                                            </p:tav>
                                          </p:tavLst>
                                        </p:anim>
                                        <p:animEffect transition="in" filter="wipe(right)">
                                          <p:cBhvr>
                                            <p:cTn id="63" dur="500"/>
                                            <p:tgtEl>
                                              <p:spTgt spid="32"/>
                                            </p:tgtEl>
                                          </p:cBhvr>
                                        </p:animEffect>
                                      </p:childTnLst>
                                    </p:cTn>
                                  </p:par>
                                </p:childTnLst>
                              </p:cTn>
                            </p:par>
                          </p:childTnLst>
                        </p:cTn>
                      </p:par>
                      <p:par>
                        <p:cTn id="64" fill="hold">
                          <p:stCondLst>
                            <p:cond delay="indefinite"/>
                          </p:stCondLst>
                          <p:childTnLst>
                            <p:par>
                              <p:cTn id="65" fill="hold">
                                <p:stCondLst>
                                  <p:cond delay="0"/>
                                </p:stCondLst>
                                <p:childTnLst>
                                  <p:par>
                                    <p:cTn id="66" presetID="49" presetClass="entr" presetSubtype="0" decel="100000" fill="hold" nodeType="click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p:cTn id="68" dur="500" fill="hold"/>
                                            <p:tgtEl>
                                              <p:spTgt spid="43"/>
                                            </p:tgtEl>
                                            <p:attrNameLst>
                                              <p:attrName>ppt_w</p:attrName>
                                            </p:attrNameLst>
                                          </p:cBhvr>
                                          <p:tavLst>
                                            <p:tav tm="0">
                                              <p:val>
                                                <p:fltVal val="0"/>
                                              </p:val>
                                            </p:tav>
                                            <p:tav tm="100000">
                                              <p:val>
                                                <p:strVal val="#ppt_w"/>
                                              </p:val>
                                            </p:tav>
                                          </p:tavLst>
                                        </p:anim>
                                        <p:anim calcmode="lin" valueType="num">
                                          <p:cBhvr>
                                            <p:cTn id="69" dur="500" fill="hold"/>
                                            <p:tgtEl>
                                              <p:spTgt spid="43"/>
                                            </p:tgtEl>
                                            <p:attrNameLst>
                                              <p:attrName>ppt_h</p:attrName>
                                            </p:attrNameLst>
                                          </p:cBhvr>
                                          <p:tavLst>
                                            <p:tav tm="0">
                                              <p:val>
                                                <p:fltVal val="0"/>
                                              </p:val>
                                            </p:tav>
                                            <p:tav tm="100000">
                                              <p:val>
                                                <p:strVal val="#ppt_h"/>
                                              </p:val>
                                            </p:tav>
                                          </p:tavLst>
                                        </p:anim>
                                        <p:anim calcmode="lin" valueType="num">
                                          <p:cBhvr>
                                            <p:cTn id="70" dur="500" fill="hold"/>
                                            <p:tgtEl>
                                              <p:spTgt spid="43"/>
                                            </p:tgtEl>
                                            <p:attrNameLst>
                                              <p:attrName>style.rotation</p:attrName>
                                            </p:attrNameLst>
                                          </p:cBhvr>
                                          <p:tavLst>
                                            <p:tav tm="0">
                                              <p:val>
                                                <p:fltVal val="360"/>
                                              </p:val>
                                            </p:tav>
                                            <p:tav tm="100000">
                                              <p:val>
                                                <p:fltVal val="0"/>
                                              </p:val>
                                            </p:tav>
                                          </p:tavLst>
                                        </p:anim>
                                        <p:animEffect transition="in" filter="fade">
                                          <p:cBhvr>
                                            <p:cTn id="71" dur="500"/>
                                            <p:tgtEl>
                                              <p:spTgt spid="43"/>
                                            </p:tgtEl>
                                          </p:cBhvr>
                                        </p:animEffect>
                                      </p:childTnLst>
                                    </p:cTn>
                                  </p:par>
                                </p:childTnLst>
                              </p:cTn>
                            </p:par>
                            <p:par>
                              <p:cTn id="72" fill="hold">
                                <p:stCondLst>
                                  <p:cond delay="500"/>
                                </p:stCondLst>
                                <p:childTnLst>
                                  <p:par>
                                    <p:cTn id="73" presetID="22" presetClass="entr" presetSubtype="8" fill="hold"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wipe(left)">
                                          <p:cBhvr>
                                            <p:cTn id="75" dur="500"/>
                                            <p:tgtEl>
                                              <p:spTgt spid="37"/>
                                            </p:tgtEl>
                                          </p:cBhvr>
                                        </p:animEffect>
                                      </p:childTnLst>
                                    </p:cTn>
                                  </p:par>
                                </p:childTnLst>
                              </p:cTn>
                            </p:par>
                            <p:par>
                              <p:cTn id="76" fill="hold">
                                <p:stCondLst>
                                  <p:cond delay="1000"/>
                                </p:stCondLst>
                                <p:childTnLst>
                                  <p:par>
                                    <p:cTn id="77" presetID="12" presetClass="entr" presetSubtype="2" fill="hold" nodeType="after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500"/>
                                            <p:tgtEl>
                                              <p:spTgt spid="38"/>
                                            </p:tgtEl>
                                            <p:attrNameLst>
                                              <p:attrName>ppt_x</p:attrName>
                                            </p:attrNameLst>
                                          </p:cBhvr>
                                          <p:tavLst>
                                            <p:tav tm="0">
                                              <p:val>
                                                <p:strVal val="#ppt_x+#ppt_w*1.125000"/>
                                              </p:val>
                                            </p:tav>
                                            <p:tav tm="100000">
                                              <p:val>
                                                <p:strVal val="#ppt_x"/>
                                              </p:val>
                                            </p:tav>
                                          </p:tavLst>
                                        </p:anim>
                                        <p:animEffect transition="in" filter="wipe(left)">
                                          <p:cBhvr>
                                            <p:cTn id="8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9" presetClass="entr" presetSubtype="0" decel="10000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 calcmode="lin" valueType="num">
                                          <p:cBhvr>
                                            <p:cTn id="19" dur="500" fill="hold"/>
                                            <p:tgtEl>
                                              <p:spTgt spid="10"/>
                                            </p:tgtEl>
                                            <p:attrNameLst>
                                              <p:attrName>style.rotation</p:attrName>
                                            </p:attrNameLst>
                                          </p:cBhvr>
                                          <p:tavLst>
                                            <p:tav tm="0">
                                              <p:val>
                                                <p:fltVal val="360"/>
                                              </p:val>
                                            </p:tav>
                                            <p:tav tm="100000">
                                              <p:val>
                                                <p:fltVal val="0"/>
                                              </p:val>
                                            </p:tav>
                                          </p:tavLst>
                                        </p:anim>
                                        <p:animEffect transition="in" filter="fade">
                                          <p:cBhvr>
                                            <p:cTn id="20" dur="500"/>
                                            <p:tgtEl>
                                              <p:spTgt spid="10"/>
                                            </p:tgtEl>
                                          </p:cBhvr>
                                        </p:animEffect>
                                      </p:childTnLst>
                                    </p:cTn>
                                  </p:par>
                                </p:childTnLst>
                              </p:cTn>
                            </p:par>
                            <p:par>
                              <p:cTn id="21" fill="hold">
                                <p:stCondLst>
                                  <p:cond delay="500"/>
                                </p:stCondLst>
                                <p:childTnLst>
                                  <p:par>
                                    <p:cTn id="22" presetID="22" presetClass="entr" presetSubtype="2"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right)">
                                          <p:cBhvr>
                                            <p:cTn id="24" dur="500"/>
                                            <p:tgtEl>
                                              <p:spTgt spid="19"/>
                                            </p:tgtEl>
                                          </p:cBhvr>
                                        </p:animEffect>
                                      </p:childTnLst>
                                    </p:cTn>
                                  </p:par>
                                </p:childTnLst>
                              </p:cTn>
                            </p:par>
                            <p:par>
                              <p:cTn id="25" fill="hold">
                                <p:stCondLst>
                                  <p:cond delay="1000"/>
                                </p:stCondLst>
                                <p:childTnLst>
                                  <p:par>
                                    <p:cTn id="26" presetID="12" presetClass="entr" presetSubtype="8"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500"/>
                                            <p:tgtEl>
                                              <p:spTgt spid="20"/>
                                            </p:tgtEl>
                                            <p:attrNameLst>
                                              <p:attrName>ppt_x</p:attrName>
                                            </p:attrNameLst>
                                          </p:cBhvr>
                                          <p:tavLst>
                                            <p:tav tm="0">
                                              <p:val>
                                                <p:strVal val="#ppt_x-#ppt_w*1.125000"/>
                                              </p:val>
                                            </p:tav>
                                            <p:tav tm="100000">
                                              <p:val>
                                                <p:strVal val="#ppt_x"/>
                                              </p:val>
                                            </p:tav>
                                          </p:tavLst>
                                        </p:anim>
                                        <p:animEffect transition="in" filter="wipe(right)">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 calcmode="lin" valueType="num">
                                          <p:cBhvr>
                                            <p:cTn id="36" dur="500" fill="hold"/>
                                            <p:tgtEl>
                                              <p:spTgt spid="13"/>
                                            </p:tgtEl>
                                            <p:attrNameLst>
                                              <p:attrName>style.rotation</p:attrName>
                                            </p:attrNameLst>
                                          </p:cBhvr>
                                          <p:tavLst>
                                            <p:tav tm="0">
                                              <p:val>
                                                <p:fltVal val="360"/>
                                              </p:val>
                                            </p:tav>
                                            <p:tav tm="100000">
                                              <p:val>
                                                <p:fltVal val="0"/>
                                              </p:val>
                                            </p:tav>
                                          </p:tavLst>
                                        </p:anim>
                                        <p:animEffect transition="in" filter="fade">
                                          <p:cBhvr>
                                            <p:cTn id="37" dur="500"/>
                                            <p:tgtEl>
                                              <p:spTgt spid="13"/>
                                            </p:tgtEl>
                                          </p:cBhvr>
                                        </p:animEffect>
                                      </p:childTnLst>
                                    </p:cTn>
                                  </p:par>
                                </p:childTnLst>
                              </p:cTn>
                            </p:par>
                            <p:par>
                              <p:cTn id="38" fill="hold">
                                <p:stCondLst>
                                  <p:cond delay="500"/>
                                </p:stCondLst>
                                <p:childTnLst>
                                  <p:par>
                                    <p:cTn id="39" presetID="22" presetClass="entr" presetSubtype="8" fill="hold"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left)">
                                          <p:cBhvr>
                                            <p:cTn id="41" dur="500"/>
                                            <p:tgtEl>
                                              <p:spTgt spid="25"/>
                                            </p:tgtEl>
                                          </p:cBhvr>
                                        </p:animEffect>
                                      </p:childTnLst>
                                    </p:cTn>
                                  </p:par>
                                </p:childTnLst>
                              </p:cTn>
                            </p:par>
                            <p:par>
                              <p:cTn id="42" fill="hold">
                                <p:stCondLst>
                                  <p:cond delay="1000"/>
                                </p:stCondLst>
                                <p:childTnLst>
                                  <p:par>
                                    <p:cTn id="43" presetID="12" presetClass="entr" presetSubtype="2"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p:tgtEl>
                                              <p:spTgt spid="26"/>
                                            </p:tgtEl>
                                            <p:attrNameLst>
                                              <p:attrName>ppt_x</p:attrName>
                                            </p:attrNameLst>
                                          </p:cBhvr>
                                          <p:tavLst>
                                            <p:tav tm="0">
                                              <p:val>
                                                <p:strVal val="#ppt_x+#ppt_w*1.125000"/>
                                              </p:val>
                                            </p:tav>
                                            <p:tav tm="100000">
                                              <p:val>
                                                <p:strVal val="#ppt_x"/>
                                              </p:val>
                                            </p:tav>
                                          </p:tavLst>
                                        </p:anim>
                                        <p:animEffect transition="in" filter="wipe(left)">
                                          <p:cBhvr>
                                            <p:cTn id="46" dur="5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49" presetClass="entr" presetSubtype="0" decel="100000"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 calcmode="lin" valueType="num">
                                          <p:cBhvr>
                                            <p:cTn id="53" dur="500" fill="hold"/>
                                            <p:tgtEl>
                                              <p:spTgt spid="16"/>
                                            </p:tgtEl>
                                            <p:attrNameLst>
                                              <p:attrName>style.rotation</p:attrName>
                                            </p:attrNameLst>
                                          </p:cBhvr>
                                          <p:tavLst>
                                            <p:tav tm="0">
                                              <p:val>
                                                <p:fltVal val="360"/>
                                              </p:val>
                                            </p:tav>
                                            <p:tav tm="100000">
                                              <p:val>
                                                <p:fltVal val="0"/>
                                              </p:val>
                                            </p:tav>
                                          </p:tavLst>
                                        </p:anim>
                                        <p:animEffect transition="in" filter="fade">
                                          <p:cBhvr>
                                            <p:cTn id="54" dur="500"/>
                                            <p:tgtEl>
                                              <p:spTgt spid="16"/>
                                            </p:tgtEl>
                                          </p:cBhvr>
                                        </p:animEffect>
                                      </p:childTnLst>
                                    </p:cTn>
                                  </p:par>
                                </p:childTnLst>
                              </p:cTn>
                            </p:par>
                            <p:par>
                              <p:cTn id="55" fill="hold">
                                <p:stCondLst>
                                  <p:cond delay="500"/>
                                </p:stCondLst>
                                <p:childTnLst>
                                  <p:par>
                                    <p:cTn id="56" presetID="22" presetClass="entr" presetSubtype="2"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right)">
                                          <p:cBhvr>
                                            <p:cTn id="58" dur="500"/>
                                            <p:tgtEl>
                                              <p:spTgt spid="31"/>
                                            </p:tgtEl>
                                          </p:cBhvr>
                                        </p:animEffect>
                                      </p:childTnLst>
                                    </p:cTn>
                                  </p:par>
                                </p:childTnLst>
                              </p:cTn>
                            </p:par>
                            <p:par>
                              <p:cTn id="59" fill="hold">
                                <p:stCondLst>
                                  <p:cond delay="1000"/>
                                </p:stCondLst>
                                <p:childTnLst>
                                  <p:par>
                                    <p:cTn id="60" presetID="12" presetClass="entr" presetSubtype="8"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p:tgtEl>
                                              <p:spTgt spid="32"/>
                                            </p:tgtEl>
                                            <p:attrNameLst>
                                              <p:attrName>ppt_x</p:attrName>
                                            </p:attrNameLst>
                                          </p:cBhvr>
                                          <p:tavLst>
                                            <p:tav tm="0">
                                              <p:val>
                                                <p:strVal val="#ppt_x-#ppt_w*1.125000"/>
                                              </p:val>
                                            </p:tav>
                                            <p:tav tm="100000">
                                              <p:val>
                                                <p:strVal val="#ppt_x"/>
                                              </p:val>
                                            </p:tav>
                                          </p:tavLst>
                                        </p:anim>
                                        <p:animEffect transition="in" filter="wipe(right)">
                                          <p:cBhvr>
                                            <p:cTn id="63" dur="500"/>
                                            <p:tgtEl>
                                              <p:spTgt spid="32"/>
                                            </p:tgtEl>
                                          </p:cBhvr>
                                        </p:animEffect>
                                      </p:childTnLst>
                                    </p:cTn>
                                  </p:par>
                                </p:childTnLst>
                              </p:cTn>
                            </p:par>
                          </p:childTnLst>
                        </p:cTn>
                      </p:par>
                      <p:par>
                        <p:cTn id="64" fill="hold">
                          <p:stCondLst>
                            <p:cond delay="indefinite"/>
                          </p:stCondLst>
                          <p:childTnLst>
                            <p:par>
                              <p:cTn id="65" fill="hold">
                                <p:stCondLst>
                                  <p:cond delay="0"/>
                                </p:stCondLst>
                                <p:childTnLst>
                                  <p:par>
                                    <p:cTn id="66" presetID="49" presetClass="entr" presetSubtype="0" decel="100000" fill="hold" nodeType="click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p:cTn id="68" dur="500" fill="hold"/>
                                            <p:tgtEl>
                                              <p:spTgt spid="43"/>
                                            </p:tgtEl>
                                            <p:attrNameLst>
                                              <p:attrName>ppt_w</p:attrName>
                                            </p:attrNameLst>
                                          </p:cBhvr>
                                          <p:tavLst>
                                            <p:tav tm="0">
                                              <p:val>
                                                <p:fltVal val="0"/>
                                              </p:val>
                                            </p:tav>
                                            <p:tav tm="100000">
                                              <p:val>
                                                <p:strVal val="#ppt_w"/>
                                              </p:val>
                                            </p:tav>
                                          </p:tavLst>
                                        </p:anim>
                                        <p:anim calcmode="lin" valueType="num">
                                          <p:cBhvr>
                                            <p:cTn id="69" dur="500" fill="hold"/>
                                            <p:tgtEl>
                                              <p:spTgt spid="43"/>
                                            </p:tgtEl>
                                            <p:attrNameLst>
                                              <p:attrName>ppt_h</p:attrName>
                                            </p:attrNameLst>
                                          </p:cBhvr>
                                          <p:tavLst>
                                            <p:tav tm="0">
                                              <p:val>
                                                <p:fltVal val="0"/>
                                              </p:val>
                                            </p:tav>
                                            <p:tav tm="100000">
                                              <p:val>
                                                <p:strVal val="#ppt_h"/>
                                              </p:val>
                                            </p:tav>
                                          </p:tavLst>
                                        </p:anim>
                                        <p:anim calcmode="lin" valueType="num">
                                          <p:cBhvr>
                                            <p:cTn id="70" dur="500" fill="hold"/>
                                            <p:tgtEl>
                                              <p:spTgt spid="43"/>
                                            </p:tgtEl>
                                            <p:attrNameLst>
                                              <p:attrName>style.rotation</p:attrName>
                                            </p:attrNameLst>
                                          </p:cBhvr>
                                          <p:tavLst>
                                            <p:tav tm="0">
                                              <p:val>
                                                <p:fltVal val="360"/>
                                              </p:val>
                                            </p:tav>
                                            <p:tav tm="100000">
                                              <p:val>
                                                <p:fltVal val="0"/>
                                              </p:val>
                                            </p:tav>
                                          </p:tavLst>
                                        </p:anim>
                                        <p:animEffect transition="in" filter="fade">
                                          <p:cBhvr>
                                            <p:cTn id="71" dur="500"/>
                                            <p:tgtEl>
                                              <p:spTgt spid="43"/>
                                            </p:tgtEl>
                                          </p:cBhvr>
                                        </p:animEffect>
                                      </p:childTnLst>
                                    </p:cTn>
                                  </p:par>
                                </p:childTnLst>
                              </p:cTn>
                            </p:par>
                            <p:par>
                              <p:cTn id="72" fill="hold">
                                <p:stCondLst>
                                  <p:cond delay="500"/>
                                </p:stCondLst>
                                <p:childTnLst>
                                  <p:par>
                                    <p:cTn id="73" presetID="22" presetClass="entr" presetSubtype="8" fill="hold"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wipe(left)">
                                          <p:cBhvr>
                                            <p:cTn id="75" dur="500"/>
                                            <p:tgtEl>
                                              <p:spTgt spid="37"/>
                                            </p:tgtEl>
                                          </p:cBhvr>
                                        </p:animEffect>
                                      </p:childTnLst>
                                    </p:cTn>
                                  </p:par>
                                </p:childTnLst>
                              </p:cTn>
                            </p:par>
                            <p:par>
                              <p:cTn id="76" fill="hold">
                                <p:stCondLst>
                                  <p:cond delay="1000"/>
                                </p:stCondLst>
                                <p:childTnLst>
                                  <p:par>
                                    <p:cTn id="77" presetID="12" presetClass="entr" presetSubtype="2" fill="hold" nodeType="after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500"/>
                                            <p:tgtEl>
                                              <p:spTgt spid="38"/>
                                            </p:tgtEl>
                                            <p:attrNameLst>
                                              <p:attrName>ppt_x</p:attrName>
                                            </p:attrNameLst>
                                          </p:cBhvr>
                                          <p:tavLst>
                                            <p:tav tm="0">
                                              <p:val>
                                                <p:strVal val="#ppt_x+#ppt_w*1.125000"/>
                                              </p:val>
                                            </p:tav>
                                            <p:tav tm="100000">
                                              <p:val>
                                                <p:strVal val="#ppt_x"/>
                                              </p:val>
                                            </p:tav>
                                          </p:tavLst>
                                        </p:anim>
                                        <p:animEffect transition="in" filter="wipe(left)">
                                          <p:cBhvr>
                                            <p:cTn id="8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a:noFill/>
        </p:spPr>
      </p:pic>
      <p:sp>
        <p:nvSpPr>
          <p:cNvPr id="6" name="矩形 5"/>
          <p:cNvSpPr/>
          <p:nvPr/>
        </p:nvSpPr>
        <p:spPr>
          <a:xfrm>
            <a:off x="931114" y="321868"/>
            <a:ext cx="2044604" cy="400110"/>
          </a:xfrm>
          <a:prstGeom prst="rect">
            <a:avLst/>
          </a:prstGeom>
        </p:spPr>
        <p:txBody>
          <a:bodyPr wrap="square">
            <a:spAutoFit/>
          </a:bodyPr>
          <a:lstStyle/>
          <a:p>
            <a:r>
              <a:rPr lang="zh-CN" altLang="en-US" sz="2000" dirty="0">
                <a:solidFill>
                  <a:srgbClr val="C00000"/>
                </a:solidFill>
                <a:latin typeface="微软雅黑" panose="020B0503020204020204" pitchFamily="34" charset="-122"/>
                <a:ea typeface="微软雅黑" panose="020B0503020204020204" pitchFamily="34" charset="-122"/>
              </a:rPr>
              <a:t>营销网络</a:t>
            </a:r>
            <a:endParaRPr lang="en-US" altLang="zh-CN" sz="2000" dirty="0">
              <a:solidFill>
                <a:srgbClr val="C00000"/>
              </a:solidFill>
              <a:latin typeface="微软雅黑" panose="020B0503020204020204" pitchFamily="34" charset="-122"/>
              <a:ea typeface="微软雅黑" panose="020B0503020204020204" pitchFamily="34" charset="-122"/>
            </a:endParaRPr>
          </a:p>
        </p:txBody>
      </p:sp>
      <p:cxnSp>
        <p:nvCxnSpPr>
          <p:cNvPr id="10" name="直接连接符 20"/>
          <p:cNvCxnSpPr>
            <a:cxnSpLocks noChangeShapeType="1"/>
          </p:cNvCxnSpPr>
          <p:nvPr/>
        </p:nvCxnSpPr>
        <p:spPr bwMode="auto">
          <a:xfrm flipV="1">
            <a:off x="4390064" y="2698556"/>
            <a:ext cx="849357" cy="941007"/>
          </a:xfrm>
          <a:prstGeom prst="line">
            <a:avLst/>
          </a:prstGeom>
          <a:noFill/>
          <a:ln w="12700">
            <a:solidFill>
              <a:schemeClr val="tx1">
                <a:lumMod val="75000"/>
                <a:lumOff val="25000"/>
              </a:schemeClr>
            </a:solidFill>
            <a:prstDash val="sysDot"/>
            <a:miter lim="800000"/>
          </a:ln>
          <a:extLst>
            <a:ext uri="{909E8E84-426E-40DD-AFC4-6F175D3DCCD1}">
              <a14:hiddenFill xmlns:a14="http://schemas.microsoft.com/office/drawing/2010/main">
                <a:noFill/>
              </a14:hiddenFill>
            </a:ext>
          </a:extLst>
        </p:spPr>
      </p:cxnSp>
      <p:cxnSp>
        <p:nvCxnSpPr>
          <p:cNvPr id="11" name="直接连接符 20"/>
          <p:cNvCxnSpPr>
            <a:cxnSpLocks noChangeShapeType="1"/>
          </p:cNvCxnSpPr>
          <p:nvPr/>
        </p:nvCxnSpPr>
        <p:spPr bwMode="auto">
          <a:xfrm flipH="1" flipV="1">
            <a:off x="6010725" y="2698556"/>
            <a:ext cx="849359" cy="941007"/>
          </a:xfrm>
          <a:prstGeom prst="line">
            <a:avLst/>
          </a:prstGeom>
          <a:noFill/>
          <a:ln w="12700">
            <a:solidFill>
              <a:schemeClr val="tx1">
                <a:lumMod val="75000"/>
                <a:lumOff val="25000"/>
              </a:schemeClr>
            </a:solidFill>
            <a:prstDash val="sysDot"/>
            <a:miter lim="800000"/>
          </a:ln>
          <a:extLst>
            <a:ext uri="{909E8E84-426E-40DD-AFC4-6F175D3DCCD1}">
              <a14:hiddenFill xmlns:a14="http://schemas.microsoft.com/office/drawing/2010/main">
                <a:noFill/>
              </a14:hiddenFill>
            </a:ext>
          </a:extLst>
        </p:spPr>
      </p:cxnSp>
      <p:cxnSp>
        <p:nvCxnSpPr>
          <p:cNvPr id="12" name="直接连接符 20"/>
          <p:cNvCxnSpPr>
            <a:cxnSpLocks noChangeShapeType="1"/>
          </p:cNvCxnSpPr>
          <p:nvPr/>
        </p:nvCxnSpPr>
        <p:spPr bwMode="auto">
          <a:xfrm flipH="1" flipV="1">
            <a:off x="6240829" y="2597264"/>
            <a:ext cx="3031592" cy="1195597"/>
          </a:xfrm>
          <a:prstGeom prst="line">
            <a:avLst/>
          </a:prstGeom>
          <a:noFill/>
          <a:ln w="12700">
            <a:solidFill>
              <a:schemeClr val="tx1">
                <a:lumMod val="75000"/>
                <a:lumOff val="25000"/>
              </a:schemeClr>
            </a:solidFill>
            <a:prstDash val="sysDot"/>
            <a:miter lim="800000"/>
          </a:ln>
          <a:extLst>
            <a:ext uri="{909E8E84-426E-40DD-AFC4-6F175D3DCCD1}">
              <a14:hiddenFill xmlns:a14="http://schemas.microsoft.com/office/drawing/2010/main">
                <a:noFill/>
              </a14:hiddenFill>
            </a:ext>
          </a:extLst>
        </p:spPr>
      </p:cxnSp>
      <p:cxnSp>
        <p:nvCxnSpPr>
          <p:cNvPr id="13" name="直接连接符 20"/>
          <p:cNvCxnSpPr>
            <a:cxnSpLocks noChangeShapeType="1"/>
          </p:cNvCxnSpPr>
          <p:nvPr/>
        </p:nvCxnSpPr>
        <p:spPr bwMode="auto">
          <a:xfrm flipV="1">
            <a:off x="2229462" y="2597265"/>
            <a:ext cx="2843654" cy="1114206"/>
          </a:xfrm>
          <a:prstGeom prst="line">
            <a:avLst/>
          </a:prstGeom>
          <a:noFill/>
          <a:ln w="12700">
            <a:solidFill>
              <a:schemeClr val="tx1">
                <a:lumMod val="75000"/>
                <a:lumOff val="25000"/>
              </a:schemeClr>
            </a:solidFill>
            <a:prstDash val="sysDot"/>
            <a:miter lim="800000"/>
          </a:ln>
          <a:extLst>
            <a:ext uri="{909E8E84-426E-40DD-AFC4-6F175D3DCCD1}">
              <a14:hiddenFill xmlns:a14="http://schemas.microsoft.com/office/drawing/2010/main">
                <a:noFill/>
              </a14:hiddenFill>
            </a:ext>
          </a:extLst>
        </p:spPr>
      </p:cxnSp>
      <p:sp>
        <p:nvSpPr>
          <p:cNvPr id="14" name="TextBox 129"/>
          <p:cNvSpPr txBox="1"/>
          <p:nvPr/>
        </p:nvSpPr>
        <p:spPr>
          <a:xfrm>
            <a:off x="3561873" y="4774116"/>
            <a:ext cx="1990847" cy="399815"/>
          </a:xfrm>
          <a:prstGeom prst="rect">
            <a:avLst/>
          </a:prstGeom>
          <a:noFill/>
        </p:spPr>
        <p:txBody>
          <a:bodyPr wrap="square" lIns="91150" tIns="45574" rIns="91150" bIns="45574" rtlCol="0">
            <a:spAutoFit/>
          </a:bodyPr>
          <a:lstStyle/>
          <a:p>
            <a:pPr defTabSz="1215390" fontAlgn="auto">
              <a:spcBef>
                <a:spcPts val="0"/>
              </a:spcBef>
              <a:spcAft>
                <a:spcPts val="0"/>
              </a:spcAft>
              <a:defRPr/>
            </a:pPr>
            <a:r>
              <a:rPr lang="en-US" altLang="zh-CN" sz="2000" b="1" kern="0" dirty="0">
                <a:solidFill>
                  <a:srgbClr val="C00000"/>
                </a:solidFill>
                <a:latin typeface="微软雅黑" panose="020B0503020204020204" pitchFamily="34" charset="-122"/>
                <a:ea typeface="微软雅黑" panose="020B0503020204020204" pitchFamily="34" charset="-122"/>
              </a:rPr>
              <a:t>QQ</a:t>
            </a:r>
            <a:r>
              <a:rPr lang="zh-CN" altLang="en-US" sz="2000" b="1" kern="0" dirty="0">
                <a:solidFill>
                  <a:srgbClr val="C00000"/>
                </a:solidFill>
                <a:latin typeface="微软雅黑" panose="020B0503020204020204" pitchFamily="34" charset="-122"/>
                <a:ea typeface="微软雅黑" panose="020B0503020204020204" pitchFamily="34" charset="-122"/>
              </a:rPr>
              <a:t>空间</a:t>
            </a:r>
          </a:p>
        </p:txBody>
      </p:sp>
      <p:sp>
        <p:nvSpPr>
          <p:cNvPr id="15" name="TextBox 130"/>
          <p:cNvSpPr txBox="1"/>
          <p:nvPr/>
        </p:nvSpPr>
        <p:spPr>
          <a:xfrm>
            <a:off x="8365419" y="4786157"/>
            <a:ext cx="2335534" cy="399815"/>
          </a:xfrm>
          <a:prstGeom prst="rect">
            <a:avLst/>
          </a:prstGeom>
          <a:noFill/>
        </p:spPr>
        <p:txBody>
          <a:bodyPr wrap="square" lIns="91150" tIns="45574" rIns="91150" bIns="45574" rtlCol="0">
            <a:spAutoFit/>
          </a:bodyPr>
          <a:lstStyle/>
          <a:p>
            <a:pPr algn="r" defTabSz="1215390" fontAlgn="auto">
              <a:spcBef>
                <a:spcPts val="0"/>
              </a:spcBef>
              <a:spcAft>
                <a:spcPts val="0"/>
              </a:spcAft>
              <a:defRPr/>
            </a:pPr>
            <a:r>
              <a:rPr lang="zh-CN" altLang="en-US" sz="2000" b="1" kern="0" dirty="0">
                <a:solidFill>
                  <a:srgbClr val="C00000"/>
                </a:solidFill>
                <a:latin typeface="微软雅黑" panose="020B0503020204020204" pitchFamily="34" charset="-122"/>
                <a:ea typeface="微软雅黑" panose="020B0503020204020204" pitchFamily="34" charset="-122"/>
              </a:rPr>
              <a:t>本地论坛社区</a:t>
            </a:r>
          </a:p>
        </p:txBody>
      </p:sp>
      <p:sp>
        <p:nvSpPr>
          <p:cNvPr id="16" name="TextBox 131"/>
          <p:cNvSpPr txBox="1"/>
          <p:nvPr/>
        </p:nvSpPr>
        <p:spPr>
          <a:xfrm>
            <a:off x="898357" y="4774118"/>
            <a:ext cx="1990847" cy="399815"/>
          </a:xfrm>
          <a:prstGeom prst="rect">
            <a:avLst/>
          </a:prstGeom>
          <a:noFill/>
        </p:spPr>
        <p:txBody>
          <a:bodyPr wrap="square" lIns="91150" tIns="45574" rIns="91150" bIns="45574" rtlCol="0">
            <a:spAutoFit/>
          </a:bodyPr>
          <a:lstStyle/>
          <a:p>
            <a:pPr defTabSz="1215390" fontAlgn="auto">
              <a:spcBef>
                <a:spcPts val="0"/>
              </a:spcBef>
              <a:spcAft>
                <a:spcPts val="0"/>
              </a:spcAft>
              <a:defRPr/>
            </a:pPr>
            <a:r>
              <a:rPr lang="zh-CN" altLang="en-US" sz="2000" b="1" kern="0" dirty="0">
                <a:solidFill>
                  <a:srgbClr val="C00000"/>
                </a:solidFill>
                <a:latin typeface="微软雅黑" panose="020B0503020204020204" pitchFamily="34" charset="-122"/>
                <a:ea typeface="微软雅黑" panose="020B0503020204020204" pitchFamily="34" charset="-122"/>
              </a:rPr>
              <a:t>微博营销</a:t>
            </a:r>
          </a:p>
        </p:txBody>
      </p:sp>
      <p:sp>
        <p:nvSpPr>
          <p:cNvPr id="17" name="TextBox 132"/>
          <p:cNvSpPr txBox="1"/>
          <p:nvPr/>
        </p:nvSpPr>
        <p:spPr>
          <a:xfrm>
            <a:off x="6165188" y="4782511"/>
            <a:ext cx="1990847" cy="399815"/>
          </a:xfrm>
          <a:prstGeom prst="rect">
            <a:avLst/>
          </a:prstGeom>
          <a:noFill/>
        </p:spPr>
        <p:txBody>
          <a:bodyPr wrap="square" lIns="91150" tIns="45574" rIns="91150" bIns="45574" rtlCol="0">
            <a:spAutoFit/>
          </a:bodyPr>
          <a:lstStyle/>
          <a:p>
            <a:pPr defTabSz="1215390" fontAlgn="auto">
              <a:spcBef>
                <a:spcPts val="0"/>
              </a:spcBef>
              <a:spcAft>
                <a:spcPts val="0"/>
              </a:spcAft>
              <a:defRPr/>
            </a:pPr>
            <a:r>
              <a:rPr lang="zh-CN" altLang="en-US" sz="2000" b="1" kern="0" dirty="0">
                <a:solidFill>
                  <a:srgbClr val="C00000"/>
                </a:solidFill>
                <a:latin typeface="微软雅黑" panose="020B0503020204020204" pitchFamily="34" charset="-122"/>
                <a:ea typeface="微软雅黑" panose="020B0503020204020204" pitchFamily="34" charset="-122"/>
              </a:rPr>
              <a:t>微信营销</a:t>
            </a:r>
          </a:p>
        </p:txBody>
      </p:sp>
      <p:sp>
        <p:nvSpPr>
          <p:cNvPr id="18" name="TextBox 133"/>
          <p:cNvSpPr txBox="1"/>
          <p:nvPr/>
        </p:nvSpPr>
        <p:spPr>
          <a:xfrm>
            <a:off x="3538899" y="5144950"/>
            <a:ext cx="2329702" cy="501124"/>
          </a:xfrm>
          <a:prstGeom prst="rect">
            <a:avLst/>
          </a:prstGeom>
          <a:noFill/>
        </p:spPr>
        <p:txBody>
          <a:bodyPr wrap="square" lIns="91150" tIns="45574" rIns="91150" bIns="45574" rtlCol="0">
            <a:spAutoFit/>
          </a:bodyPr>
          <a:lstStyle>
            <a:defPPr>
              <a:defRPr lang="en-US"/>
            </a:defPPr>
            <a:lvl1pPr marL="0" marR="0" lvl="0" indent="0" algn="l" defTabSz="914400" eaLnBrk="1" fontAlgn="auto" latinLnBrk="0" hangingPunct="1">
              <a:lnSpc>
                <a:spcPct val="100000"/>
              </a:lnSpc>
              <a:spcBef>
                <a:spcPts val="0"/>
              </a:spcBef>
              <a:spcAft>
                <a:spcPts val="0"/>
              </a:spcAft>
              <a:buClrTx/>
              <a:buSzTx/>
              <a:buFontTx/>
              <a:buNone/>
              <a:defRPr kumimoji="0" sz="1200" b="0" i="0" u="none" strike="noStrike" kern="0" cap="none" spc="0" normalizeH="0" baseline="0">
                <a:ln>
                  <a:noFill/>
                </a:ln>
                <a:solidFill>
                  <a:srgbClr val="484849"/>
                </a:solidFill>
                <a:effectLst/>
                <a:uLnTx/>
                <a:uFillTx/>
                <a:latin typeface="微软雅黑" panose="020B0503020204020204" pitchFamily="34" charset="-122"/>
                <a:ea typeface="微软雅黑" panose="020B0503020204020204" pitchFamily="34" charset="-122"/>
              </a:defRPr>
            </a:lvl1pPr>
          </a:lstStyle>
          <a:p>
            <a:pPr algn="ctr"/>
            <a:r>
              <a:rPr lang="zh-CN" altLang="en-US" sz="1300" dirty="0">
                <a:solidFill>
                  <a:schemeClr val="tx1">
                    <a:lumMod val="85000"/>
                    <a:lumOff val="15000"/>
                  </a:schemeClr>
                </a:solidFill>
              </a:rPr>
              <a:t>利用</a:t>
            </a:r>
            <a:r>
              <a:rPr lang="en-US" altLang="zh-CN" sz="1300" dirty="0">
                <a:solidFill>
                  <a:schemeClr val="tx1">
                    <a:lumMod val="85000"/>
                    <a:lumOff val="15000"/>
                  </a:schemeClr>
                </a:solidFill>
              </a:rPr>
              <a:t>QQ</a:t>
            </a:r>
            <a:r>
              <a:rPr lang="zh-CN" altLang="en-US" sz="1300" dirty="0">
                <a:solidFill>
                  <a:schemeClr val="tx1">
                    <a:lumMod val="85000"/>
                    <a:lumOff val="15000"/>
                  </a:schemeClr>
                </a:solidFill>
              </a:rPr>
              <a:t>空间来进行朋友圈间的传播，达到广告目的。</a:t>
            </a:r>
          </a:p>
        </p:txBody>
      </p:sp>
      <p:sp>
        <p:nvSpPr>
          <p:cNvPr id="19" name="TextBox 134"/>
          <p:cNvSpPr txBox="1"/>
          <p:nvPr/>
        </p:nvSpPr>
        <p:spPr>
          <a:xfrm>
            <a:off x="8991890" y="5176344"/>
            <a:ext cx="2523728" cy="910211"/>
          </a:xfrm>
          <a:prstGeom prst="rect">
            <a:avLst/>
          </a:prstGeom>
          <a:noFill/>
        </p:spPr>
        <p:txBody>
          <a:bodyPr wrap="square" lIns="91150" tIns="45574" rIns="91150" bIns="45574" rtlCol="0">
            <a:spAutoFit/>
          </a:bodyPr>
          <a:lstStyle/>
          <a:p>
            <a:pPr fontAlgn="auto">
              <a:spcBef>
                <a:spcPts val="0"/>
              </a:spcBef>
              <a:spcAft>
                <a:spcPts val="0"/>
              </a:spcAft>
              <a:defRPr/>
            </a:pPr>
            <a:r>
              <a:rPr lang="zh-CN" altLang="en-US" sz="1300" b="0" kern="0" dirty="0">
                <a:solidFill>
                  <a:schemeClr val="tx1">
                    <a:lumMod val="85000"/>
                    <a:lumOff val="15000"/>
                  </a:schemeClr>
                </a:solidFill>
                <a:latin typeface="微软雅黑" panose="020B0503020204020204" pitchFamily="34" charset="-122"/>
                <a:ea typeface="微软雅黑" panose="020B0503020204020204" pitchFamily="34" charset="-122"/>
              </a:rPr>
              <a:t>利用本地论坛社区传播达到广告目的，利用本地论坛社区传播达到广告目的。</a:t>
            </a:r>
          </a:p>
          <a:p>
            <a:pPr defTabSz="1215390" fontAlgn="auto">
              <a:spcBef>
                <a:spcPts val="0"/>
              </a:spcBef>
              <a:spcAft>
                <a:spcPts val="0"/>
              </a:spcAft>
              <a:defRPr/>
            </a:pPr>
            <a:endParaRPr lang="zh-CN" altLang="en-US" sz="1300" b="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0" name="TextBox 135"/>
          <p:cNvSpPr txBox="1"/>
          <p:nvPr/>
        </p:nvSpPr>
        <p:spPr>
          <a:xfrm>
            <a:off x="897917" y="5144949"/>
            <a:ext cx="2337108" cy="705668"/>
          </a:xfrm>
          <a:prstGeom prst="rect">
            <a:avLst/>
          </a:prstGeom>
          <a:noFill/>
        </p:spPr>
        <p:txBody>
          <a:bodyPr wrap="square" lIns="91150" tIns="45574" rIns="91150" bIns="45574" rtlCol="0">
            <a:spAutoFit/>
          </a:bodyPr>
          <a:lstStyle/>
          <a:p>
            <a:pPr defTabSz="1215390" fontAlgn="auto">
              <a:spcBef>
                <a:spcPts val="0"/>
              </a:spcBef>
              <a:spcAft>
                <a:spcPts val="0"/>
              </a:spcAft>
              <a:defRPr/>
            </a:pPr>
            <a:r>
              <a:rPr lang="zh-CN" altLang="en-US" sz="1300" b="0" kern="0" dirty="0">
                <a:solidFill>
                  <a:schemeClr val="tx1">
                    <a:lumMod val="85000"/>
                    <a:lumOff val="15000"/>
                  </a:schemeClr>
                </a:solidFill>
                <a:latin typeface="微软雅黑" panose="020B0503020204020204" pitchFamily="34" charset="-122"/>
                <a:ea typeface="微软雅黑" panose="020B0503020204020204" pitchFamily="34" charset="-122"/>
              </a:rPr>
              <a:t>利用新浪微博来进行传播利用新浪微博来进行传播利用新浪微博来进行传播</a:t>
            </a:r>
            <a:r>
              <a:rPr lang="en-US" altLang="zh-CN" sz="1300" b="0" kern="0" dirty="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sz="1300" b="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TextBox 136"/>
          <p:cNvSpPr txBox="1"/>
          <p:nvPr/>
        </p:nvSpPr>
        <p:spPr>
          <a:xfrm>
            <a:off x="6165959" y="5181905"/>
            <a:ext cx="2538800" cy="705668"/>
          </a:xfrm>
          <a:prstGeom prst="rect">
            <a:avLst/>
          </a:prstGeom>
          <a:noFill/>
        </p:spPr>
        <p:txBody>
          <a:bodyPr wrap="square" lIns="91150" tIns="45574" rIns="91150" bIns="45574" rtlCol="0">
            <a:spAutoFit/>
          </a:bodyPr>
          <a:lstStyle/>
          <a:p>
            <a:pPr defTabSz="1215390" fontAlgn="auto">
              <a:spcBef>
                <a:spcPts val="0"/>
              </a:spcBef>
              <a:spcAft>
                <a:spcPts val="0"/>
              </a:spcAft>
              <a:defRPr/>
            </a:pPr>
            <a:r>
              <a:rPr lang="zh-CN" altLang="en-US" sz="1300" b="0" kern="0" dirty="0">
                <a:solidFill>
                  <a:schemeClr val="tx1">
                    <a:lumMod val="85000"/>
                    <a:lumOff val="15000"/>
                  </a:schemeClr>
                </a:solidFill>
                <a:latin typeface="微软雅黑" panose="020B0503020204020204" pitchFamily="34" charset="-122"/>
                <a:ea typeface="微软雅黑" panose="020B0503020204020204" pitchFamily="34" charset="-122"/>
              </a:rPr>
              <a:t>利用微信朋友圈间的传播，达到广告目的。利用微信朋友圈间的传播，达到广告目的。</a:t>
            </a:r>
            <a:endParaRPr lang="en-US" altLang="zh-CN" sz="1300" b="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4896288" y="1225404"/>
            <a:ext cx="1592644" cy="1839341"/>
            <a:chOff x="3906522" y="1007114"/>
            <a:chExt cx="1198122" cy="1383709"/>
          </a:xfrm>
          <a:solidFill>
            <a:srgbClr val="00B0F0"/>
          </a:solidFill>
        </p:grpSpPr>
        <p:sp>
          <p:nvSpPr>
            <p:cNvPr id="23" name="Freeform 27"/>
            <p:cNvSpPr/>
            <p:nvPr/>
          </p:nvSpPr>
          <p:spPr bwMode="auto">
            <a:xfrm>
              <a:off x="3906522" y="1007114"/>
              <a:ext cx="1198122" cy="1383709"/>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C00000"/>
            </a:solidFill>
            <a:ln w="28575" cap="flat">
              <a:noFill/>
              <a:prstDash val="solid"/>
              <a:miter lim="800000"/>
            </a:ln>
            <a:effectLst>
              <a:outerShdw blurRad="152400" dist="76200" dir="2700000" sx="102000" sy="102000" algn="tl" rotWithShape="0">
                <a:prstClr val="black">
                  <a:alpha val="28000"/>
                </a:prstClr>
              </a:outerShdw>
            </a:effectLst>
          </p:spPr>
          <p:txBody>
            <a:bodyPr vert="horz" wrap="square" lIns="121550" tIns="60775" rIns="121550" bIns="60775" numCol="1" anchor="t" anchorCtr="0" compatLnSpc="1"/>
            <a:lstStyle/>
            <a:p>
              <a:endParaRPr lang="zh-CN" altLang="en-US"/>
            </a:p>
          </p:txBody>
        </p:sp>
        <p:sp>
          <p:nvSpPr>
            <p:cNvPr id="24" name="TextBox 128"/>
            <p:cNvSpPr txBox="1"/>
            <p:nvPr/>
          </p:nvSpPr>
          <p:spPr>
            <a:xfrm>
              <a:off x="4090134" y="1276509"/>
              <a:ext cx="812888" cy="838835"/>
            </a:xfrm>
            <a:prstGeom prst="rect">
              <a:avLst/>
            </a:prstGeom>
            <a:noFill/>
            <a:ln>
              <a:noFill/>
            </a:ln>
          </p:spPr>
          <p:txBody>
            <a:bodyPr wrap="square" rtlCol="0">
              <a:spAutoFit/>
            </a:bodyPr>
            <a:lstStyle/>
            <a:p>
              <a:pPr defTabSz="1215390" fontAlgn="auto">
                <a:spcBef>
                  <a:spcPts val="0"/>
                </a:spcBef>
                <a:spcAft>
                  <a:spcPts val="0"/>
                </a:spcAft>
                <a:defRPr/>
              </a:pPr>
              <a:r>
                <a:rPr lang="zh-CN" altLang="en-US" sz="3325" kern="0" dirty="0">
                  <a:solidFill>
                    <a:schemeClr val="bg1"/>
                  </a:solidFill>
                  <a:latin typeface="微软雅黑" panose="020B0503020204020204" pitchFamily="34" charset="-122"/>
                  <a:ea typeface="微软雅黑" panose="020B0503020204020204" pitchFamily="34" charset="-122"/>
                </a:rPr>
                <a:t>网络</a:t>
              </a:r>
              <a:endParaRPr lang="en-US" altLang="zh-CN" sz="3325" kern="0" dirty="0">
                <a:solidFill>
                  <a:schemeClr val="bg1"/>
                </a:solidFill>
                <a:latin typeface="微软雅黑" panose="020B0503020204020204" pitchFamily="34" charset="-122"/>
                <a:ea typeface="微软雅黑" panose="020B0503020204020204" pitchFamily="34" charset="-122"/>
              </a:endParaRPr>
            </a:p>
            <a:p>
              <a:pPr defTabSz="1215390" fontAlgn="auto">
                <a:spcBef>
                  <a:spcPts val="0"/>
                </a:spcBef>
                <a:spcAft>
                  <a:spcPts val="0"/>
                </a:spcAft>
                <a:defRPr/>
              </a:pPr>
              <a:r>
                <a:rPr lang="zh-CN" altLang="en-US" sz="3325" kern="0" dirty="0">
                  <a:solidFill>
                    <a:schemeClr val="bg1"/>
                  </a:solidFill>
                  <a:latin typeface="微软雅黑" panose="020B0503020204020204" pitchFamily="34" charset="-122"/>
                  <a:ea typeface="微软雅黑" panose="020B0503020204020204" pitchFamily="34" charset="-122"/>
                </a:rPr>
                <a:t>营销</a:t>
              </a:r>
            </a:p>
          </p:txBody>
        </p:sp>
      </p:grpSp>
      <p:sp>
        <p:nvSpPr>
          <p:cNvPr id="25" name="Freeform 27"/>
          <p:cNvSpPr/>
          <p:nvPr/>
        </p:nvSpPr>
        <p:spPr bwMode="auto">
          <a:xfrm>
            <a:off x="3832149" y="3287466"/>
            <a:ext cx="1024810" cy="1183549"/>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C00000"/>
          </a:solidFill>
          <a:ln w="28575" cap="flat">
            <a:noFill/>
            <a:prstDash val="solid"/>
            <a:miter lim="800000"/>
          </a:ln>
          <a:effectLst>
            <a:outerShdw blurRad="152400" dist="76200" dir="2700000" sx="102000" sy="102000" algn="tl" rotWithShape="0">
              <a:prstClr val="black">
                <a:alpha val="28000"/>
              </a:prstClr>
            </a:outerShdw>
          </a:effectLst>
        </p:spPr>
        <p:txBody>
          <a:bodyPr vert="horz" wrap="square" lIns="121550" tIns="60775" rIns="121550" bIns="60775" numCol="1" anchor="t" anchorCtr="0" compatLnSpc="1"/>
          <a:lstStyle/>
          <a:p>
            <a:endParaRPr lang="zh-CN" altLang="en-US"/>
          </a:p>
        </p:txBody>
      </p:sp>
      <p:sp>
        <p:nvSpPr>
          <p:cNvPr id="26" name="Freeform 12"/>
          <p:cNvSpPr/>
          <p:nvPr/>
        </p:nvSpPr>
        <p:spPr bwMode="auto">
          <a:xfrm>
            <a:off x="3977755" y="3515008"/>
            <a:ext cx="699338" cy="664818"/>
          </a:xfrm>
          <a:custGeom>
            <a:avLst/>
            <a:gdLst>
              <a:gd name="T0" fmla="*/ 244 w 836"/>
              <a:gd name="T1" fmla="*/ 537 h 795"/>
              <a:gd name="T2" fmla="*/ 510 w 836"/>
              <a:gd name="T3" fmla="*/ 376 h 795"/>
              <a:gd name="T4" fmla="*/ 187 w 836"/>
              <a:gd name="T5" fmla="*/ 332 h 795"/>
              <a:gd name="T6" fmla="*/ 619 w 836"/>
              <a:gd name="T7" fmla="*/ 327 h 795"/>
              <a:gd name="T8" fmla="*/ 619 w 836"/>
              <a:gd name="T9" fmla="*/ 358 h 795"/>
              <a:gd name="T10" fmla="*/ 374 w 836"/>
              <a:gd name="T11" fmla="*/ 533 h 795"/>
              <a:gd name="T12" fmla="*/ 635 w 836"/>
              <a:gd name="T13" fmla="*/ 554 h 795"/>
              <a:gd name="T14" fmla="*/ 627 w 836"/>
              <a:gd name="T15" fmla="*/ 508 h 795"/>
              <a:gd name="T16" fmla="*/ 836 w 836"/>
              <a:gd name="T17" fmla="*/ 304 h 795"/>
              <a:gd name="T18" fmla="*/ 547 w 836"/>
              <a:gd name="T19" fmla="*/ 262 h 795"/>
              <a:gd name="T20" fmla="*/ 418 w 836"/>
              <a:gd name="T21" fmla="*/ 0 h 795"/>
              <a:gd name="T22" fmla="*/ 289 w 836"/>
              <a:gd name="T23" fmla="*/ 262 h 795"/>
              <a:gd name="T24" fmla="*/ 0 w 836"/>
              <a:gd name="T25" fmla="*/ 304 h 795"/>
              <a:gd name="T26" fmla="*/ 209 w 836"/>
              <a:gd name="T27" fmla="*/ 508 h 795"/>
              <a:gd name="T28" fmla="*/ 159 w 836"/>
              <a:gd name="T29" fmla="*/ 795 h 795"/>
              <a:gd name="T30" fmla="*/ 418 w 836"/>
              <a:gd name="T31" fmla="*/ 660 h 795"/>
              <a:gd name="T32" fmla="*/ 676 w 836"/>
              <a:gd name="T33" fmla="*/ 795 h 795"/>
              <a:gd name="T34" fmla="*/ 636 w 836"/>
              <a:gd name="T35" fmla="*/ 559 h 795"/>
              <a:gd name="T36" fmla="*/ 244 w 836"/>
              <a:gd name="T37" fmla="*/ 576 h 795"/>
              <a:gd name="T38" fmla="*/ 244 w 836"/>
              <a:gd name="T39" fmla="*/ 537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795">
                <a:moveTo>
                  <a:pt x="244" y="537"/>
                </a:moveTo>
                <a:cubicBezTo>
                  <a:pt x="263" y="515"/>
                  <a:pt x="510" y="376"/>
                  <a:pt x="510" y="376"/>
                </a:cubicBezTo>
                <a:lnTo>
                  <a:pt x="187" y="332"/>
                </a:lnTo>
                <a:lnTo>
                  <a:pt x="619" y="327"/>
                </a:lnTo>
                <a:cubicBezTo>
                  <a:pt x="619" y="327"/>
                  <a:pt x="634" y="340"/>
                  <a:pt x="619" y="358"/>
                </a:cubicBezTo>
                <a:cubicBezTo>
                  <a:pt x="603" y="376"/>
                  <a:pt x="374" y="533"/>
                  <a:pt x="374" y="533"/>
                </a:cubicBezTo>
                <a:lnTo>
                  <a:pt x="635" y="554"/>
                </a:lnTo>
                <a:lnTo>
                  <a:pt x="627" y="508"/>
                </a:lnTo>
                <a:lnTo>
                  <a:pt x="836" y="304"/>
                </a:lnTo>
                <a:lnTo>
                  <a:pt x="547" y="262"/>
                </a:lnTo>
                <a:lnTo>
                  <a:pt x="418" y="0"/>
                </a:lnTo>
                <a:lnTo>
                  <a:pt x="289" y="262"/>
                </a:lnTo>
                <a:lnTo>
                  <a:pt x="0" y="304"/>
                </a:lnTo>
                <a:lnTo>
                  <a:pt x="209" y="508"/>
                </a:lnTo>
                <a:lnTo>
                  <a:pt x="159" y="795"/>
                </a:lnTo>
                <a:lnTo>
                  <a:pt x="418" y="660"/>
                </a:lnTo>
                <a:lnTo>
                  <a:pt x="676" y="795"/>
                </a:lnTo>
                <a:lnTo>
                  <a:pt x="636" y="559"/>
                </a:lnTo>
                <a:lnTo>
                  <a:pt x="244" y="576"/>
                </a:lnTo>
                <a:cubicBezTo>
                  <a:pt x="244" y="576"/>
                  <a:pt x="225" y="559"/>
                  <a:pt x="244" y="537"/>
                </a:cubicBezTo>
                <a:close/>
              </a:path>
            </a:pathLst>
          </a:custGeom>
          <a:solidFill>
            <a:schemeClr val="bg1"/>
          </a:solidFill>
          <a:ln>
            <a:noFill/>
          </a:ln>
        </p:spPr>
        <p:txBody>
          <a:bodyPr vert="horz" wrap="square" lIns="121550" tIns="60775" rIns="121550" bIns="60775" numCol="1" anchor="t" anchorCtr="0" compatLnSpc="1"/>
          <a:lstStyle/>
          <a:p>
            <a:pPr defTabSz="1215390" fontAlgn="auto">
              <a:spcBef>
                <a:spcPts val="0"/>
              </a:spcBef>
              <a:spcAft>
                <a:spcPts val="0"/>
              </a:spcAft>
              <a:defRPr/>
            </a:pPr>
            <a:endParaRPr lang="zh-CN" altLang="en-US" sz="2395" b="0" kern="0">
              <a:solidFill>
                <a:sysClr val="windowText" lastClr="000000"/>
              </a:solidFill>
            </a:endParaRPr>
          </a:p>
        </p:txBody>
      </p:sp>
      <p:sp>
        <p:nvSpPr>
          <p:cNvPr id="27" name="Freeform 27"/>
          <p:cNvSpPr/>
          <p:nvPr/>
        </p:nvSpPr>
        <p:spPr bwMode="auto">
          <a:xfrm>
            <a:off x="9183573" y="3287466"/>
            <a:ext cx="1024810" cy="1183549"/>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C00000"/>
          </a:solidFill>
          <a:ln w="28575" cap="flat">
            <a:noFill/>
            <a:prstDash val="solid"/>
            <a:miter lim="800000"/>
          </a:ln>
          <a:effectLst>
            <a:outerShdw blurRad="152400" dist="76200" dir="2700000" sx="102000" sy="102000" algn="tl" rotWithShape="0">
              <a:prstClr val="black">
                <a:alpha val="28000"/>
              </a:prstClr>
            </a:outerShdw>
          </a:effectLst>
        </p:spPr>
        <p:txBody>
          <a:bodyPr vert="horz" wrap="square" lIns="121550" tIns="60775" rIns="121550" bIns="60775" numCol="1" anchor="t" anchorCtr="0" compatLnSpc="1"/>
          <a:lstStyle/>
          <a:p>
            <a:endParaRPr lang="zh-CN" altLang="en-US"/>
          </a:p>
        </p:txBody>
      </p:sp>
      <p:sp>
        <p:nvSpPr>
          <p:cNvPr id="28" name="Freeform 18"/>
          <p:cNvSpPr>
            <a:spLocks noEditPoints="1"/>
          </p:cNvSpPr>
          <p:nvPr/>
        </p:nvSpPr>
        <p:spPr bwMode="auto">
          <a:xfrm>
            <a:off x="9428907" y="3655528"/>
            <a:ext cx="532931" cy="467148"/>
          </a:xfrm>
          <a:custGeom>
            <a:avLst/>
            <a:gdLst>
              <a:gd name="T0" fmla="*/ 417 w 785"/>
              <a:gd name="T1" fmla="*/ 0 h 690"/>
              <a:gd name="T2" fmla="*/ 417 w 785"/>
              <a:gd name="T3" fmla="*/ 593 h 690"/>
              <a:gd name="T4" fmla="*/ 646 w 785"/>
              <a:gd name="T5" fmla="*/ 690 h 690"/>
              <a:gd name="T6" fmla="*/ 626 w 785"/>
              <a:gd name="T7" fmla="*/ 540 h 690"/>
              <a:gd name="T8" fmla="*/ 30 w 785"/>
              <a:gd name="T9" fmla="*/ 315 h 690"/>
              <a:gd name="T10" fmla="*/ 0 w 785"/>
              <a:gd name="T11" fmla="*/ 396 h 690"/>
              <a:gd name="T12" fmla="*/ 122 w 785"/>
              <a:gd name="T13" fmla="*/ 600 h 690"/>
              <a:gd name="T14" fmla="*/ 214 w 785"/>
              <a:gd name="T15" fmla="*/ 613 h 690"/>
              <a:gd name="T16" fmla="*/ 355 w 785"/>
              <a:gd name="T17" fmla="*/ 609 h 690"/>
              <a:gd name="T18" fmla="*/ 189 w 785"/>
              <a:gd name="T19" fmla="*/ 400 h 690"/>
              <a:gd name="T20" fmla="*/ 257 w 785"/>
              <a:gd name="T21" fmla="*/ 219 h 690"/>
              <a:gd name="T22" fmla="*/ 310 w 785"/>
              <a:gd name="T23" fmla="*/ 241 h 690"/>
              <a:gd name="T24" fmla="*/ 311 w 785"/>
              <a:gd name="T25" fmla="*/ 287 h 690"/>
              <a:gd name="T26" fmla="*/ 317 w 785"/>
              <a:gd name="T27" fmla="*/ 320 h 690"/>
              <a:gd name="T28" fmla="*/ 320 w 785"/>
              <a:gd name="T29" fmla="*/ 371 h 690"/>
              <a:gd name="T30" fmla="*/ 287 w 785"/>
              <a:gd name="T31" fmla="*/ 397 h 690"/>
              <a:gd name="T32" fmla="*/ 189 w 785"/>
              <a:gd name="T33" fmla="*/ 400 h 690"/>
              <a:gd name="T34" fmla="*/ 252 w 785"/>
              <a:gd name="T35" fmla="*/ 295 h 690"/>
              <a:gd name="T36" fmla="*/ 289 w 785"/>
              <a:gd name="T37" fmla="*/ 284 h 690"/>
              <a:gd name="T38" fmla="*/ 289 w 785"/>
              <a:gd name="T39" fmla="*/ 252 h 690"/>
              <a:gd name="T40" fmla="*/ 249 w 785"/>
              <a:gd name="T41" fmla="*/ 240 h 690"/>
              <a:gd name="T42" fmla="*/ 213 w 785"/>
              <a:gd name="T43" fmla="*/ 295 h 690"/>
              <a:gd name="T44" fmla="*/ 258 w 785"/>
              <a:gd name="T45" fmla="*/ 379 h 690"/>
              <a:gd name="T46" fmla="*/ 288 w 785"/>
              <a:gd name="T47" fmla="*/ 373 h 690"/>
              <a:gd name="T48" fmla="*/ 301 w 785"/>
              <a:gd name="T49" fmla="*/ 348 h 690"/>
              <a:gd name="T50" fmla="*/ 281 w 785"/>
              <a:gd name="T51" fmla="*/ 320 h 690"/>
              <a:gd name="T52" fmla="*/ 213 w 785"/>
              <a:gd name="T53" fmla="*/ 317 h 690"/>
              <a:gd name="T54" fmla="*/ 372 w 785"/>
              <a:gd name="T55" fmla="*/ 400 h 690"/>
              <a:gd name="T56" fmla="*/ 440 w 785"/>
              <a:gd name="T57" fmla="*/ 219 h 690"/>
              <a:gd name="T58" fmla="*/ 493 w 785"/>
              <a:gd name="T59" fmla="*/ 241 h 690"/>
              <a:gd name="T60" fmla="*/ 494 w 785"/>
              <a:gd name="T61" fmla="*/ 287 h 690"/>
              <a:gd name="T62" fmla="*/ 500 w 785"/>
              <a:gd name="T63" fmla="*/ 320 h 690"/>
              <a:gd name="T64" fmla="*/ 503 w 785"/>
              <a:gd name="T65" fmla="*/ 371 h 690"/>
              <a:gd name="T66" fmla="*/ 470 w 785"/>
              <a:gd name="T67" fmla="*/ 397 h 690"/>
              <a:gd name="T68" fmla="*/ 372 w 785"/>
              <a:gd name="T69" fmla="*/ 400 h 690"/>
              <a:gd name="T70" fmla="*/ 435 w 785"/>
              <a:gd name="T71" fmla="*/ 295 h 690"/>
              <a:gd name="T72" fmla="*/ 472 w 785"/>
              <a:gd name="T73" fmla="*/ 284 h 690"/>
              <a:gd name="T74" fmla="*/ 472 w 785"/>
              <a:gd name="T75" fmla="*/ 252 h 690"/>
              <a:gd name="T76" fmla="*/ 432 w 785"/>
              <a:gd name="T77" fmla="*/ 240 h 690"/>
              <a:gd name="T78" fmla="*/ 396 w 785"/>
              <a:gd name="T79" fmla="*/ 295 h 690"/>
              <a:gd name="T80" fmla="*/ 441 w 785"/>
              <a:gd name="T81" fmla="*/ 379 h 690"/>
              <a:gd name="T82" fmla="*/ 471 w 785"/>
              <a:gd name="T83" fmla="*/ 373 h 690"/>
              <a:gd name="T84" fmla="*/ 484 w 785"/>
              <a:gd name="T85" fmla="*/ 348 h 690"/>
              <a:gd name="T86" fmla="*/ 464 w 785"/>
              <a:gd name="T87" fmla="*/ 320 h 690"/>
              <a:gd name="T88" fmla="*/ 396 w 785"/>
              <a:gd name="T89" fmla="*/ 317 h 690"/>
              <a:gd name="T90" fmla="*/ 548 w 785"/>
              <a:gd name="T91" fmla="*/ 342 h 690"/>
              <a:gd name="T92" fmla="*/ 578 w 785"/>
              <a:gd name="T93" fmla="*/ 362 h 690"/>
              <a:gd name="T94" fmla="*/ 624 w 785"/>
              <a:gd name="T95" fmla="*/ 382 h 690"/>
              <a:gd name="T96" fmla="*/ 664 w 785"/>
              <a:gd name="T97" fmla="*/ 367 h 690"/>
              <a:gd name="T98" fmla="*/ 664 w 785"/>
              <a:gd name="T99" fmla="*/ 336 h 690"/>
              <a:gd name="T100" fmla="*/ 615 w 785"/>
              <a:gd name="T101" fmla="*/ 317 h 690"/>
              <a:gd name="T102" fmla="*/ 561 w 785"/>
              <a:gd name="T103" fmla="*/ 288 h 690"/>
              <a:gd name="T104" fmla="*/ 562 w 785"/>
              <a:gd name="T105" fmla="*/ 240 h 690"/>
              <a:gd name="T106" fmla="*/ 618 w 785"/>
              <a:gd name="T107" fmla="*/ 216 h 690"/>
              <a:gd name="T108" fmla="*/ 678 w 785"/>
              <a:gd name="T109" fmla="*/ 241 h 690"/>
              <a:gd name="T110" fmla="*/ 664 w 785"/>
              <a:gd name="T111" fmla="*/ 272 h 690"/>
              <a:gd name="T112" fmla="*/ 619 w 785"/>
              <a:gd name="T113" fmla="*/ 237 h 690"/>
              <a:gd name="T114" fmla="*/ 578 w 785"/>
              <a:gd name="T115" fmla="*/ 264 h 690"/>
              <a:gd name="T116" fmla="*/ 621 w 785"/>
              <a:gd name="T117" fmla="*/ 293 h 690"/>
              <a:gd name="T118" fmla="*/ 685 w 785"/>
              <a:gd name="T119" fmla="*/ 323 h 690"/>
              <a:gd name="T120" fmla="*/ 684 w 785"/>
              <a:gd name="T121" fmla="*/ 376 h 690"/>
              <a:gd name="T122" fmla="*/ 625 w 785"/>
              <a:gd name="T123" fmla="*/ 403 h 690"/>
              <a:gd name="T124" fmla="*/ 558 w 785"/>
              <a:gd name="T125" fmla="*/ 375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5" h="690">
                <a:moveTo>
                  <a:pt x="785" y="297"/>
                </a:moveTo>
                <a:cubicBezTo>
                  <a:pt x="785" y="133"/>
                  <a:pt x="620" y="0"/>
                  <a:pt x="417" y="0"/>
                </a:cubicBezTo>
                <a:cubicBezTo>
                  <a:pt x="213" y="0"/>
                  <a:pt x="49" y="133"/>
                  <a:pt x="49" y="297"/>
                </a:cubicBezTo>
                <a:cubicBezTo>
                  <a:pt x="49" y="460"/>
                  <a:pt x="213" y="593"/>
                  <a:pt x="417" y="593"/>
                </a:cubicBezTo>
                <a:cubicBezTo>
                  <a:pt x="436" y="593"/>
                  <a:pt x="455" y="592"/>
                  <a:pt x="473" y="589"/>
                </a:cubicBezTo>
                <a:cubicBezTo>
                  <a:pt x="507" y="646"/>
                  <a:pt x="571" y="685"/>
                  <a:pt x="646" y="690"/>
                </a:cubicBezTo>
                <a:cubicBezTo>
                  <a:pt x="626" y="664"/>
                  <a:pt x="615" y="632"/>
                  <a:pt x="615" y="598"/>
                </a:cubicBezTo>
                <a:cubicBezTo>
                  <a:pt x="615" y="577"/>
                  <a:pt x="619" y="559"/>
                  <a:pt x="626" y="540"/>
                </a:cubicBezTo>
                <a:cubicBezTo>
                  <a:pt x="722" y="487"/>
                  <a:pt x="785" y="398"/>
                  <a:pt x="785" y="297"/>
                </a:cubicBezTo>
                <a:close/>
                <a:moveTo>
                  <a:pt x="30" y="315"/>
                </a:moveTo>
                <a:cubicBezTo>
                  <a:pt x="30" y="307"/>
                  <a:pt x="31" y="300"/>
                  <a:pt x="32" y="293"/>
                </a:cubicBezTo>
                <a:cubicBezTo>
                  <a:pt x="11" y="324"/>
                  <a:pt x="0" y="359"/>
                  <a:pt x="0" y="396"/>
                </a:cubicBezTo>
                <a:cubicBezTo>
                  <a:pt x="0" y="473"/>
                  <a:pt x="48" y="541"/>
                  <a:pt x="121" y="581"/>
                </a:cubicBezTo>
                <a:cubicBezTo>
                  <a:pt x="122" y="587"/>
                  <a:pt x="122" y="593"/>
                  <a:pt x="122" y="600"/>
                </a:cubicBezTo>
                <a:cubicBezTo>
                  <a:pt x="122" y="625"/>
                  <a:pt x="114" y="649"/>
                  <a:pt x="99" y="669"/>
                </a:cubicBezTo>
                <a:cubicBezTo>
                  <a:pt x="146" y="666"/>
                  <a:pt x="187" y="645"/>
                  <a:pt x="214" y="613"/>
                </a:cubicBezTo>
                <a:cubicBezTo>
                  <a:pt x="234" y="617"/>
                  <a:pt x="255" y="619"/>
                  <a:pt x="276" y="619"/>
                </a:cubicBezTo>
                <a:cubicBezTo>
                  <a:pt x="303" y="619"/>
                  <a:pt x="330" y="616"/>
                  <a:pt x="355" y="609"/>
                </a:cubicBezTo>
                <a:cubicBezTo>
                  <a:pt x="172" y="592"/>
                  <a:pt x="30" y="467"/>
                  <a:pt x="30" y="315"/>
                </a:cubicBezTo>
                <a:close/>
                <a:moveTo>
                  <a:pt x="189" y="400"/>
                </a:moveTo>
                <a:lnTo>
                  <a:pt x="189" y="219"/>
                </a:lnTo>
                <a:lnTo>
                  <a:pt x="257" y="219"/>
                </a:lnTo>
                <a:cubicBezTo>
                  <a:pt x="271" y="219"/>
                  <a:pt x="282" y="221"/>
                  <a:pt x="290" y="224"/>
                </a:cubicBezTo>
                <a:cubicBezTo>
                  <a:pt x="299" y="228"/>
                  <a:pt x="305" y="234"/>
                  <a:pt x="310" y="241"/>
                </a:cubicBezTo>
                <a:cubicBezTo>
                  <a:pt x="315" y="249"/>
                  <a:pt x="317" y="257"/>
                  <a:pt x="317" y="265"/>
                </a:cubicBezTo>
                <a:cubicBezTo>
                  <a:pt x="317" y="273"/>
                  <a:pt x="315" y="280"/>
                  <a:pt x="311" y="287"/>
                </a:cubicBezTo>
                <a:cubicBezTo>
                  <a:pt x="306" y="294"/>
                  <a:pt x="300" y="300"/>
                  <a:pt x="292" y="304"/>
                </a:cubicBezTo>
                <a:cubicBezTo>
                  <a:pt x="303" y="307"/>
                  <a:pt x="311" y="312"/>
                  <a:pt x="317" y="320"/>
                </a:cubicBezTo>
                <a:cubicBezTo>
                  <a:pt x="323" y="328"/>
                  <a:pt x="326" y="337"/>
                  <a:pt x="326" y="348"/>
                </a:cubicBezTo>
                <a:cubicBezTo>
                  <a:pt x="326" y="356"/>
                  <a:pt x="324" y="364"/>
                  <a:pt x="320" y="371"/>
                </a:cubicBezTo>
                <a:cubicBezTo>
                  <a:pt x="317" y="379"/>
                  <a:pt x="312" y="384"/>
                  <a:pt x="307" y="388"/>
                </a:cubicBezTo>
                <a:cubicBezTo>
                  <a:pt x="302" y="392"/>
                  <a:pt x="295" y="395"/>
                  <a:pt x="287" y="397"/>
                </a:cubicBezTo>
                <a:cubicBezTo>
                  <a:pt x="279" y="399"/>
                  <a:pt x="270" y="400"/>
                  <a:pt x="258" y="400"/>
                </a:cubicBezTo>
                <a:lnTo>
                  <a:pt x="189" y="400"/>
                </a:lnTo>
                <a:close/>
                <a:moveTo>
                  <a:pt x="213" y="295"/>
                </a:moveTo>
                <a:lnTo>
                  <a:pt x="252" y="295"/>
                </a:lnTo>
                <a:cubicBezTo>
                  <a:pt x="263" y="295"/>
                  <a:pt x="270" y="294"/>
                  <a:pt x="275" y="293"/>
                </a:cubicBezTo>
                <a:cubicBezTo>
                  <a:pt x="281" y="291"/>
                  <a:pt x="286" y="288"/>
                  <a:pt x="289" y="284"/>
                </a:cubicBezTo>
                <a:cubicBezTo>
                  <a:pt x="292" y="280"/>
                  <a:pt x="293" y="274"/>
                  <a:pt x="293" y="268"/>
                </a:cubicBezTo>
                <a:cubicBezTo>
                  <a:pt x="293" y="262"/>
                  <a:pt x="292" y="257"/>
                  <a:pt x="289" y="252"/>
                </a:cubicBezTo>
                <a:cubicBezTo>
                  <a:pt x="286" y="248"/>
                  <a:pt x="282" y="245"/>
                  <a:pt x="277" y="243"/>
                </a:cubicBezTo>
                <a:cubicBezTo>
                  <a:pt x="271" y="241"/>
                  <a:pt x="262" y="240"/>
                  <a:pt x="249" y="240"/>
                </a:cubicBezTo>
                <a:lnTo>
                  <a:pt x="213" y="240"/>
                </a:lnTo>
                <a:lnTo>
                  <a:pt x="213" y="295"/>
                </a:lnTo>
                <a:close/>
                <a:moveTo>
                  <a:pt x="213" y="379"/>
                </a:moveTo>
                <a:lnTo>
                  <a:pt x="258" y="379"/>
                </a:lnTo>
                <a:cubicBezTo>
                  <a:pt x="266" y="379"/>
                  <a:pt x="271" y="379"/>
                  <a:pt x="274" y="378"/>
                </a:cubicBezTo>
                <a:cubicBezTo>
                  <a:pt x="280" y="377"/>
                  <a:pt x="284" y="375"/>
                  <a:pt x="288" y="373"/>
                </a:cubicBezTo>
                <a:cubicBezTo>
                  <a:pt x="292" y="371"/>
                  <a:pt x="295" y="367"/>
                  <a:pt x="297" y="363"/>
                </a:cubicBezTo>
                <a:cubicBezTo>
                  <a:pt x="300" y="359"/>
                  <a:pt x="301" y="353"/>
                  <a:pt x="301" y="348"/>
                </a:cubicBezTo>
                <a:cubicBezTo>
                  <a:pt x="301" y="341"/>
                  <a:pt x="299" y="335"/>
                  <a:pt x="296" y="330"/>
                </a:cubicBezTo>
                <a:cubicBezTo>
                  <a:pt x="292" y="325"/>
                  <a:pt x="287" y="322"/>
                  <a:pt x="281" y="320"/>
                </a:cubicBezTo>
                <a:cubicBezTo>
                  <a:pt x="275" y="318"/>
                  <a:pt x="266" y="317"/>
                  <a:pt x="255" y="317"/>
                </a:cubicBezTo>
                <a:lnTo>
                  <a:pt x="213" y="317"/>
                </a:lnTo>
                <a:lnTo>
                  <a:pt x="213" y="379"/>
                </a:lnTo>
                <a:close/>
                <a:moveTo>
                  <a:pt x="372" y="400"/>
                </a:moveTo>
                <a:lnTo>
                  <a:pt x="372" y="219"/>
                </a:lnTo>
                <a:lnTo>
                  <a:pt x="440" y="219"/>
                </a:lnTo>
                <a:cubicBezTo>
                  <a:pt x="454" y="219"/>
                  <a:pt x="465" y="221"/>
                  <a:pt x="473" y="224"/>
                </a:cubicBezTo>
                <a:cubicBezTo>
                  <a:pt x="482" y="228"/>
                  <a:pt x="488" y="234"/>
                  <a:pt x="493" y="241"/>
                </a:cubicBezTo>
                <a:cubicBezTo>
                  <a:pt x="498" y="249"/>
                  <a:pt x="500" y="257"/>
                  <a:pt x="500" y="265"/>
                </a:cubicBezTo>
                <a:cubicBezTo>
                  <a:pt x="500" y="273"/>
                  <a:pt x="498" y="280"/>
                  <a:pt x="494" y="287"/>
                </a:cubicBezTo>
                <a:cubicBezTo>
                  <a:pt x="489" y="294"/>
                  <a:pt x="483" y="300"/>
                  <a:pt x="475" y="304"/>
                </a:cubicBezTo>
                <a:cubicBezTo>
                  <a:pt x="486" y="307"/>
                  <a:pt x="494" y="312"/>
                  <a:pt x="500" y="320"/>
                </a:cubicBezTo>
                <a:cubicBezTo>
                  <a:pt x="506" y="328"/>
                  <a:pt x="509" y="337"/>
                  <a:pt x="509" y="348"/>
                </a:cubicBezTo>
                <a:cubicBezTo>
                  <a:pt x="509" y="356"/>
                  <a:pt x="507" y="364"/>
                  <a:pt x="503" y="371"/>
                </a:cubicBezTo>
                <a:cubicBezTo>
                  <a:pt x="500" y="379"/>
                  <a:pt x="495" y="384"/>
                  <a:pt x="490" y="388"/>
                </a:cubicBezTo>
                <a:cubicBezTo>
                  <a:pt x="485" y="392"/>
                  <a:pt x="478" y="395"/>
                  <a:pt x="470" y="397"/>
                </a:cubicBezTo>
                <a:cubicBezTo>
                  <a:pt x="462" y="399"/>
                  <a:pt x="453" y="400"/>
                  <a:pt x="441" y="400"/>
                </a:cubicBezTo>
                <a:lnTo>
                  <a:pt x="372" y="400"/>
                </a:lnTo>
                <a:close/>
                <a:moveTo>
                  <a:pt x="396" y="295"/>
                </a:moveTo>
                <a:lnTo>
                  <a:pt x="435" y="295"/>
                </a:lnTo>
                <a:cubicBezTo>
                  <a:pt x="446" y="295"/>
                  <a:pt x="453" y="294"/>
                  <a:pt x="458" y="293"/>
                </a:cubicBezTo>
                <a:cubicBezTo>
                  <a:pt x="464" y="291"/>
                  <a:pt x="469" y="288"/>
                  <a:pt x="472" y="284"/>
                </a:cubicBezTo>
                <a:cubicBezTo>
                  <a:pt x="475" y="280"/>
                  <a:pt x="476" y="274"/>
                  <a:pt x="476" y="268"/>
                </a:cubicBezTo>
                <a:cubicBezTo>
                  <a:pt x="476" y="262"/>
                  <a:pt x="475" y="257"/>
                  <a:pt x="472" y="252"/>
                </a:cubicBezTo>
                <a:cubicBezTo>
                  <a:pt x="469" y="248"/>
                  <a:pt x="465" y="245"/>
                  <a:pt x="460" y="243"/>
                </a:cubicBezTo>
                <a:cubicBezTo>
                  <a:pt x="454" y="241"/>
                  <a:pt x="445" y="240"/>
                  <a:pt x="432" y="240"/>
                </a:cubicBezTo>
                <a:lnTo>
                  <a:pt x="396" y="240"/>
                </a:lnTo>
                <a:lnTo>
                  <a:pt x="396" y="295"/>
                </a:lnTo>
                <a:close/>
                <a:moveTo>
                  <a:pt x="396" y="379"/>
                </a:moveTo>
                <a:lnTo>
                  <a:pt x="441" y="379"/>
                </a:lnTo>
                <a:cubicBezTo>
                  <a:pt x="449" y="379"/>
                  <a:pt x="454" y="379"/>
                  <a:pt x="457" y="378"/>
                </a:cubicBezTo>
                <a:cubicBezTo>
                  <a:pt x="463" y="377"/>
                  <a:pt x="467" y="375"/>
                  <a:pt x="471" y="373"/>
                </a:cubicBezTo>
                <a:cubicBezTo>
                  <a:pt x="475" y="371"/>
                  <a:pt x="478" y="367"/>
                  <a:pt x="480" y="363"/>
                </a:cubicBezTo>
                <a:cubicBezTo>
                  <a:pt x="483" y="359"/>
                  <a:pt x="484" y="353"/>
                  <a:pt x="484" y="348"/>
                </a:cubicBezTo>
                <a:cubicBezTo>
                  <a:pt x="484" y="341"/>
                  <a:pt x="482" y="335"/>
                  <a:pt x="479" y="330"/>
                </a:cubicBezTo>
                <a:cubicBezTo>
                  <a:pt x="475" y="325"/>
                  <a:pt x="470" y="322"/>
                  <a:pt x="464" y="320"/>
                </a:cubicBezTo>
                <a:cubicBezTo>
                  <a:pt x="458" y="318"/>
                  <a:pt x="449" y="317"/>
                  <a:pt x="438" y="317"/>
                </a:cubicBezTo>
                <a:lnTo>
                  <a:pt x="396" y="317"/>
                </a:lnTo>
                <a:lnTo>
                  <a:pt x="396" y="379"/>
                </a:lnTo>
                <a:close/>
                <a:moveTo>
                  <a:pt x="548" y="342"/>
                </a:moveTo>
                <a:lnTo>
                  <a:pt x="570" y="340"/>
                </a:lnTo>
                <a:cubicBezTo>
                  <a:pt x="571" y="349"/>
                  <a:pt x="574" y="357"/>
                  <a:pt x="578" y="362"/>
                </a:cubicBezTo>
                <a:cubicBezTo>
                  <a:pt x="582" y="368"/>
                  <a:pt x="588" y="373"/>
                  <a:pt x="596" y="376"/>
                </a:cubicBezTo>
                <a:cubicBezTo>
                  <a:pt x="604" y="380"/>
                  <a:pt x="614" y="382"/>
                  <a:pt x="624" y="382"/>
                </a:cubicBezTo>
                <a:cubicBezTo>
                  <a:pt x="633" y="382"/>
                  <a:pt x="641" y="380"/>
                  <a:pt x="648" y="378"/>
                </a:cubicBezTo>
                <a:cubicBezTo>
                  <a:pt x="655" y="375"/>
                  <a:pt x="660" y="371"/>
                  <a:pt x="664" y="367"/>
                </a:cubicBezTo>
                <a:cubicBezTo>
                  <a:pt x="667" y="362"/>
                  <a:pt x="669" y="357"/>
                  <a:pt x="669" y="351"/>
                </a:cubicBezTo>
                <a:cubicBezTo>
                  <a:pt x="669" y="345"/>
                  <a:pt x="667" y="340"/>
                  <a:pt x="664" y="336"/>
                </a:cubicBezTo>
                <a:cubicBezTo>
                  <a:pt x="661" y="332"/>
                  <a:pt x="655" y="328"/>
                  <a:pt x="648" y="325"/>
                </a:cubicBezTo>
                <a:cubicBezTo>
                  <a:pt x="643" y="324"/>
                  <a:pt x="632" y="321"/>
                  <a:pt x="615" y="317"/>
                </a:cubicBezTo>
                <a:cubicBezTo>
                  <a:pt x="599" y="313"/>
                  <a:pt x="587" y="309"/>
                  <a:pt x="580" y="305"/>
                </a:cubicBezTo>
                <a:cubicBezTo>
                  <a:pt x="572" y="301"/>
                  <a:pt x="565" y="295"/>
                  <a:pt x="561" y="288"/>
                </a:cubicBezTo>
                <a:cubicBezTo>
                  <a:pt x="557" y="282"/>
                  <a:pt x="555" y="274"/>
                  <a:pt x="555" y="266"/>
                </a:cubicBezTo>
                <a:cubicBezTo>
                  <a:pt x="555" y="257"/>
                  <a:pt x="557" y="248"/>
                  <a:pt x="562" y="240"/>
                </a:cubicBezTo>
                <a:cubicBezTo>
                  <a:pt x="568" y="232"/>
                  <a:pt x="575" y="226"/>
                  <a:pt x="585" y="222"/>
                </a:cubicBezTo>
                <a:cubicBezTo>
                  <a:pt x="595" y="218"/>
                  <a:pt x="606" y="216"/>
                  <a:pt x="618" y="216"/>
                </a:cubicBezTo>
                <a:cubicBezTo>
                  <a:pt x="632" y="216"/>
                  <a:pt x="644" y="218"/>
                  <a:pt x="654" y="222"/>
                </a:cubicBezTo>
                <a:cubicBezTo>
                  <a:pt x="664" y="227"/>
                  <a:pt x="672" y="233"/>
                  <a:pt x="678" y="241"/>
                </a:cubicBezTo>
                <a:cubicBezTo>
                  <a:pt x="683" y="250"/>
                  <a:pt x="686" y="259"/>
                  <a:pt x="687" y="270"/>
                </a:cubicBezTo>
                <a:lnTo>
                  <a:pt x="664" y="272"/>
                </a:lnTo>
                <a:cubicBezTo>
                  <a:pt x="662" y="260"/>
                  <a:pt x="658" y="252"/>
                  <a:pt x="651" y="246"/>
                </a:cubicBezTo>
                <a:cubicBezTo>
                  <a:pt x="644" y="240"/>
                  <a:pt x="633" y="237"/>
                  <a:pt x="619" y="237"/>
                </a:cubicBezTo>
                <a:cubicBezTo>
                  <a:pt x="605" y="237"/>
                  <a:pt x="594" y="240"/>
                  <a:pt x="588" y="245"/>
                </a:cubicBezTo>
                <a:cubicBezTo>
                  <a:pt x="581" y="250"/>
                  <a:pt x="578" y="257"/>
                  <a:pt x="578" y="264"/>
                </a:cubicBezTo>
                <a:cubicBezTo>
                  <a:pt x="578" y="271"/>
                  <a:pt x="580" y="276"/>
                  <a:pt x="585" y="280"/>
                </a:cubicBezTo>
                <a:cubicBezTo>
                  <a:pt x="589" y="284"/>
                  <a:pt x="601" y="289"/>
                  <a:pt x="621" y="293"/>
                </a:cubicBezTo>
                <a:cubicBezTo>
                  <a:pt x="640" y="298"/>
                  <a:pt x="654" y="301"/>
                  <a:pt x="661" y="305"/>
                </a:cubicBezTo>
                <a:cubicBezTo>
                  <a:pt x="672" y="310"/>
                  <a:pt x="679" y="316"/>
                  <a:pt x="685" y="323"/>
                </a:cubicBezTo>
                <a:cubicBezTo>
                  <a:pt x="690" y="331"/>
                  <a:pt x="692" y="339"/>
                  <a:pt x="692" y="349"/>
                </a:cubicBezTo>
                <a:cubicBezTo>
                  <a:pt x="692" y="359"/>
                  <a:pt x="689" y="368"/>
                  <a:pt x="684" y="376"/>
                </a:cubicBezTo>
                <a:cubicBezTo>
                  <a:pt x="678" y="385"/>
                  <a:pt x="670" y="391"/>
                  <a:pt x="660" y="396"/>
                </a:cubicBezTo>
                <a:cubicBezTo>
                  <a:pt x="650" y="401"/>
                  <a:pt x="638" y="403"/>
                  <a:pt x="625" y="403"/>
                </a:cubicBezTo>
                <a:cubicBezTo>
                  <a:pt x="609" y="403"/>
                  <a:pt x="595" y="401"/>
                  <a:pt x="584" y="396"/>
                </a:cubicBezTo>
                <a:cubicBezTo>
                  <a:pt x="573" y="391"/>
                  <a:pt x="564" y="384"/>
                  <a:pt x="558" y="375"/>
                </a:cubicBezTo>
                <a:cubicBezTo>
                  <a:pt x="551" y="365"/>
                  <a:pt x="548" y="354"/>
                  <a:pt x="548" y="342"/>
                </a:cubicBezTo>
                <a:close/>
              </a:path>
            </a:pathLst>
          </a:custGeom>
          <a:solidFill>
            <a:schemeClr val="bg1"/>
          </a:solidFill>
          <a:ln>
            <a:noFill/>
          </a:ln>
        </p:spPr>
        <p:txBody>
          <a:bodyPr vert="horz" wrap="square" lIns="121550" tIns="60775" rIns="121550" bIns="60775" numCol="1" anchor="t" anchorCtr="0" compatLnSpc="1"/>
          <a:lstStyle/>
          <a:p>
            <a:pPr defTabSz="1215390" fontAlgn="auto">
              <a:spcBef>
                <a:spcPts val="0"/>
              </a:spcBef>
              <a:spcAft>
                <a:spcPts val="0"/>
              </a:spcAft>
              <a:defRPr/>
            </a:pPr>
            <a:endParaRPr lang="zh-CN" altLang="en-US" sz="2395" b="0" kern="0">
              <a:solidFill>
                <a:sysClr val="windowText" lastClr="000000"/>
              </a:solidFill>
            </a:endParaRPr>
          </a:p>
        </p:txBody>
      </p:sp>
      <p:sp>
        <p:nvSpPr>
          <p:cNvPr id="29" name="Freeform 27"/>
          <p:cNvSpPr/>
          <p:nvPr/>
        </p:nvSpPr>
        <p:spPr bwMode="auto">
          <a:xfrm>
            <a:off x="1253392" y="3307225"/>
            <a:ext cx="1024809" cy="1183549"/>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C00000"/>
          </a:solidFill>
          <a:ln w="28575" cap="flat">
            <a:noFill/>
            <a:prstDash val="solid"/>
            <a:miter lim="800000"/>
          </a:ln>
          <a:effectLst>
            <a:outerShdw blurRad="152400" dist="76200" dir="2700000" sx="102000" sy="102000" algn="tl" rotWithShape="0">
              <a:prstClr val="black">
                <a:alpha val="28000"/>
              </a:prstClr>
            </a:outerShdw>
          </a:effectLst>
        </p:spPr>
        <p:txBody>
          <a:bodyPr vert="horz" wrap="square" lIns="121550" tIns="60775" rIns="121550" bIns="60775" numCol="1" anchor="t" anchorCtr="0" compatLnSpc="1"/>
          <a:lstStyle/>
          <a:p>
            <a:endParaRPr lang="zh-CN" altLang="en-US"/>
          </a:p>
        </p:txBody>
      </p:sp>
      <p:grpSp>
        <p:nvGrpSpPr>
          <p:cNvPr id="30" name="组合 29"/>
          <p:cNvGrpSpPr/>
          <p:nvPr/>
        </p:nvGrpSpPr>
        <p:grpSpPr>
          <a:xfrm>
            <a:off x="1481843" y="3667858"/>
            <a:ext cx="523752" cy="451203"/>
            <a:chOff x="3320568" y="5902574"/>
            <a:chExt cx="394011" cy="339433"/>
          </a:xfrm>
        </p:grpSpPr>
        <p:sp>
          <p:nvSpPr>
            <p:cNvPr id="31" name="Freeform 14"/>
            <p:cNvSpPr>
              <a:spLocks noEditPoints="1"/>
            </p:cNvSpPr>
            <p:nvPr/>
          </p:nvSpPr>
          <p:spPr bwMode="auto">
            <a:xfrm>
              <a:off x="3320568" y="5953787"/>
              <a:ext cx="361871" cy="288220"/>
            </a:xfrm>
            <a:custGeom>
              <a:avLst/>
              <a:gdLst>
                <a:gd name="T0" fmla="*/ 580 w 704"/>
                <a:gd name="T1" fmla="*/ 236 h 561"/>
                <a:gd name="T2" fmla="*/ 564 w 704"/>
                <a:gd name="T3" fmla="*/ 214 h 561"/>
                <a:gd name="T4" fmla="*/ 558 w 704"/>
                <a:gd name="T5" fmla="*/ 130 h 561"/>
                <a:gd name="T6" fmla="*/ 409 w 704"/>
                <a:gd name="T7" fmla="*/ 136 h 561"/>
                <a:gd name="T8" fmla="*/ 385 w 704"/>
                <a:gd name="T9" fmla="*/ 99 h 561"/>
                <a:gd name="T10" fmla="*/ 264 w 704"/>
                <a:gd name="T11" fmla="*/ 37 h 561"/>
                <a:gd name="T12" fmla="*/ 64 w 704"/>
                <a:gd name="T13" fmla="*/ 203 h 561"/>
                <a:gd name="T14" fmla="*/ 8 w 704"/>
                <a:gd name="T15" fmla="*/ 355 h 561"/>
                <a:gd name="T16" fmla="*/ 301 w 704"/>
                <a:gd name="T17" fmla="*/ 551 h 561"/>
                <a:gd name="T18" fmla="*/ 652 w 704"/>
                <a:gd name="T19" fmla="*/ 396 h 561"/>
                <a:gd name="T20" fmla="*/ 580 w 704"/>
                <a:gd name="T21" fmla="*/ 236 h 561"/>
                <a:gd name="T22" fmla="*/ 310 w 704"/>
                <a:gd name="T23" fmla="*/ 510 h 561"/>
                <a:gd name="T24" fmla="*/ 310 w 704"/>
                <a:gd name="T25" fmla="*/ 510 h 561"/>
                <a:gd name="T26" fmla="*/ 82 w 704"/>
                <a:gd name="T27" fmla="*/ 368 h 561"/>
                <a:gd name="T28" fmla="*/ 310 w 704"/>
                <a:gd name="T29" fmla="*/ 210 h 561"/>
                <a:gd name="T30" fmla="*/ 539 w 704"/>
                <a:gd name="T31" fmla="*/ 340 h 561"/>
                <a:gd name="T32" fmla="*/ 310 w 704"/>
                <a:gd name="T33" fmla="*/ 51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4" h="561">
                  <a:moveTo>
                    <a:pt x="580" y="236"/>
                  </a:moveTo>
                  <a:cubicBezTo>
                    <a:pt x="550" y="230"/>
                    <a:pt x="564" y="214"/>
                    <a:pt x="564" y="214"/>
                  </a:cubicBezTo>
                  <a:cubicBezTo>
                    <a:pt x="564" y="214"/>
                    <a:pt x="594" y="165"/>
                    <a:pt x="558" y="130"/>
                  </a:cubicBezTo>
                  <a:cubicBezTo>
                    <a:pt x="515" y="86"/>
                    <a:pt x="409" y="136"/>
                    <a:pt x="409" y="136"/>
                  </a:cubicBezTo>
                  <a:cubicBezTo>
                    <a:pt x="368" y="148"/>
                    <a:pt x="379" y="130"/>
                    <a:pt x="385" y="99"/>
                  </a:cubicBezTo>
                  <a:cubicBezTo>
                    <a:pt x="385" y="62"/>
                    <a:pt x="372" y="0"/>
                    <a:pt x="264" y="37"/>
                  </a:cubicBezTo>
                  <a:cubicBezTo>
                    <a:pt x="157" y="74"/>
                    <a:pt x="64" y="203"/>
                    <a:pt x="64" y="203"/>
                  </a:cubicBezTo>
                  <a:cubicBezTo>
                    <a:pt x="0" y="289"/>
                    <a:pt x="8" y="355"/>
                    <a:pt x="8" y="355"/>
                  </a:cubicBezTo>
                  <a:cubicBezTo>
                    <a:pt x="24" y="501"/>
                    <a:pt x="180" y="542"/>
                    <a:pt x="301" y="551"/>
                  </a:cubicBezTo>
                  <a:cubicBezTo>
                    <a:pt x="428" y="561"/>
                    <a:pt x="600" y="507"/>
                    <a:pt x="652" y="396"/>
                  </a:cubicBezTo>
                  <a:cubicBezTo>
                    <a:pt x="704" y="286"/>
                    <a:pt x="610" y="242"/>
                    <a:pt x="580" y="236"/>
                  </a:cubicBezTo>
                  <a:close/>
                  <a:moveTo>
                    <a:pt x="310" y="510"/>
                  </a:moveTo>
                  <a:lnTo>
                    <a:pt x="310" y="510"/>
                  </a:lnTo>
                  <a:cubicBezTo>
                    <a:pt x="184" y="516"/>
                    <a:pt x="82" y="452"/>
                    <a:pt x="82" y="368"/>
                  </a:cubicBezTo>
                  <a:cubicBezTo>
                    <a:pt x="82" y="283"/>
                    <a:pt x="184" y="216"/>
                    <a:pt x="310" y="210"/>
                  </a:cubicBezTo>
                  <a:cubicBezTo>
                    <a:pt x="437" y="204"/>
                    <a:pt x="539" y="256"/>
                    <a:pt x="539" y="340"/>
                  </a:cubicBezTo>
                  <a:cubicBezTo>
                    <a:pt x="539" y="425"/>
                    <a:pt x="437" y="504"/>
                    <a:pt x="310" y="5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550" tIns="60775" rIns="121550" bIns="60775" numCol="1" anchor="t" anchorCtr="0" compatLnSpc="1"/>
            <a:lstStyle/>
            <a:p>
              <a:pPr defTabSz="1215390" fontAlgn="auto">
                <a:spcBef>
                  <a:spcPts val="0"/>
                </a:spcBef>
                <a:spcAft>
                  <a:spcPts val="0"/>
                </a:spcAft>
                <a:defRPr/>
              </a:pPr>
              <a:endParaRPr lang="zh-CN" altLang="en-US" sz="2395" b="0" kern="0">
                <a:solidFill>
                  <a:sysClr val="windowText" lastClr="000000"/>
                </a:solidFill>
              </a:endParaRPr>
            </a:p>
          </p:txBody>
        </p:sp>
        <p:sp>
          <p:nvSpPr>
            <p:cNvPr id="32" name="Freeform 15"/>
            <p:cNvSpPr>
              <a:spLocks noEditPoints="1"/>
            </p:cNvSpPr>
            <p:nvPr/>
          </p:nvSpPr>
          <p:spPr bwMode="auto">
            <a:xfrm>
              <a:off x="3401513" y="6082414"/>
              <a:ext cx="142844" cy="127436"/>
            </a:xfrm>
            <a:custGeom>
              <a:avLst/>
              <a:gdLst>
                <a:gd name="T0" fmla="*/ 127 w 277"/>
                <a:gd name="T1" fmla="*/ 15 h 246"/>
                <a:gd name="T2" fmla="*/ 15 w 277"/>
                <a:gd name="T3" fmla="*/ 148 h 246"/>
                <a:gd name="T4" fmla="*/ 49 w 277"/>
                <a:gd name="T5" fmla="*/ 205 h 246"/>
                <a:gd name="T6" fmla="*/ 239 w 277"/>
                <a:gd name="T7" fmla="*/ 171 h 246"/>
                <a:gd name="T8" fmla="*/ 127 w 277"/>
                <a:gd name="T9" fmla="*/ 15 h 246"/>
                <a:gd name="T10" fmla="*/ 95 w 277"/>
                <a:gd name="T11" fmla="*/ 182 h 246"/>
                <a:gd name="T12" fmla="*/ 95 w 277"/>
                <a:gd name="T13" fmla="*/ 182 h 246"/>
                <a:gd name="T14" fmla="*/ 52 w 277"/>
                <a:gd name="T15" fmla="*/ 151 h 246"/>
                <a:gd name="T16" fmla="*/ 93 w 277"/>
                <a:gd name="T17" fmla="*/ 108 h 246"/>
                <a:gd name="T18" fmla="*/ 138 w 277"/>
                <a:gd name="T19" fmla="*/ 141 h 246"/>
                <a:gd name="T20" fmla="*/ 95 w 277"/>
                <a:gd name="T21" fmla="*/ 182 h 246"/>
                <a:gd name="T22" fmla="*/ 170 w 277"/>
                <a:gd name="T23" fmla="*/ 118 h 246"/>
                <a:gd name="T24" fmla="*/ 170 w 277"/>
                <a:gd name="T25" fmla="*/ 118 h 246"/>
                <a:gd name="T26" fmla="*/ 148 w 277"/>
                <a:gd name="T27" fmla="*/ 116 h 246"/>
                <a:gd name="T28" fmla="*/ 153 w 277"/>
                <a:gd name="T29" fmla="*/ 92 h 246"/>
                <a:gd name="T30" fmla="*/ 177 w 277"/>
                <a:gd name="T31" fmla="*/ 94 h 246"/>
                <a:gd name="T32" fmla="*/ 170 w 277"/>
                <a:gd name="T33" fmla="*/ 11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7" h="246">
                  <a:moveTo>
                    <a:pt x="127" y="15"/>
                  </a:moveTo>
                  <a:cubicBezTo>
                    <a:pt x="0" y="29"/>
                    <a:pt x="15" y="148"/>
                    <a:pt x="15" y="148"/>
                  </a:cubicBezTo>
                  <a:cubicBezTo>
                    <a:pt x="15" y="148"/>
                    <a:pt x="13" y="186"/>
                    <a:pt x="49" y="205"/>
                  </a:cubicBezTo>
                  <a:cubicBezTo>
                    <a:pt x="123" y="246"/>
                    <a:pt x="200" y="221"/>
                    <a:pt x="239" y="171"/>
                  </a:cubicBezTo>
                  <a:cubicBezTo>
                    <a:pt x="277" y="121"/>
                    <a:pt x="255" y="0"/>
                    <a:pt x="127" y="15"/>
                  </a:cubicBezTo>
                  <a:close/>
                  <a:moveTo>
                    <a:pt x="95" y="182"/>
                  </a:moveTo>
                  <a:lnTo>
                    <a:pt x="95" y="182"/>
                  </a:lnTo>
                  <a:cubicBezTo>
                    <a:pt x="71" y="184"/>
                    <a:pt x="52" y="171"/>
                    <a:pt x="52" y="151"/>
                  </a:cubicBezTo>
                  <a:cubicBezTo>
                    <a:pt x="52" y="131"/>
                    <a:pt x="69" y="110"/>
                    <a:pt x="93" y="108"/>
                  </a:cubicBezTo>
                  <a:cubicBezTo>
                    <a:pt x="120" y="105"/>
                    <a:pt x="138" y="121"/>
                    <a:pt x="138" y="141"/>
                  </a:cubicBezTo>
                  <a:cubicBezTo>
                    <a:pt x="138" y="161"/>
                    <a:pt x="119" y="179"/>
                    <a:pt x="95" y="182"/>
                  </a:cubicBezTo>
                  <a:close/>
                  <a:moveTo>
                    <a:pt x="170" y="118"/>
                  </a:moveTo>
                  <a:lnTo>
                    <a:pt x="170" y="118"/>
                  </a:lnTo>
                  <a:cubicBezTo>
                    <a:pt x="162" y="124"/>
                    <a:pt x="152" y="123"/>
                    <a:pt x="148" y="116"/>
                  </a:cubicBezTo>
                  <a:cubicBezTo>
                    <a:pt x="143" y="109"/>
                    <a:pt x="145" y="98"/>
                    <a:pt x="153" y="92"/>
                  </a:cubicBezTo>
                  <a:cubicBezTo>
                    <a:pt x="163" y="85"/>
                    <a:pt x="173" y="87"/>
                    <a:pt x="177" y="94"/>
                  </a:cubicBezTo>
                  <a:cubicBezTo>
                    <a:pt x="181" y="101"/>
                    <a:pt x="178" y="112"/>
                    <a:pt x="170" y="1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550" tIns="60775" rIns="121550" bIns="60775" numCol="1" anchor="t" anchorCtr="0" compatLnSpc="1"/>
            <a:lstStyle/>
            <a:p>
              <a:pPr defTabSz="1215390" fontAlgn="auto">
                <a:spcBef>
                  <a:spcPts val="0"/>
                </a:spcBef>
                <a:spcAft>
                  <a:spcPts val="0"/>
                </a:spcAft>
                <a:defRPr/>
              </a:pPr>
              <a:endParaRPr lang="zh-CN" altLang="en-US" sz="2395" b="0" kern="0">
                <a:solidFill>
                  <a:sysClr val="windowText" lastClr="000000"/>
                </a:solidFill>
              </a:endParaRPr>
            </a:p>
          </p:txBody>
        </p:sp>
        <p:sp>
          <p:nvSpPr>
            <p:cNvPr id="33" name="Freeform 16"/>
            <p:cNvSpPr/>
            <p:nvPr/>
          </p:nvSpPr>
          <p:spPr bwMode="auto">
            <a:xfrm>
              <a:off x="3581258" y="5902574"/>
              <a:ext cx="133321" cy="150065"/>
            </a:xfrm>
            <a:custGeom>
              <a:avLst/>
              <a:gdLst>
                <a:gd name="T0" fmla="*/ 256 w 259"/>
                <a:gd name="T1" fmla="*/ 269 h 293"/>
                <a:gd name="T2" fmla="*/ 257 w 259"/>
                <a:gd name="T3" fmla="*/ 262 h 293"/>
                <a:gd name="T4" fmla="*/ 259 w 259"/>
                <a:gd name="T5" fmla="*/ 228 h 293"/>
                <a:gd name="T6" fmla="*/ 32 w 259"/>
                <a:gd name="T7" fmla="*/ 0 h 293"/>
                <a:gd name="T8" fmla="*/ 0 w 259"/>
                <a:gd name="T9" fmla="*/ 31 h 293"/>
                <a:gd name="T10" fmla="*/ 32 w 259"/>
                <a:gd name="T11" fmla="*/ 63 h 293"/>
                <a:gd name="T12" fmla="*/ 196 w 259"/>
                <a:gd name="T13" fmla="*/ 228 h 293"/>
                <a:gd name="T14" fmla="*/ 194 w 259"/>
                <a:gd name="T15" fmla="*/ 258 h 293"/>
                <a:gd name="T16" fmla="*/ 194 w 259"/>
                <a:gd name="T17" fmla="*/ 258 h 293"/>
                <a:gd name="T18" fmla="*/ 194 w 259"/>
                <a:gd name="T19" fmla="*/ 261 h 293"/>
                <a:gd name="T20" fmla="*/ 225 w 259"/>
                <a:gd name="T21" fmla="*/ 293 h 293"/>
                <a:gd name="T22" fmla="*/ 256 w 259"/>
                <a:gd name="T23" fmla="*/ 269 h 293"/>
                <a:gd name="T24" fmla="*/ 256 w 259"/>
                <a:gd name="T25" fmla="*/ 269 h 293"/>
                <a:gd name="T26" fmla="*/ 256 w 259"/>
                <a:gd name="T27" fmla="*/ 269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93">
                  <a:moveTo>
                    <a:pt x="256" y="269"/>
                  </a:moveTo>
                  <a:cubicBezTo>
                    <a:pt x="256" y="267"/>
                    <a:pt x="257" y="264"/>
                    <a:pt x="257" y="262"/>
                  </a:cubicBezTo>
                  <a:cubicBezTo>
                    <a:pt x="258" y="250"/>
                    <a:pt x="259" y="239"/>
                    <a:pt x="259" y="228"/>
                  </a:cubicBezTo>
                  <a:cubicBezTo>
                    <a:pt x="259" y="102"/>
                    <a:pt x="157" y="0"/>
                    <a:pt x="32" y="0"/>
                  </a:cubicBezTo>
                  <a:cubicBezTo>
                    <a:pt x="14" y="0"/>
                    <a:pt x="0" y="14"/>
                    <a:pt x="0" y="31"/>
                  </a:cubicBezTo>
                  <a:cubicBezTo>
                    <a:pt x="0" y="49"/>
                    <a:pt x="14" y="63"/>
                    <a:pt x="32" y="63"/>
                  </a:cubicBezTo>
                  <a:cubicBezTo>
                    <a:pt x="123" y="63"/>
                    <a:pt x="196" y="137"/>
                    <a:pt x="196" y="228"/>
                  </a:cubicBezTo>
                  <a:cubicBezTo>
                    <a:pt x="196" y="238"/>
                    <a:pt x="196" y="248"/>
                    <a:pt x="194" y="258"/>
                  </a:cubicBezTo>
                  <a:lnTo>
                    <a:pt x="194" y="258"/>
                  </a:lnTo>
                  <a:cubicBezTo>
                    <a:pt x="194" y="259"/>
                    <a:pt x="194" y="260"/>
                    <a:pt x="194" y="261"/>
                  </a:cubicBezTo>
                  <a:cubicBezTo>
                    <a:pt x="194" y="279"/>
                    <a:pt x="208" y="293"/>
                    <a:pt x="225" y="293"/>
                  </a:cubicBezTo>
                  <a:cubicBezTo>
                    <a:pt x="240" y="293"/>
                    <a:pt x="252" y="283"/>
                    <a:pt x="256" y="269"/>
                  </a:cubicBezTo>
                  <a:lnTo>
                    <a:pt x="256" y="269"/>
                  </a:lnTo>
                  <a:cubicBezTo>
                    <a:pt x="256" y="269"/>
                    <a:pt x="256" y="269"/>
                    <a:pt x="256" y="26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550" tIns="60775" rIns="121550" bIns="60775" numCol="1" anchor="t" anchorCtr="0" compatLnSpc="1"/>
            <a:lstStyle/>
            <a:p>
              <a:pPr defTabSz="1215390" fontAlgn="auto">
                <a:spcBef>
                  <a:spcPts val="0"/>
                </a:spcBef>
                <a:spcAft>
                  <a:spcPts val="0"/>
                </a:spcAft>
                <a:defRPr/>
              </a:pPr>
              <a:endParaRPr lang="zh-CN" altLang="en-US" sz="2395" b="0" kern="0">
                <a:solidFill>
                  <a:sysClr val="windowText" lastClr="000000"/>
                </a:solidFill>
              </a:endParaRPr>
            </a:p>
          </p:txBody>
        </p:sp>
        <p:sp>
          <p:nvSpPr>
            <p:cNvPr id="34" name="Freeform 17"/>
            <p:cNvSpPr/>
            <p:nvPr/>
          </p:nvSpPr>
          <p:spPr bwMode="auto">
            <a:xfrm>
              <a:off x="3584830" y="5954978"/>
              <a:ext cx="77373" cy="84560"/>
            </a:xfrm>
            <a:custGeom>
              <a:avLst/>
              <a:gdLst>
                <a:gd name="T0" fmla="*/ 151 w 152"/>
                <a:gd name="T1" fmla="*/ 137 h 164"/>
                <a:gd name="T2" fmla="*/ 152 w 152"/>
                <a:gd name="T3" fmla="*/ 126 h 164"/>
                <a:gd name="T4" fmla="*/ 26 w 152"/>
                <a:gd name="T5" fmla="*/ 0 h 164"/>
                <a:gd name="T6" fmla="*/ 0 w 152"/>
                <a:gd name="T7" fmla="*/ 26 h 164"/>
                <a:gd name="T8" fmla="*/ 26 w 152"/>
                <a:gd name="T9" fmla="*/ 52 h 164"/>
                <a:gd name="T10" fmla="*/ 99 w 152"/>
                <a:gd name="T11" fmla="*/ 126 h 164"/>
                <a:gd name="T12" fmla="*/ 99 w 152"/>
                <a:gd name="T13" fmla="*/ 135 h 164"/>
                <a:gd name="T14" fmla="*/ 99 w 152"/>
                <a:gd name="T15" fmla="*/ 135 h 164"/>
                <a:gd name="T16" fmla="*/ 99 w 152"/>
                <a:gd name="T17" fmla="*/ 138 h 164"/>
                <a:gd name="T18" fmla="*/ 125 w 152"/>
                <a:gd name="T19" fmla="*/ 164 h 164"/>
                <a:gd name="T20" fmla="*/ 151 w 152"/>
                <a:gd name="T21" fmla="*/ 142 h 164"/>
                <a:gd name="T22" fmla="*/ 151 w 152"/>
                <a:gd name="T23" fmla="*/ 142 h 164"/>
                <a:gd name="T24" fmla="*/ 151 w 152"/>
                <a:gd name="T25" fmla="*/ 140 h 164"/>
                <a:gd name="T26" fmla="*/ 151 w 152"/>
                <a:gd name="T27" fmla="*/ 138 h 164"/>
                <a:gd name="T28" fmla="*/ 151 w 152"/>
                <a:gd name="T29" fmla="*/ 13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2" h="164">
                  <a:moveTo>
                    <a:pt x="151" y="137"/>
                  </a:moveTo>
                  <a:cubicBezTo>
                    <a:pt x="152" y="133"/>
                    <a:pt x="152" y="130"/>
                    <a:pt x="152" y="126"/>
                  </a:cubicBezTo>
                  <a:cubicBezTo>
                    <a:pt x="152" y="56"/>
                    <a:pt x="95" y="0"/>
                    <a:pt x="26" y="0"/>
                  </a:cubicBezTo>
                  <a:cubicBezTo>
                    <a:pt x="11" y="0"/>
                    <a:pt x="0" y="11"/>
                    <a:pt x="0" y="26"/>
                  </a:cubicBezTo>
                  <a:cubicBezTo>
                    <a:pt x="0" y="40"/>
                    <a:pt x="11" y="52"/>
                    <a:pt x="26" y="52"/>
                  </a:cubicBezTo>
                  <a:cubicBezTo>
                    <a:pt x="66" y="52"/>
                    <a:pt x="99" y="85"/>
                    <a:pt x="99" y="126"/>
                  </a:cubicBezTo>
                  <a:cubicBezTo>
                    <a:pt x="99" y="129"/>
                    <a:pt x="99" y="132"/>
                    <a:pt x="99" y="135"/>
                  </a:cubicBezTo>
                  <a:lnTo>
                    <a:pt x="99" y="135"/>
                  </a:lnTo>
                  <a:cubicBezTo>
                    <a:pt x="99" y="136"/>
                    <a:pt x="99" y="137"/>
                    <a:pt x="99" y="138"/>
                  </a:cubicBezTo>
                  <a:cubicBezTo>
                    <a:pt x="99" y="153"/>
                    <a:pt x="111" y="164"/>
                    <a:pt x="125" y="164"/>
                  </a:cubicBezTo>
                  <a:cubicBezTo>
                    <a:pt x="138" y="164"/>
                    <a:pt x="149" y="154"/>
                    <a:pt x="151" y="142"/>
                  </a:cubicBezTo>
                  <a:lnTo>
                    <a:pt x="151" y="142"/>
                  </a:lnTo>
                  <a:cubicBezTo>
                    <a:pt x="151" y="141"/>
                    <a:pt x="151" y="140"/>
                    <a:pt x="151" y="140"/>
                  </a:cubicBezTo>
                  <a:cubicBezTo>
                    <a:pt x="151" y="139"/>
                    <a:pt x="151" y="139"/>
                    <a:pt x="151" y="138"/>
                  </a:cubicBezTo>
                  <a:cubicBezTo>
                    <a:pt x="151" y="138"/>
                    <a:pt x="151" y="138"/>
                    <a:pt x="151" y="1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550" tIns="60775" rIns="121550" bIns="60775" numCol="1" anchor="t" anchorCtr="0" compatLnSpc="1"/>
            <a:lstStyle/>
            <a:p>
              <a:pPr defTabSz="1215390" fontAlgn="auto">
                <a:spcBef>
                  <a:spcPts val="0"/>
                </a:spcBef>
                <a:spcAft>
                  <a:spcPts val="0"/>
                </a:spcAft>
                <a:defRPr/>
              </a:pPr>
              <a:endParaRPr lang="zh-CN" altLang="en-US" sz="2395" b="0" kern="0">
                <a:solidFill>
                  <a:sysClr val="windowText" lastClr="000000"/>
                </a:solidFill>
              </a:endParaRPr>
            </a:p>
          </p:txBody>
        </p:sp>
      </p:grpSp>
      <p:sp>
        <p:nvSpPr>
          <p:cNvPr id="35" name="Freeform 27"/>
          <p:cNvSpPr/>
          <p:nvPr/>
        </p:nvSpPr>
        <p:spPr bwMode="auto">
          <a:xfrm>
            <a:off x="6345073" y="3341923"/>
            <a:ext cx="1024809" cy="1183549"/>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C00000"/>
          </a:solidFill>
          <a:ln w="28575" cap="flat">
            <a:noFill/>
            <a:prstDash val="solid"/>
            <a:miter lim="800000"/>
          </a:ln>
          <a:effectLst>
            <a:outerShdw blurRad="152400" dist="76200" dir="2700000" sx="102000" sy="102000" algn="tl" rotWithShape="0">
              <a:prstClr val="black">
                <a:alpha val="28000"/>
              </a:prstClr>
            </a:outerShdw>
          </a:effectLst>
        </p:spPr>
        <p:txBody>
          <a:bodyPr vert="horz" wrap="square" lIns="121550" tIns="60775" rIns="121550" bIns="60775" numCol="1" anchor="t" anchorCtr="0" compatLnSpc="1"/>
          <a:lstStyle/>
          <a:p>
            <a:endParaRPr lang="zh-CN" altLang="en-US"/>
          </a:p>
        </p:txBody>
      </p:sp>
      <p:grpSp>
        <p:nvGrpSpPr>
          <p:cNvPr id="36" name="组合 35"/>
          <p:cNvGrpSpPr/>
          <p:nvPr/>
        </p:nvGrpSpPr>
        <p:grpSpPr>
          <a:xfrm>
            <a:off x="6588096" y="3691018"/>
            <a:ext cx="556982" cy="459117"/>
            <a:chOff x="5161140" y="7206311"/>
            <a:chExt cx="419009" cy="345387"/>
          </a:xfrm>
        </p:grpSpPr>
        <p:sp>
          <p:nvSpPr>
            <p:cNvPr id="37" name="Freeform 10"/>
            <p:cNvSpPr>
              <a:spLocks noEditPoints="1"/>
            </p:cNvSpPr>
            <p:nvPr/>
          </p:nvSpPr>
          <p:spPr bwMode="auto">
            <a:xfrm>
              <a:off x="5161140" y="7206311"/>
              <a:ext cx="297592" cy="271546"/>
            </a:xfrm>
            <a:custGeom>
              <a:avLst/>
              <a:gdLst>
                <a:gd name="T0" fmla="*/ 568 w 580"/>
                <a:gd name="T1" fmla="*/ 207 h 528"/>
                <a:gd name="T2" fmla="*/ 580 w 580"/>
                <a:gd name="T3" fmla="*/ 207 h 528"/>
                <a:gd name="T4" fmla="*/ 292 w 580"/>
                <a:gd name="T5" fmla="*/ 0 h 528"/>
                <a:gd name="T6" fmla="*/ 0 w 580"/>
                <a:gd name="T7" fmla="*/ 244 h 528"/>
                <a:gd name="T8" fmla="*/ 114 w 580"/>
                <a:gd name="T9" fmla="*/ 438 h 528"/>
                <a:gd name="T10" fmla="*/ 117 w 580"/>
                <a:gd name="T11" fmla="*/ 440 h 528"/>
                <a:gd name="T12" fmla="*/ 89 w 580"/>
                <a:gd name="T13" fmla="*/ 528 h 528"/>
                <a:gd name="T14" fmla="*/ 194 w 580"/>
                <a:gd name="T15" fmla="*/ 475 h 528"/>
                <a:gd name="T16" fmla="*/ 199 w 580"/>
                <a:gd name="T17" fmla="*/ 476 h 528"/>
                <a:gd name="T18" fmla="*/ 292 w 580"/>
                <a:gd name="T19" fmla="*/ 488 h 528"/>
                <a:gd name="T20" fmla="*/ 311 w 580"/>
                <a:gd name="T21" fmla="*/ 488 h 528"/>
                <a:gd name="T22" fmla="*/ 302 w 580"/>
                <a:gd name="T23" fmla="*/ 430 h 528"/>
                <a:gd name="T24" fmla="*/ 568 w 580"/>
                <a:gd name="T25" fmla="*/ 207 h 528"/>
                <a:gd name="T26" fmla="*/ 393 w 580"/>
                <a:gd name="T27" fmla="*/ 121 h 528"/>
                <a:gd name="T28" fmla="*/ 393 w 580"/>
                <a:gd name="T29" fmla="*/ 121 h 528"/>
                <a:gd name="T30" fmla="*/ 434 w 580"/>
                <a:gd name="T31" fmla="*/ 160 h 528"/>
                <a:gd name="T32" fmla="*/ 393 w 580"/>
                <a:gd name="T33" fmla="*/ 200 h 528"/>
                <a:gd name="T34" fmla="*/ 352 w 580"/>
                <a:gd name="T35" fmla="*/ 160 h 528"/>
                <a:gd name="T36" fmla="*/ 393 w 580"/>
                <a:gd name="T37" fmla="*/ 121 h 528"/>
                <a:gd name="T38" fmla="*/ 190 w 580"/>
                <a:gd name="T39" fmla="*/ 200 h 528"/>
                <a:gd name="T40" fmla="*/ 190 w 580"/>
                <a:gd name="T41" fmla="*/ 200 h 528"/>
                <a:gd name="T42" fmla="*/ 149 w 580"/>
                <a:gd name="T43" fmla="*/ 160 h 528"/>
                <a:gd name="T44" fmla="*/ 190 w 580"/>
                <a:gd name="T45" fmla="*/ 121 h 528"/>
                <a:gd name="T46" fmla="*/ 231 w 580"/>
                <a:gd name="T47" fmla="*/ 160 h 528"/>
                <a:gd name="T48" fmla="*/ 190 w 580"/>
                <a:gd name="T49" fmla="*/ 20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0" h="528">
                  <a:moveTo>
                    <a:pt x="568" y="207"/>
                  </a:moveTo>
                  <a:cubicBezTo>
                    <a:pt x="572" y="207"/>
                    <a:pt x="576" y="207"/>
                    <a:pt x="580" y="207"/>
                  </a:cubicBezTo>
                  <a:cubicBezTo>
                    <a:pt x="559" y="90"/>
                    <a:pt x="438" y="0"/>
                    <a:pt x="292" y="0"/>
                  </a:cubicBezTo>
                  <a:cubicBezTo>
                    <a:pt x="130" y="0"/>
                    <a:pt x="0" y="110"/>
                    <a:pt x="0" y="244"/>
                  </a:cubicBezTo>
                  <a:cubicBezTo>
                    <a:pt x="0" y="323"/>
                    <a:pt x="45" y="394"/>
                    <a:pt x="114" y="438"/>
                  </a:cubicBezTo>
                  <a:cubicBezTo>
                    <a:pt x="115" y="439"/>
                    <a:pt x="117" y="440"/>
                    <a:pt x="117" y="440"/>
                  </a:cubicBezTo>
                  <a:lnTo>
                    <a:pt x="89" y="528"/>
                  </a:lnTo>
                  <a:lnTo>
                    <a:pt x="194" y="475"/>
                  </a:lnTo>
                  <a:cubicBezTo>
                    <a:pt x="194" y="475"/>
                    <a:pt x="198" y="476"/>
                    <a:pt x="199" y="476"/>
                  </a:cubicBezTo>
                  <a:cubicBezTo>
                    <a:pt x="228" y="484"/>
                    <a:pt x="259" y="488"/>
                    <a:pt x="292" y="488"/>
                  </a:cubicBezTo>
                  <a:cubicBezTo>
                    <a:pt x="298" y="488"/>
                    <a:pt x="305" y="488"/>
                    <a:pt x="311" y="488"/>
                  </a:cubicBezTo>
                  <a:cubicBezTo>
                    <a:pt x="305" y="469"/>
                    <a:pt x="302" y="450"/>
                    <a:pt x="302" y="430"/>
                  </a:cubicBezTo>
                  <a:cubicBezTo>
                    <a:pt x="302" y="307"/>
                    <a:pt x="421" y="207"/>
                    <a:pt x="568" y="207"/>
                  </a:cubicBezTo>
                  <a:close/>
                  <a:moveTo>
                    <a:pt x="393" y="121"/>
                  </a:moveTo>
                  <a:lnTo>
                    <a:pt x="393" y="121"/>
                  </a:lnTo>
                  <a:cubicBezTo>
                    <a:pt x="416" y="121"/>
                    <a:pt x="434" y="138"/>
                    <a:pt x="434" y="160"/>
                  </a:cubicBezTo>
                  <a:cubicBezTo>
                    <a:pt x="434" y="182"/>
                    <a:pt x="416" y="200"/>
                    <a:pt x="393" y="200"/>
                  </a:cubicBezTo>
                  <a:cubicBezTo>
                    <a:pt x="370" y="200"/>
                    <a:pt x="352" y="182"/>
                    <a:pt x="352" y="160"/>
                  </a:cubicBezTo>
                  <a:cubicBezTo>
                    <a:pt x="352" y="138"/>
                    <a:pt x="370" y="121"/>
                    <a:pt x="393" y="121"/>
                  </a:cubicBezTo>
                  <a:close/>
                  <a:moveTo>
                    <a:pt x="190" y="200"/>
                  </a:moveTo>
                  <a:lnTo>
                    <a:pt x="190" y="200"/>
                  </a:lnTo>
                  <a:cubicBezTo>
                    <a:pt x="167" y="200"/>
                    <a:pt x="149" y="182"/>
                    <a:pt x="149" y="160"/>
                  </a:cubicBezTo>
                  <a:cubicBezTo>
                    <a:pt x="149" y="138"/>
                    <a:pt x="167" y="121"/>
                    <a:pt x="190" y="121"/>
                  </a:cubicBezTo>
                  <a:cubicBezTo>
                    <a:pt x="213" y="121"/>
                    <a:pt x="231" y="138"/>
                    <a:pt x="231" y="160"/>
                  </a:cubicBezTo>
                  <a:cubicBezTo>
                    <a:pt x="231" y="182"/>
                    <a:pt x="213" y="200"/>
                    <a:pt x="190" y="20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550" tIns="60775" rIns="121550" bIns="60775" numCol="1" anchor="t" anchorCtr="0" compatLnSpc="1"/>
            <a:lstStyle/>
            <a:p>
              <a:pPr defTabSz="1215390" fontAlgn="auto">
                <a:spcBef>
                  <a:spcPts val="0"/>
                </a:spcBef>
                <a:spcAft>
                  <a:spcPts val="0"/>
                </a:spcAft>
                <a:defRPr/>
              </a:pPr>
              <a:endParaRPr lang="zh-CN" altLang="en-US" sz="2395" b="0" kern="0">
                <a:solidFill>
                  <a:sysClr val="windowText" lastClr="000000"/>
                </a:solidFill>
              </a:endParaRPr>
            </a:p>
          </p:txBody>
        </p:sp>
        <p:sp>
          <p:nvSpPr>
            <p:cNvPr id="38" name="Freeform 11"/>
            <p:cNvSpPr>
              <a:spLocks noEditPoints="1"/>
            </p:cNvSpPr>
            <p:nvPr/>
          </p:nvSpPr>
          <p:spPr bwMode="auto">
            <a:xfrm>
              <a:off x="5327791" y="7321837"/>
              <a:ext cx="252358" cy="229861"/>
            </a:xfrm>
            <a:custGeom>
              <a:avLst/>
              <a:gdLst>
                <a:gd name="T0" fmla="*/ 0 w 493"/>
                <a:gd name="T1" fmla="*/ 206 h 446"/>
                <a:gd name="T2" fmla="*/ 247 w 493"/>
                <a:gd name="T3" fmla="*/ 412 h 446"/>
                <a:gd name="T4" fmla="*/ 325 w 493"/>
                <a:gd name="T5" fmla="*/ 402 h 446"/>
                <a:gd name="T6" fmla="*/ 329 w 493"/>
                <a:gd name="T7" fmla="*/ 401 h 446"/>
                <a:gd name="T8" fmla="*/ 418 w 493"/>
                <a:gd name="T9" fmla="*/ 446 h 446"/>
                <a:gd name="T10" fmla="*/ 394 w 493"/>
                <a:gd name="T11" fmla="*/ 371 h 446"/>
                <a:gd name="T12" fmla="*/ 397 w 493"/>
                <a:gd name="T13" fmla="*/ 370 h 446"/>
                <a:gd name="T14" fmla="*/ 493 w 493"/>
                <a:gd name="T15" fmla="*/ 206 h 446"/>
                <a:gd name="T16" fmla="*/ 247 w 493"/>
                <a:gd name="T17" fmla="*/ 0 h 446"/>
                <a:gd name="T18" fmla="*/ 0 w 493"/>
                <a:gd name="T19" fmla="*/ 206 h 446"/>
                <a:gd name="T20" fmla="*/ 298 w 493"/>
                <a:gd name="T21" fmla="*/ 135 h 446"/>
                <a:gd name="T22" fmla="*/ 298 w 493"/>
                <a:gd name="T23" fmla="*/ 135 h 446"/>
                <a:gd name="T24" fmla="*/ 333 w 493"/>
                <a:gd name="T25" fmla="*/ 102 h 446"/>
                <a:gd name="T26" fmla="*/ 367 w 493"/>
                <a:gd name="T27" fmla="*/ 135 h 446"/>
                <a:gd name="T28" fmla="*/ 333 w 493"/>
                <a:gd name="T29" fmla="*/ 169 h 446"/>
                <a:gd name="T30" fmla="*/ 298 w 493"/>
                <a:gd name="T31" fmla="*/ 135 h 446"/>
                <a:gd name="T32" fmla="*/ 127 w 493"/>
                <a:gd name="T33" fmla="*/ 135 h 446"/>
                <a:gd name="T34" fmla="*/ 127 w 493"/>
                <a:gd name="T35" fmla="*/ 135 h 446"/>
                <a:gd name="T36" fmla="*/ 161 w 493"/>
                <a:gd name="T37" fmla="*/ 102 h 446"/>
                <a:gd name="T38" fmla="*/ 196 w 493"/>
                <a:gd name="T39" fmla="*/ 135 h 446"/>
                <a:gd name="T40" fmla="*/ 161 w 493"/>
                <a:gd name="T41" fmla="*/ 169 h 446"/>
                <a:gd name="T42" fmla="*/ 127 w 493"/>
                <a:gd name="T43" fmla="*/ 13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3" h="446">
                  <a:moveTo>
                    <a:pt x="0" y="206"/>
                  </a:moveTo>
                  <a:cubicBezTo>
                    <a:pt x="0" y="320"/>
                    <a:pt x="111" y="412"/>
                    <a:pt x="247" y="412"/>
                  </a:cubicBezTo>
                  <a:cubicBezTo>
                    <a:pt x="274" y="412"/>
                    <a:pt x="300" y="409"/>
                    <a:pt x="325" y="402"/>
                  </a:cubicBezTo>
                  <a:cubicBezTo>
                    <a:pt x="326" y="401"/>
                    <a:pt x="329" y="401"/>
                    <a:pt x="329" y="401"/>
                  </a:cubicBezTo>
                  <a:lnTo>
                    <a:pt x="418" y="446"/>
                  </a:lnTo>
                  <a:lnTo>
                    <a:pt x="394" y="371"/>
                  </a:lnTo>
                  <a:cubicBezTo>
                    <a:pt x="394" y="371"/>
                    <a:pt x="396" y="370"/>
                    <a:pt x="397" y="370"/>
                  </a:cubicBezTo>
                  <a:cubicBezTo>
                    <a:pt x="455" y="332"/>
                    <a:pt x="493" y="273"/>
                    <a:pt x="493" y="206"/>
                  </a:cubicBezTo>
                  <a:cubicBezTo>
                    <a:pt x="493" y="92"/>
                    <a:pt x="383" y="0"/>
                    <a:pt x="247" y="0"/>
                  </a:cubicBezTo>
                  <a:cubicBezTo>
                    <a:pt x="111" y="0"/>
                    <a:pt x="0" y="92"/>
                    <a:pt x="0" y="206"/>
                  </a:cubicBezTo>
                  <a:close/>
                  <a:moveTo>
                    <a:pt x="298" y="135"/>
                  </a:moveTo>
                  <a:lnTo>
                    <a:pt x="298" y="135"/>
                  </a:lnTo>
                  <a:cubicBezTo>
                    <a:pt x="298" y="117"/>
                    <a:pt x="314" y="102"/>
                    <a:pt x="333" y="102"/>
                  </a:cubicBezTo>
                  <a:cubicBezTo>
                    <a:pt x="352" y="102"/>
                    <a:pt x="367" y="117"/>
                    <a:pt x="367" y="135"/>
                  </a:cubicBezTo>
                  <a:cubicBezTo>
                    <a:pt x="367" y="154"/>
                    <a:pt x="352" y="169"/>
                    <a:pt x="333" y="169"/>
                  </a:cubicBezTo>
                  <a:cubicBezTo>
                    <a:pt x="314" y="169"/>
                    <a:pt x="298" y="154"/>
                    <a:pt x="298" y="135"/>
                  </a:cubicBezTo>
                  <a:close/>
                  <a:moveTo>
                    <a:pt x="127" y="135"/>
                  </a:moveTo>
                  <a:lnTo>
                    <a:pt x="127" y="135"/>
                  </a:lnTo>
                  <a:cubicBezTo>
                    <a:pt x="127" y="117"/>
                    <a:pt x="142" y="102"/>
                    <a:pt x="161" y="102"/>
                  </a:cubicBezTo>
                  <a:cubicBezTo>
                    <a:pt x="180" y="102"/>
                    <a:pt x="196" y="117"/>
                    <a:pt x="196" y="135"/>
                  </a:cubicBezTo>
                  <a:cubicBezTo>
                    <a:pt x="196" y="154"/>
                    <a:pt x="180" y="169"/>
                    <a:pt x="161" y="169"/>
                  </a:cubicBezTo>
                  <a:cubicBezTo>
                    <a:pt x="142" y="169"/>
                    <a:pt x="127" y="154"/>
                    <a:pt x="127" y="1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550" tIns="60775" rIns="121550" bIns="60775" numCol="1" anchor="t" anchorCtr="0" compatLnSpc="1"/>
            <a:lstStyle/>
            <a:p>
              <a:pPr defTabSz="1215390" fontAlgn="auto">
                <a:spcBef>
                  <a:spcPts val="0"/>
                </a:spcBef>
                <a:spcAft>
                  <a:spcPts val="0"/>
                </a:spcAft>
                <a:defRPr/>
              </a:pPr>
              <a:endParaRPr lang="zh-CN" altLang="en-US" sz="2395" b="0" kern="0">
                <a:solidFill>
                  <a:sysClr val="windowText" lastClr="000000"/>
                </a:solidFill>
              </a:endParaRPr>
            </a:p>
          </p:txBody>
        </p:sp>
      </p:grpSp>
      <p:grpSp>
        <p:nvGrpSpPr>
          <p:cNvPr id="39" name="组合 38"/>
          <p:cNvGrpSpPr/>
          <p:nvPr/>
        </p:nvGrpSpPr>
        <p:grpSpPr>
          <a:xfrm>
            <a:off x="458362" y="295817"/>
            <a:ext cx="430466" cy="430466"/>
            <a:chOff x="5528760" y="4728676"/>
            <a:chExt cx="1257214" cy="1257214"/>
          </a:xfrm>
        </p:grpSpPr>
        <p:sp>
          <p:nvSpPr>
            <p:cNvPr id="40" name="椭圆 39"/>
            <p:cNvSpPr/>
            <p:nvPr/>
          </p:nvSpPr>
          <p:spPr>
            <a:xfrm>
              <a:off x="5528760" y="4728676"/>
              <a:ext cx="1257214" cy="1257214"/>
            </a:xfrm>
            <a:prstGeom prst="ellipse">
              <a:avLst/>
            </a:prstGeom>
            <a:solidFill>
              <a:srgbClr val="C00000"/>
            </a:solidFill>
            <a:ln w="19050">
              <a:noFill/>
              <a:prstDash val="sysDash"/>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KSO_Shape"/>
            <p:cNvSpPr/>
            <p:nvPr/>
          </p:nvSpPr>
          <p:spPr bwMode="auto">
            <a:xfrm>
              <a:off x="5691154" y="4942818"/>
              <a:ext cx="873112" cy="864692"/>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7"/>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7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doors dir="vert"/>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46000">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14:bounceEnd="46000">
                                          <p:cBhvr additive="base">
                                            <p:cTn id="7" dur="750" fill="hold"/>
                                            <p:tgtEl>
                                              <p:spTgt spid="39"/>
                                            </p:tgtEl>
                                            <p:attrNameLst>
                                              <p:attrName>ppt_x</p:attrName>
                                            </p:attrNameLst>
                                          </p:cBhvr>
                                          <p:tavLst>
                                            <p:tav tm="0">
                                              <p:val>
                                                <p:strVal val="0-#ppt_w/2"/>
                                              </p:val>
                                            </p:tav>
                                            <p:tav tm="100000">
                                              <p:val>
                                                <p:strVal val="#ppt_x"/>
                                              </p:val>
                                            </p:tav>
                                          </p:tavLst>
                                        </p:anim>
                                        <p:anim calcmode="lin" valueType="num" p14:bounceEnd="46000">
                                          <p:cBhvr additive="base">
                                            <p:cTn id="8" dur="750" fill="hold"/>
                                            <p:tgtEl>
                                              <p:spTgt spid="3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1000" fill="hold"/>
                                            <p:tgtEl>
                                              <p:spTgt spid="22"/>
                                            </p:tgtEl>
                                            <p:attrNameLst>
                                              <p:attrName>ppt_w</p:attrName>
                                            </p:attrNameLst>
                                          </p:cBhvr>
                                          <p:tavLst>
                                            <p:tav tm="0">
                                              <p:val>
                                                <p:fltVal val="0"/>
                                              </p:val>
                                            </p:tav>
                                            <p:tav tm="100000">
                                              <p:val>
                                                <p:strVal val="#ppt_w"/>
                                              </p:val>
                                            </p:tav>
                                          </p:tavLst>
                                        </p:anim>
                                        <p:anim calcmode="lin" valueType="num">
                                          <p:cBhvr>
                                            <p:cTn id="18" dur="1000" fill="hold"/>
                                            <p:tgtEl>
                                              <p:spTgt spid="22"/>
                                            </p:tgtEl>
                                            <p:attrNameLst>
                                              <p:attrName>ppt_h</p:attrName>
                                            </p:attrNameLst>
                                          </p:cBhvr>
                                          <p:tavLst>
                                            <p:tav tm="0">
                                              <p:val>
                                                <p:fltVal val="0"/>
                                              </p:val>
                                            </p:tav>
                                            <p:tav tm="100000">
                                              <p:val>
                                                <p:strVal val="#ppt_h"/>
                                              </p:val>
                                            </p:tav>
                                          </p:tavLst>
                                        </p:anim>
                                        <p:anim calcmode="lin" valueType="num">
                                          <p:cBhvr>
                                            <p:cTn id="1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22"/>
                                            </p:tgtEl>
                                            <p:attrNameLst>
                                              <p:attrName>ppt_y</p:attrName>
                                            </p:attrNameLst>
                                          </p:cBhvr>
                                          <p:tavLst>
                                            <p:tav tm="0" fmla="#ppt_y+(sin(-2*pi*(1-$))*-#ppt_x+cos(-2*pi*(1-$))*(1-#ppt_y))*(1-$)">
                                              <p:val>
                                                <p:fltVal val="0"/>
                                              </p:val>
                                            </p:tav>
                                            <p:tav tm="100000">
                                              <p:val>
                                                <p:fltVal val="1"/>
                                              </p:val>
                                            </p:tav>
                                          </p:tavLst>
                                        </p:anim>
                                      </p:childTnLst>
                                    </p:cTn>
                                  </p:par>
                                </p:childTnLst>
                              </p:cTn>
                            </p:par>
                            <p:par>
                              <p:cTn id="21" fill="hold">
                                <p:stCondLst>
                                  <p:cond delay="1000"/>
                                </p:stCondLst>
                                <p:childTnLst>
                                  <p:par>
                                    <p:cTn id="22" presetID="22" presetClass="entr" presetSubtype="1"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up)">
                                          <p:cBhvr>
                                            <p:cTn id="24" dur="500"/>
                                            <p:tgtEl>
                                              <p:spTgt spid="13"/>
                                            </p:tgtEl>
                                          </p:cBhvr>
                                        </p:animEffect>
                                      </p:childTnLst>
                                    </p:cTn>
                                  </p:par>
                                  <p:par>
                                    <p:cTn id="25" presetID="22" presetClass="entr" presetSubtype="1"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par>
                                    <p:cTn id="28" presetID="22" presetClass="entr" presetSubtype="1"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up)">
                                          <p:cBhvr>
                                            <p:cTn id="30" dur="500"/>
                                            <p:tgtEl>
                                              <p:spTgt spid="11"/>
                                            </p:tgtEl>
                                          </p:cBhvr>
                                        </p:animEffect>
                                      </p:childTnLst>
                                    </p:cTn>
                                  </p:par>
                                  <p:par>
                                    <p:cTn id="31" presetID="22" presetClass="entr" presetSubtype="1"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500"/>
                                            <p:tgtEl>
                                              <p:spTgt spid="12"/>
                                            </p:tgtEl>
                                          </p:cBhvr>
                                        </p:animEffect>
                                      </p:childTnLst>
                                    </p:cTn>
                                  </p:par>
                                </p:childTnLst>
                              </p:cTn>
                            </p:par>
                            <p:par>
                              <p:cTn id="34" fill="hold">
                                <p:stCondLst>
                                  <p:cond delay="1500"/>
                                </p:stCondLst>
                                <p:childTnLst>
                                  <p:par>
                                    <p:cTn id="35" presetID="42" presetClass="entr" presetSubtype="0"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anim calcmode="lin" valueType="num">
                                          <p:cBhvr>
                                            <p:cTn id="38" dur="500" fill="hold"/>
                                            <p:tgtEl>
                                              <p:spTgt spid="29"/>
                                            </p:tgtEl>
                                            <p:attrNameLst>
                                              <p:attrName>ppt_x</p:attrName>
                                            </p:attrNameLst>
                                          </p:cBhvr>
                                          <p:tavLst>
                                            <p:tav tm="0">
                                              <p:val>
                                                <p:strVal val="#ppt_x"/>
                                              </p:val>
                                            </p:tav>
                                            <p:tav tm="100000">
                                              <p:val>
                                                <p:strVal val="#ppt_x"/>
                                              </p:val>
                                            </p:tav>
                                          </p:tavLst>
                                        </p:anim>
                                        <p:anim calcmode="lin" valueType="num">
                                          <p:cBhvr>
                                            <p:cTn id="39" dur="500" fill="hold"/>
                                            <p:tgtEl>
                                              <p:spTgt spid="2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25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anim calcmode="lin" valueType="num">
                                          <p:cBhvr>
                                            <p:cTn id="43" dur="500" fill="hold"/>
                                            <p:tgtEl>
                                              <p:spTgt spid="25"/>
                                            </p:tgtEl>
                                            <p:attrNameLst>
                                              <p:attrName>ppt_x</p:attrName>
                                            </p:attrNameLst>
                                          </p:cBhvr>
                                          <p:tavLst>
                                            <p:tav tm="0">
                                              <p:val>
                                                <p:strVal val="#ppt_x"/>
                                              </p:val>
                                            </p:tav>
                                            <p:tav tm="100000">
                                              <p:val>
                                                <p:strVal val="#ppt_x"/>
                                              </p:val>
                                            </p:tav>
                                          </p:tavLst>
                                        </p:anim>
                                        <p:anim calcmode="lin" valueType="num">
                                          <p:cBhvr>
                                            <p:cTn id="44" dur="500" fill="hold"/>
                                            <p:tgtEl>
                                              <p:spTgt spid="2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50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500"/>
                                            <p:tgtEl>
                                              <p:spTgt spid="35"/>
                                            </p:tgtEl>
                                          </p:cBhvr>
                                        </p:animEffect>
                                        <p:anim calcmode="lin" valueType="num">
                                          <p:cBhvr>
                                            <p:cTn id="48" dur="500" fill="hold"/>
                                            <p:tgtEl>
                                              <p:spTgt spid="35"/>
                                            </p:tgtEl>
                                            <p:attrNameLst>
                                              <p:attrName>ppt_x</p:attrName>
                                            </p:attrNameLst>
                                          </p:cBhvr>
                                          <p:tavLst>
                                            <p:tav tm="0">
                                              <p:val>
                                                <p:strVal val="#ppt_x"/>
                                              </p:val>
                                            </p:tav>
                                            <p:tav tm="100000">
                                              <p:val>
                                                <p:strVal val="#ppt_x"/>
                                              </p:val>
                                            </p:tav>
                                          </p:tavLst>
                                        </p:anim>
                                        <p:anim calcmode="lin" valueType="num">
                                          <p:cBhvr>
                                            <p:cTn id="49" dur="500" fill="hold"/>
                                            <p:tgtEl>
                                              <p:spTgt spid="3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75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anim calcmode="lin" valueType="num">
                                          <p:cBhvr>
                                            <p:cTn id="53" dur="500" fill="hold"/>
                                            <p:tgtEl>
                                              <p:spTgt spid="27"/>
                                            </p:tgtEl>
                                            <p:attrNameLst>
                                              <p:attrName>ppt_x</p:attrName>
                                            </p:attrNameLst>
                                          </p:cBhvr>
                                          <p:tavLst>
                                            <p:tav tm="0">
                                              <p:val>
                                                <p:strVal val="#ppt_x"/>
                                              </p:val>
                                            </p:tav>
                                            <p:tav tm="100000">
                                              <p:val>
                                                <p:strVal val="#ppt_x"/>
                                              </p:val>
                                            </p:tav>
                                          </p:tavLst>
                                        </p:anim>
                                        <p:anim calcmode="lin" valueType="num">
                                          <p:cBhvr>
                                            <p:cTn id="54" dur="5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30"/>
                                            </p:tgtEl>
                                            <p:attrNameLst>
                                              <p:attrName>style.visibility</p:attrName>
                                            </p:attrNameLst>
                                          </p:cBhvr>
                                          <p:to>
                                            <p:strVal val="visible"/>
                                          </p:to>
                                        </p:set>
                                        <p:anim calcmode="lin" valueType="num">
                                          <p:cBhvr>
                                            <p:cTn id="58" dur="500" fill="hold"/>
                                            <p:tgtEl>
                                              <p:spTgt spid="30"/>
                                            </p:tgtEl>
                                            <p:attrNameLst>
                                              <p:attrName>ppt_w</p:attrName>
                                            </p:attrNameLst>
                                          </p:cBhvr>
                                          <p:tavLst>
                                            <p:tav tm="0">
                                              <p:val>
                                                <p:fltVal val="0"/>
                                              </p:val>
                                            </p:tav>
                                            <p:tav tm="100000">
                                              <p:val>
                                                <p:strVal val="#ppt_w"/>
                                              </p:val>
                                            </p:tav>
                                          </p:tavLst>
                                        </p:anim>
                                        <p:anim calcmode="lin" valueType="num">
                                          <p:cBhvr>
                                            <p:cTn id="59" dur="500" fill="hold"/>
                                            <p:tgtEl>
                                              <p:spTgt spid="30"/>
                                            </p:tgtEl>
                                            <p:attrNameLst>
                                              <p:attrName>ppt_h</p:attrName>
                                            </p:attrNameLst>
                                          </p:cBhvr>
                                          <p:tavLst>
                                            <p:tav tm="0">
                                              <p:val>
                                                <p:fltVal val="0"/>
                                              </p:val>
                                            </p:tav>
                                            <p:tav tm="100000">
                                              <p:val>
                                                <p:strVal val="#ppt_h"/>
                                              </p:val>
                                            </p:tav>
                                          </p:tavLst>
                                        </p:anim>
                                        <p:animEffect transition="in" filter="fade">
                                          <p:cBhvr>
                                            <p:cTn id="60" dur="500"/>
                                            <p:tgtEl>
                                              <p:spTgt spid="30"/>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500" fill="hold"/>
                                            <p:tgtEl>
                                              <p:spTgt spid="26"/>
                                            </p:tgtEl>
                                            <p:attrNameLst>
                                              <p:attrName>ppt_w</p:attrName>
                                            </p:attrNameLst>
                                          </p:cBhvr>
                                          <p:tavLst>
                                            <p:tav tm="0">
                                              <p:val>
                                                <p:fltVal val="0"/>
                                              </p:val>
                                            </p:tav>
                                            <p:tav tm="100000">
                                              <p:val>
                                                <p:strVal val="#ppt_w"/>
                                              </p:val>
                                            </p:tav>
                                          </p:tavLst>
                                        </p:anim>
                                        <p:anim calcmode="lin" valueType="num">
                                          <p:cBhvr>
                                            <p:cTn id="64" dur="500" fill="hold"/>
                                            <p:tgtEl>
                                              <p:spTgt spid="26"/>
                                            </p:tgtEl>
                                            <p:attrNameLst>
                                              <p:attrName>ppt_h</p:attrName>
                                            </p:attrNameLst>
                                          </p:cBhvr>
                                          <p:tavLst>
                                            <p:tav tm="0">
                                              <p:val>
                                                <p:fltVal val="0"/>
                                              </p:val>
                                            </p:tav>
                                            <p:tav tm="100000">
                                              <p:val>
                                                <p:strVal val="#ppt_h"/>
                                              </p:val>
                                            </p:tav>
                                          </p:tavLst>
                                        </p:anim>
                                        <p:animEffect transition="in" filter="fade">
                                          <p:cBhvr>
                                            <p:cTn id="65" dur="500"/>
                                            <p:tgtEl>
                                              <p:spTgt spid="26"/>
                                            </p:tgtEl>
                                          </p:cBhvr>
                                        </p:animEffect>
                                      </p:childTnLst>
                                    </p:cTn>
                                  </p:par>
                                  <p:par>
                                    <p:cTn id="66" presetID="53" presetClass="entr" presetSubtype="16" fill="hold" nodeType="with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2500"/>
                                </p:stCondLst>
                                <p:childTnLst>
                                  <p:par>
                                    <p:cTn id="77" presetID="22" presetClass="entr" presetSubtype="8" fill="hold" grpId="0" nodeType="after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wipe(left)">
                                          <p:cBhvr>
                                            <p:cTn id="79" dur="500"/>
                                            <p:tgtEl>
                                              <p:spTgt spid="14"/>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wipe(left)">
                                          <p:cBhvr>
                                            <p:cTn id="82" dur="500"/>
                                            <p:tgtEl>
                                              <p:spTgt spid="16"/>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15"/>
                                            </p:tgtEl>
                                            <p:attrNameLst>
                                              <p:attrName>style.visibility</p:attrName>
                                            </p:attrNameLst>
                                          </p:cBhvr>
                                          <p:to>
                                            <p:strVal val="visible"/>
                                          </p:to>
                                        </p:set>
                                        <p:animEffect transition="in" filter="wipe(left)">
                                          <p:cBhvr>
                                            <p:cTn id="85" dur="500"/>
                                            <p:tgtEl>
                                              <p:spTgt spid="15"/>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17"/>
                                            </p:tgtEl>
                                            <p:attrNameLst>
                                              <p:attrName>style.visibility</p:attrName>
                                            </p:attrNameLst>
                                          </p:cBhvr>
                                          <p:to>
                                            <p:strVal val="visible"/>
                                          </p:to>
                                        </p:set>
                                        <p:animEffect transition="in" filter="wipe(left)">
                                          <p:cBhvr>
                                            <p:cTn id="88" dur="500"/>
                                            <p:tgtEl>
                                              <p:spTgt spid="17"/>
                                            </p:tgtEl>
                                          </p:cBhvr>
                                        </p:animEffect>
                                      </p:childTnLst>
                                    </p:cTn>
                                  </p:par>
                                </p:childTnLst>
                              </p:cTn>
                            </p:par>
                            <p:par>
                              <p:cTn id="89" fill="hold">
                                <p:stCondLst>
                                  <p:cond delay="3000"/>
                                </p:stCondLst>
                                <p:childTnLst>
                                  <p:par>
                                    <p:cTn id="90" presetID="42" presetClass="entr" presetSubtype="0" fill="hold" grpId="0" nodeType="afterEffect">
                                      <p:stCondLst>
                                        <p:cond delay="0"/>
                                      </p:stCondLst>
                                      <p:childTnLst>
                                        <p:set>
                                          <p:cBhvr>
                                            <p:cTn id="91" dur="1" fill="hold">
                                              <p:stCondLst>
                                                <p:cond delay="0"/>
                                              </p:stCondLst>
                                            </p:cTn>
                                            <p:tgtEl>
                                              <p:spTgt spid="18"/>
                                            </p:tgtEl>
                                            <p:attrNameLst>
                                              <p:attrName>style.visibility</p:attrName>
                                            </p:attrNameLst>
                                          </p:cBhvr>
                                          <p:to>
                                            <p:strVal val="visible"/>
                                          </p:to>
                                        </p:set>
                                        <p:animEffect transition="in" filter="fade">
                                          <p:cBhvr>
                                            <p:cTn id="92" dur="1000"/>
                                            <p:tgtEl>
                                              <p:spTgt spid="18"/>
                                            </p:tgtEl>
                                          </p:cBhvr>
                                        </p:animEffect>
                                        <p:anim calcmode="lin" valueType="num">
                                          <p:cBhvr>
                                            <p:cTn id="93" dur="1000" fill="hold"/>
                                            <p:tgtEl>
                                              <p:spTgt spid="18"/>
                                            </p:tgtEl>
                                            <p:attrNameLst>
                                              <p:attrName>ppt_x</p:attrName>
                                            </p:attrNameLst>
                                          </p:cBhvr>
                                          <p:tavLst>
                                            <p:tav tm="0">
                                              <p:val>
                                                <p:strVal val="#ppt_x"/>
                                              </p:val>
                                            </p:tav>
                                            <p:tav tm="100000">
                                              <p:val>
                                                <p:strVal val="#ppt_x"/>
                                              </p:val>
                                            </p:tav>
                                          </p:tavLst>
                                        </p:anim>
                                        <p:anim calcmode="lin" valueType="num">
                                          <p:cBhvr>
                                            <p:cTn id="94" dur="1000" fill="hold"/>
                                            <p:tgtEl>
                                              <p:spTgt spid="18"/>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fade">
                                          <p:cBhvr>
                                            <p:cTn id="97" dur="1000"/>
                                            <p:tgtEl>
                                              <p:spTgt spid="20"/>
                                            </p:tgtEl>
                                          </p:cBhvr>
                                        </p:animEffect>
                                        <p:anim calcmode="lin" valueType="num">
                                          <p:cBhvr>
                                            <p:cTn id="98" dur="1000" fill="hold"/>
                                            <p:tgtEl>
                                              <p:spTgt spid="20"/>
                                            </p:tgtEl>
                                            <p:attrNameLst>
                                              <p:attrName>ppt_x</p:attrName>
                                            </p:attrNameLst>
                                          </p:cBhvr>
                                          <p:tavLst>
                                            <p:tav tm="0">
                                              <p:val>
                                                <p:strVal val="#ppt_x"/>
                                              </p:val>
                                            </p:tav>
                                            <p:tav tm="100000">
                                              <p:val>
                                                <p:strVal val="#ppt_x"/>
                                              </p:val>
                                            </p:tav>
                                          </p:tavLst>
                                        </p:anim>
                                        <p:anim calcmode="lin" valueType="num">
                                          <p:cBhvr>
                                            <p:cTn id="99" dur="1000" fill="hold"/>
                                            <p:tgtEl>
                                              <p:spTgt spid="20"/>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19"/>
                                            </p:tgtEl>
                                            <p:attrNameLst>
                                              <p:attrName>style.visibility</p:attrName>
                                            </p:attrNameLst>
                                          </p:cBhvr>
                                          <p:to>
                                            <p:strVal val="visible"/>
                                          </p:to>
                                        </p:set>
                                        <p:animEffect transition="in" filter="fade">
                                          <p:cBhvr>
                                            <p:cTn id="102" dur="1000"/>
                                            <p:tgtEl>
                                              <p:spTgt spid="19"/>
                                            </p:tgtEl>
                                          </p:cBhvr>
                                        </p:animEffect>
                                        <p:anim calcmode="lin" valueType="num">
                                          <p:cBhvr>
                                            <p:cTn id="103" dur="1000" fill="hold"/>
                                            <p:tgtEl>
                                              <p:spTgt spid="19"/>
                                            </p:tgtEl>
                                            <p:attrNameLst>
                                              <p:attrName>ppt_x</p:attrName>
                                            </p:attrNameLst>
                                          </p:cBhvr>
                                          <p:tavLst>
                                            <p:tav tm="0">
                                              <p:val>
                                                <p:strVal val="#ppt_x"/>
                                              </p:val>
                                            </p:tav>
                                            <p:tav tm="100000">
                                              <p:val>
                                                <p:strVal val="#ppt_x"/>
                                              </p:val>
                                            </p:tav>
                                          </p:tavLst>
                                        </p:anim>
                                        <p:anim calcmode="lin" valueType="num">
                                          <p:cBhvr>
                                            <p:cTn id="104" dur="1000" fill="hold"/>
                                            <p:tgtEl>
                                              <p:spTgt spid="19"/>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21"/>
                                            </p:tgtEl>
                                            <p:attrNameLst>
                                              <p:attrName>style.visibility</p:attrName>
                                            </p:attrNameLst>
                                          </p:cBhvr>
                                          <p:to>
                                            <p:strVal val="visible"/>
                                          </p:to>
                                        </p:set>
                                        <p:animEffect transition="in" filter="fade">
                                          <p:cBhvr>
                                            <p:cTn id="107" dur="1000"/>
                                            <p:tgtEl>
                                              <p:spTgt spid="21"/>
                                            </p:tgtEl>
                                          </p:cBhvr>
                                        </p:animEffect>
                                        <p:anim calcmode="lin" valueType="num">
                                          <p:cBhvr>
                                            <p:cTn id="108" dur="1000" fill="hold"/>
                                            <p:tgtEl>
                                              <p:spTgt spid="21"/>
                                            </p:tgtEl>
                                            <p:attrNameLst>
                                              <p:attrName>ppt_x</p:attrName>
                                            </p:attrNameLst>
                                          </p:cBhvr>
                                          <p:tavLst>
                                            <p:tav tm="0">
                                              <p:val>
                                                <p:strVal val="#ppt_x"/>
                                              </p:val>
                                            </p:tav>
                                            <p:tav tm="100000">
                                              <p:val>
                                                <p:strVal val="#ppt_x"/>
                                              </p:val>
                                            </p:tav>
                                          </p:tavLst>
                                        </p:anim>
                                        <p:anim calcmode="lin" valueType="num">
                                          <p:cBhvr>
                                            <p:cTn id="10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4" grpId="0"/>
          <p:bldP spid="15" grpId="0"/>
          <p:bldP spid="16" grpId="0"/>
          <p:bldP spid="17" grpId="0"/>
          <p:bldP spid="18" grpId="0"/>
          <p:bldP spid="19" grpId="0"/>
          <p:bldP spid="20" grpId="0"/>
          <p:bldP spid="21" grpId="0"/>
          <p:bldP spid="25" grpId="0" animBg="1"/>
          <p:bldP spid="26" grpId="0" animBg="1"/>
          <p:bldP spid="27" grpId="0" animBg="1"/>
          <p:bldP spid="28" grpId="0" animBg="1"/>
          <p:bldP spid="29" grpId="0" animBg="1"/>
          <p:bldP spid="3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750" fill="hold"/>
                                            <p:tgtEl>
                                              <p:spTgt spid="39"/>
                                            </p:tgtEl>
                                            <p:attrNameLst>
                                              <p:attrName>ppt_x</p:attrName>
                                            </p:attrNameLst>
                                          </p:cBhvr>
                                          <p:tavLst>
                                            <p:tav tm="0">
                                              <p:val>
                                                <p:strVal val="0-#ppt_w/2"/>
                                              </p:val>
                                            </p:tav>
                                            <p:tav tm="100000">
                                              <p:val>
                                                <p:strVal val="#ppt_x"/>
                                              </p:val>
                                            </p:tav>
                                          </p:tavLst>
                                        </p:anim>
                                        <p:anim calcmode="lin" valueType="num">
                                          <p:cBhvr additive="base">
                                            <p:cTn id="8" dur="750" fill="hold"/>
                                            <p:tgtEl>
                                              <p:spTgt spid="3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1000" fill="hold"/>
                                            <p:tgtEl>
                                              <p:spTgt spid="22"/>
                                            </p:tgtEl>
                                            <p:attrNameLst>
                                              <p:attrName>ppt_w</p:attrName>
                                            </p:attrNameLst>
                                          </p:cBhvr>
                                          <p:tavLst>
                                            <p:tav tm="0">
                                              <p:val>
                                                <p:fltVal val="0"/>
                                              </p:val>
                                            </p:tav>
                                            <p:tav tm="100000">
                                              <p:val>
                                                <p:strVal val="#ppt_w"/>
                                              </p:val>
                                            </p:tav>
                                          </p:tavLst>
                                        </p:anim>
                                        <p:anim calcmode="lin" valueType="num">
                                          <p:cBhvr>
                                            <p:cTn id="18" dur="1000" fill="hold"/>
                                            <p:tgtEl>
                                              <p:spTgt spid="22"/>
                                            </p:tgtEl>
                                            <p:attrNameLst>
                                              <p:attrName>ppt_h</p:attrName>
                                            </p:attrNameLst>
                                          </p:cBhvr>
                                          <p:tavLst>
                                            <p:tav tm="0">
                                              <p:val>
                                                <p:fltVal val="0"/>
                                              </p:val>
                                            </p:tav>
                                            <p:tav tm="100000">
                                              <p:val>
                                                <p:strVal val="#ppt_h"/>
                                              </p:val>
                                            </p:tav>
                                          </p:tavLst>
                                        </p:anim>
                                        <p:anim calcmode="lin" valueType="num">
                                          <p:cBhvr>
                                            <p:cTn id="1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22"/>
                                            </p:tgtEl>
                                            <p:attrNameLst>
                                              <p:attrName>ppt_y</p:attrName>
                                            </p:attrNameLst>
                                          </p:cBhvr>
                                          <p:tavLst>
                                            <p:tav tm="0" fmla="#ppt_y+(sin(-2*pi*(1-$))*-#ppt_x+cos(-2*pi*(1-$))*(1-#ppt_y))*(1-$)">
                                              <p:val>
                                                <p:fltVal val="0"/>
                                              </p:val>
                                            </p:tav>
                                            <p:tav tm="100000">
                                              <p:val>
                                                <p:fltVal val="1"/>
                                              </p:val>
                                            </p:tav>
                                          </p:tavLst>
                                        </p:anim>
                                      </p:childTnLst>
                                    </p:cTn>
                                  </p:par>
                                </p:childTnLst>
                              </p:cTn>
                            </p:par>
                            <p:par>
                              <p:cTn id="21" fill="hold">
                                <p:stCondLst>
                                  <p:cond delay="1000"/>
                                </p:stCondLst>
                                <p:childTnLst>
                                  <p:par>
                                    <p:cTn id="22" presetID="22" presetClass="entr" presetSubtype="1"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up)">
                                          <p:cBhvr>
                                            <p:cTn id="24" dur="500"/>
                                            <p:tgtEl>
                                              <p:spTgt spid="13"/>
                                            </p:tgtEl>
                                          </p:cBhvr>
                                        </p:animEffect>
                                      </p:childTnLst>
                                    </p:cTn>
                                  </p:par>
                                  <p:par>
                                    <p:cTn id="25" presetID="22" presetClass="entr" presetSubtype="1"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par>
                                    <p:cTn id="28" presetID="22" presetClass="entr" presetSubtype="1"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up)">
                                          <p:cBhvr>
                                            <p:cTn id="30" dur="500"/>
                                            <p:tgtEl>
                                              <p:spTgt spid="11"/>
                                            </p:tgtEl>
                                          </p:cBhvr>
                                        </p:animEffect>
                                      </p:childTnLst>
                                    </p:cTn>
                                  </p:par>
                                  <p:par>
                                    <p:cTn id="31" presetID="22" presetClass="entr" presetSubtype="1"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500"/>
                                            <p:tgtEl>
                                              <p:spTgt spid="12"/>
                                            </p:tgtEl>
                                          </p:cBhvr>
                                        </p:animEffect>
                                      </p:childTnLst>
                                    </p:cTn>
                                  </p:par>
                                </p:childTnLst>
                              </p:cTn>
                            </p:par>
                            <p:par>
                              <p:cTn id="34" fill="hold">
                                <p:stCondLst>
                                  <p:cond delay="1500"/>
                                </p:stCondLst>
                                <p:childTnLst>
                                  <p:par>
                                    <p:cTn id="35" presetID="42" presetClass="entr" presetSubtype="0"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anim calcmode="lin" valueType="num">
                                          <p:cBhvr>
                                            <p:cTn id="38" dur="500" fill="hold"/>
                                            <p:tgtEl>
                                              <p:spTgt spid="29"/>
                                            </p:tgtEl>
                                            <p:attrNameLst>
                                              <p:attrName>ppt_x</p:attrName>
                                            </p:attrNameLst>
                                          </p:cBhvr>
                                          <p:tavLst>
                                            <p:tav tm="0">
                                              <p:val>
                                                <p:strVal val="#ppt_x"/>
                                              </p:val>
                                            </p:tav>
                                            <p:tav tm="100000">
                                              <p:val>
                                                <p:strVal val="#ppt_x"/>
                                              </p:val>
                                            </p:tav>
                                          </p:tavLst>
                                        </p:anim>
                                        <p:anim calcmode="lin" valueType="num">
                                          <p:cBhvr>
                                            <p:cTn id="39" dur="500" fill="hold"/>
                                            <p:tgtEl>
                                              <p:spTgt spid="2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25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anim calcmode="lin" valueType="num">
                                          <p:cBhvr>
                                            <p:cTn id="43" dur="500" fill="hold"/>
                                            <p:tgtEl>
                                              <p:spTgt spid="25"/>
                                            </p:tgtEl>
                                            <p:attrNameLst>
                                              <p:attrName>ppt_x</p:attrName>
                                            </p:attrNameLst>
                                          </p:cBhvr>
                                          <p:tavLst>
                                            <p:tav tm="0">
                                              <p:val>
                                                <p:strVal val="#ppt_x"/>
                                              </p:val>
                                            </p:tav>
                                            <p:tav tm="100000">
                                              <p:val>
                                                <p:strVal val="#ppt_x"/>
                                              </p:val>
                                            </p:tav>
                                          </p:tavLst>
                                        </p:anim>
                                        <p:anim calcmode="lin" valueType="num">
                                          <p:cBhvr>
                                            <p:cTn id="44" dur="500" fill="hold"/>
                                            <p:tgtEl>
                                              <p:spTgt spid="2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50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500"/>
                                            <p:tgtEl>
                                              <p:spTgt spid="35"/>
                                            </p:tgtEl>
                                          </p:cBhvr>
                                        </p:animEffect>
                                        <p:anim calcmode="lin" valueType="num">
                                          <p:cBhvr>
                                            <p:cTn id="48" dur="500" fill="hold"/>
                                            <p:tgtEl>
                                              <p:spTgt spid="35"/>
                                            </p:tgtEl>
                                            <p:attrNameLst>
                                              <p:attrName>ppt_x</p:attrName>
                                            </p:attrNameLst>
                                          </p:cBhvr>
                                          <p:tavLst>
                                            <p:tav tm="0">
                                              <p:val>
                                                <p:strVal val="#ppt_x"/>
                                              </p:val>
                                            </p:tav>
                                            <p:tav tm="100000">
                                              <p:val>
                                                <p:strVal val="#ppt_x"/>
                                              </p:val>
                                            </p:tav>
                                          </p:tavLst>
                                        </p:anim>
                                        <p:anim calcmode="lin" valueType="num">
                                          <p:cBhvr>
                                            <p:cTn id="49" dur="500" fill="hold"/>
                                            <p:tgtEl>
                                              <p:spTgt spid="3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75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anim calcmode="lin" valueType="num">
                                          <p:cBhvr>
                                            <p:cTn id="53" dur="500" fill="hold"/>
                                            <p:tgtEl>
                                              <p:spTgt spid="27"/>
                                            </p:tgtEl>
                                            <p:attrNameLst>
                                              <p:attrName>ppt_x</p:attrName>
                                            </p:attrNameLst>
                                          </p:cBhvr>
                                          <p:tavLst>
                                            <p:tav tm="0">
                                              <p:val>
                                                <p:strVal val="#ppt_x"/>
                                              </p:val>
                                            </p:tav>
                                            <p:tav tm="100000">
                                              <p:val>
                                                <p:strVal val="#ppt_x"/>
                                              </p:val>
                                            </p:tav>
                                          </p:tavLst>
                                        </p:anim>
                                        <p:anim calcmode="lin" valueType="num">
                                          <p:cBhvr>
                                            <p:cTn id="54" dur="5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30"/>
                                            </p:tgtEl>
                                            <p:attrNameLst>
                                              <p:attrName>style.visibility</p:attrName>
                                            </p:attrNameLst>
                                          </p:cBhvr>
                                          <p:to>
                                            <p:strVal val="visible"/>
                                          </p:to>
                                        </p:set>
                                        <p:anim calcmode="lin" valueType="num">
                                          <p:cBhvr>
                                            <p:cTn id="58" dur="500" fill="hold"/>
                                            <p:tgtEl>
                                              <p:spTgt spid="30"/>
                                            </p:tgtEl>
                                            <p:attrNameLst>
                                              <p:attrName>ppt_w</p:attrName>
                                            </p:attrNameLst>
                                          </p:cBhvr>
                                          <p:tavLst>
                                            <p:tav tm="0">
                                              <p:val>
                                                <p:fltVal val="0"/>
                                              </p:val>
                                            </p:tav>
                                            <p:tav tm="100000">
                                              <p:val>
                                                <p:strVal val="#ppt_w"/>
                                              </p:val>
                                            </p:tav>
                                          </p:tavLst>
                                        </p:anim>
                                        <p:anim calcmode="lin" valueType="num">
                                          <p:cBhvr>
                                            <p:cTn id="59" dur="500" fill="hold"/>
                                            <p:tgtEl>
                                              <p:spTgt spid="30"/>
                                            </p:tgtEl>
                                            <p:attrNameLst>
                                              <p:attrName>ppt_h</p:attrName>
                                            </p:attrNameLst>
                                          </p:cBhvr>
                                          <p:tavLst>
                                            <p:tav tm="0">
                                              <p:val>
                                                <p:fltVal val="0"/>
                                              </p:val>
                                            </p:tav>
                                            <p:tav tm="100000">
                                              <p:val>
                                                <p:strVal val="#ppt_h"/>
                                              </p:val>
                                            </p:tav>
                                          </p:tavLst>
                                        </p:anim>
                                        <p:animEffect transition="in" filter="fade">
                                          <p:cBhvr>
                                            <p:cTn id="60" dur="500"/>
                                            <p:tgtEl>
                                              <p:spTgt spid="30"/>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500" fill="hold"/>
                                            <p:tgtEl>
                                              <p:spTgt spid="26"/>
                                            </p:tgtEl>
                                            <p:attrNameLst>
                                              <p:attrName>ppt_w</p:attrName>
                                            </p:attrNameLst>
                                          </p:cBhvr>
                                          <p:tavLst>
                                            <p:tav tm="0">
                                              <p:val>
                                                <p:fltVal val="0"/>
                                              </p:val>
                                            </p:tav>
                                            <p:tav tm="100000">
                                              <p:val>
                                                <p:strVal val="#ppt_w"/>
                                              </p:val>
                                            </p:tav>
                                          </p:tavLst>
                                        </p:anim>
                                        <p:anim calcmode="lin" valueType="num">
                                          <p:cBhvr>
                                            <p:cTn id="64" dur="500" fill="hold"/>
                                            <p:tgtEl>
                                              <p:spTgt spid="26"/>
                                            </p:tgtEl>
                                            <p:attrNameLst>
                                              <p:attrName>ppt_h</p:attrName>
                                            </p:attrNameLst>
                                          </p:cBhvr>
                                          <p:tavLst>
                                            <p:tav tm="0">
                                              <p:val>
                                                <p:fltVal val="0"/>
                                              </p:val>
                                            </p:tav>
                                            <p:tav tm="100000">
                                              <p:val>
                                                <p:strVal val="#ppt_h"/>
                                              </p:val>
                                            </p:tav>
                                          </p:tavLst>
                                        </p:anim>
                                        <p:animEffect transition="in" filter="fade">
                                          <p:cBhvr>
                                            <p:cTn id="65" dur="500"/>
                                            <p:tgtEl>
                                              <p:spTgt spid="26"/>
                                            </p:tgtEl>
                                          </p:cBhvr>
                                        </p:animEffect>
                                      </p:childTnLst>
                                    </p:cTn>
                                  </p:par>
                                  <p:par>
                                    <p:cTn id="66" presetID="53" presetClass="entr" presetSubtype="16" fill="hold" nodeType="with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2500"/>
                                </p:stCondLst>
                                <p:childTnLst>
                                  <p:par>
                                    <p:cTn id="77" presetID="22" presetClass="entr" presetSubtype="8" fill="hold" grpId="0" nodeType="after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wipe(left)">
                                          <p:cBhvr>
                                            <p:cTn id="79" dur="500"/>
                                            <p:tgtEl>
                                              <p:spTgt spid="14"/>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wipe(left)">
                                          <p:cBhvr>
                                            <p:cTn id="82" dur="500"/>
                                            <p:tgtEl>
                                              <p:spTgt spid="16"/>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15"/>
                                            </p:tgtEl>
                                            <p:attrNameLst>
                                              <p:attrName>style.visibility</p:attrName>
                                            </p:attrNameLst>
                                          </p:cBhvr>
                                          <p:to>
                                            <p:strVal val="visible"/>
                                          </p:to>
                                        </p:set>
                                        <p:animEffect transition="in" filter="wipe(left)">
                                          <p:cBhvr>
                                            <p:cTn id="85" dur="500"/>
                                            <p:tgtEl>
                                              <p:spTgt spid="15"/>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17"/>
                                            </p:tgtEl>
                                            <p:attrNameLst>
                                              <p:attrName>style.visibility</p:attrName>
                                            </p:attrNameLst>
                                          </p:cBhvr>
                                          <p:to>
                                            <p:strVal val="visible"/>
                                          </p:to>
                                        </p:set>
                                        <p:animEffect transition="in" filter="wipe(left)">
                                          <p:cBhvr>
                                            <p:cTn id="88" dur="500"/>
                                            <p:tgtEl>
                                              <p:spTgt spid="17"/>
                                            </p:tgtEl>
                                          </p:cBhvr>
                                        </p:animEffect>
                                      </p:childTnLst>
                                    </p:cTn>
                                  </p:par>
                                </p:childTnLst>
                              </p:cTn>
                            </p:par>
                            <p:par>
                              <p:cTn id="89" fill="hold">
                                <p:stCondLst>
                                  <p:cond delay="3000"/>
                                </p:stCondLst>
                                <p:childTnLst>
                                  <p:par>
                                    <p:cTn id="90" presetID="42" presetClass="entr" presetSubtype="0" fill="hold" grpId="0" nodeType="afterEffect">
                                      <p:stCondLst>
                                        <p:cond delay="0"/>
                                      </p:stCondLst>
                                      <p:childTnLst>
                                        <p:set>
                                          <p:cBhvr>
                                            <p:cTn id="91" dur="1" fill="hold">
                                              <p:stCondLst>
                                                <p:cond delay="0"/>
                                              </p:stCondLst>
                                            </p:cTn>
                                            <p:tgtEl>
                                              <p:spTgt spid="18"/>
                                            </p:tgtEl>
                                            <p:attrNameLst>
                                              <p:attrName>style.visibility</p:attrName>
                                            </p:attrNameLst>
                                          </p:cBhvr>
                                          <p:to>
                                            <p:strVal val="visible"/>
                                          </p:to>
                                        </p:set>
                                        <p:animEffect transition="in" filter="fade">
                                          <p:cBhvr>
                                            <p:cTn id="92" dur="1000"/>
                                            <p:tgtEl>
                                              <p:spTgt spid="18"/>
                                            </p:tgtEl>
                                          </p:cBhvr>
                                        </p:animEffect>
                                        <p:anim calcmode="lin" valueType="num">
                                          <p:cBhvr>
                                            <p:cTn id="93" dur="1000" fill="hold"/>
                                            <p:tgtEl>
                                              <p:spTgt spid="18"/>
                                            </p:tgtEl>
                                            <p:attrNameLst>
                                              <p:attrName>ppt_x</p:attrName>
                                            </p:attrNameLst>
                                          </p:cBhvr>
                                          <p:tavLst>
                                            <p:tav tm="0">
                                              <p:val>
                                                <p:strVal val="#ppt_x"/>
                                              </p:val>
                                            </p:tav>
                                            <p:tav tm="100000">
                                              <p:val>
                                                <p:strVal val="#ppt_x"/>
                                              </p:val>
                                            </p:tav>
                                          </p:tavLst>
                                        </p:anim>
                                        <p:anim calcmode="lin" valueType="num">
                                          <p:cBhvr>
                                            <p:cTn id="94" dur="1000" fill="hold"/>
                                            <p:tgtEl>
                                              <p:spTgt spid="18"/>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fade">
                                          <p:cBhvr>
                                            <p:cTn id="97" dur="1000"/>
                                            <p:tgtEl>
                                              <p:spTgt spid="20"/>
                                            </p:tgtEl>
                                          </p:cBhvr>
                                        </p:animEffect>
                                        <p:anim calcmode="lin" valueType="num">
                                          <p:cBhvr>
                                            <p:cTn id="98" dur="1000" fill="hold"/>
                                            <p:tgtEl>
                                              <p:spTgt spid="20"/>
                                            </p:tgtEl>
                                            <p:attrNameLst>
                                              <p:attrName>ppt_x</p:attrName>
                                            </p:attrNameLst>
                                          </p:cBhvr>
                                          <p:tavLst>
                                            <p:tav tm="0">
                                              <p:val>
                                                <p:strVal val="#ppt_x"/>
                                              </p:val>
                                            </p:tav>
                                            <p:tav tm="100000">
                                              <p:val>
                                                <p:strVal val="#ppt_x"/>
                                              </p:val>
                                            </p:tav>
                                          </p:tavLst>
                                        </p:anim>
                                        <p:anim calcmode="lin" valueType="num">
                                          <p:cBhvr>
                                            <p:cTn id="99" dur="1000" fill="hold"/>
                                            <p:tgtEl>
                                              <p:spTgt spid="20"/>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19"/>
                                            </p:tgtEl>
                                            <p:attrNameLst>
                                              <p:attrName>style.visibility</p:attrName>
                                            </p:attrNameLst>
                                          </p:cBhvr>
                                          <p:to>
                                            <p:strVal val="visible"/>
                                          </p:to>
                                        </p:set>
                                        <p:animEffect transition="in" filter="fade">
                                          <p:cBhvr>
                                            <p:cTn id="102" dur="1000"/>
                                            <p:tgtEl>
                                              <p:spTgt spid="19"/>
                                            </p:tgtEl>
                                          </p:cBhvr>
                                        </p:animEffect>
                                        <p:anim calcmode="lin" valueType="num">
                                          <p:cBhvr>
                                            <p:cTn id="103" dur="1000" fill="hold"/>
                                            <p:tgtEl>
                                              <p:spTgt spid="19"/>
                                            </p:tgtEl>
                                            <p:attrNameLst>
                                              <p:attrName>ppt_x</p:attrName>
                                            </p:attrNameLst>
                                          </p:cBhvr>
                                          <p:tavLst>
                                            <p:tav tm="0">
                                              <p:val>
                                                <p:strVal val="#ppt_x"/>
                                              </p:val>
                                            </p:tav>
                                            <p:tav tm="100000">
                                              <p:val>
                                                <p:strVal val="#ppt_x"/>
                                              </p:val>
                                            </p:tav>
                                          </p:tavLst>
                                        </p:anim>
                                        <p:anim calcmode="lin" valueType="num">
                                          <p:cBhvr>
                                            <p:cTn id="104" dur="1000" fill="hold"/>
                                            <p:tgtEl>
                                              <p:spTgt spid="19"/>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21"/>
                                            </p:tgtEl>
                                            <p:attrNameLst>
                                              <p:attrName>style.visibility</p:attrName>
                                            </p:attrNameLst>
                                          </p:cBhvr>
                                          <p:to>
                                            <p:strVal val="visible"/>
                                          </p:to>
                                        </p:set>
                                        <p:animEffect transition="in" filter="fade">
                                          <p:cBhvr>
                                            <p:cTn id="107" dur="1000"/>
                                            <p:tgtEl>
                                              <p:spTgt spid="21"/>
                                            </p:tgtEl>
                                          </p:cBhvr>
                                        </p:animEffect>
                                        <p:anim calcmode="lin" valueType="num">
                                          <p:cBhvr>
                                            <p:cTn id="108" dur="1000" fill="hold"/>
                                            <p:tgtEl>
                                              <p:spTgt spid="21"/>
                                            </p:tgtEl>
                                            <p:attrNameLst>
                                              <p:attrName>ppt_x</p:attrName>
                                            </p:attrNameLst>
                                          </p:cBhvr>
                                          <p:tavLst>
                                            <p:tav tm="0">
                                              <p:val>
                                                <p:strVal val="#ppt_x"/>
                                              </p:val>
                                            </p:tav>
                                            <p:tav tm="100000">
                                              <p:val>
                                                <p:strVal val="#ppt_x"/>
                                              </p:val>
                                            </p:tav>
                                          </p:tavLst>
                                        </p:anim>
                                        <p:anim calcmode="lin" valueType="num">
                                          <p:cBhvr>
                                            <p:cTn id="10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4" grpId="0"/>
          <p:bldP spid="15" grpId="0"/>
          <p:bldP spid="16" grpId="0"/>
          <p:bldP spid="17" grpId="0"/>
          <p:bldP spid="18" grpId="0"/>
          <p:bldP spid="19" grpId="0"/>
          <p:bldP spid="20" grpId="0"/>
          <p:bldP spid="21" grpId="0"/>
          <p:bldP spid="25" grpId="0" animBg="1"/>
          <p:bldP spid="26" grpId="0" animBg="1"/>
          <p:bldP spid="27" grpId="0" animBg="1"/>
          <p:bldP spid="28" grpId="0" animBg="1"/>
          <p:bldP spid="29" grpId="0" animBg="1"/>
          <p:bldP spid="35"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1923"/>
            <a:ext cx="12192000" cy="6857999"/>
          </a:xfrm>
          <a:prstGeom prst="rect">
            <a:avLst/>
          </a:prstGeom>
          <a:noFill/>
        </p:spPr>
      </p:pic>
      <p:sp>
        <p:nvSpPr>
          <p:cNvPr id="6" name="矩形 5"/>
          <p:cNvSpPr/>
          <p:nvPr/>
        </p:nvSpPr>
        <p:spPr>
          <a:xfrm>
            <a:off x="931114" y="321868"/>
            <a:ext cx="2044604" cy="400110"/>
          </a:xfrm>
          <a:prstGeom prst="rect">
            <a:avLst/>
          </a:prstGeom>
        </p:spPr>
        <p:txBody>
          <a:bodyPr wrap="square">
            <a:spAutoFit/>
          </a:bodyPr>
          <a:lstStyle/>
          <a:p>
            <a:r>
              <a:rPr lang="zh-CN" altLang="en-US" sz="2000" dirty="0">
                <a:solidFill>
                  <a:srgbClr val="C00000"/>
                </a:solidFill>
                <a:latin typeface="微软雅黑" panose="020B0503020204020204" pitchFamily="34" charset="-122"/>
                <a:ea typeface="微软雅黑" panose="020B0503020204020204" pitchFamily="34" charset="-122"/>
              </a:rPr>
              <a:t>产品介绍</a:t>
            </a:r>
            <a:endParaRPr lang="en-US" altLang="zh-CN" sz="2000" dirty="0">
              <a:solidFill>
                <a:srgbClr val="C00000"/>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8519" y="1245679"/>
            <a:ext cx="2846075" cy="3129199"/>
          </a:xfrm>
          <a:prstGeom prst="rect">
            <a:avLst/>
          </a:prstGeom>
          <a:ln>
            <a:solidFill>
              <a:srgbClr val="C00000"/>
            </a:solidFill>
          </a:ln>
        </p:spPr>
      </p:pic>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9018" y="1245679"/>
            <a:ext cx="2910759" cy="3129198"/>
          </a:xfrm>
          <a:prstGeom prst="rect">
            <a:avLst/>
          </a:prstGeom>
          <a:ln>
            <a:solidFill>
              <a:srgbClr val="C00000"/>
            </a:solidFill>
          </a:ln>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95475" y="1245678"/>
            <a:ext cx="2846075" cy="3129197"/>
          </a:xfrm>
          <a:prstGeom prst="rect">
            <a:avLst/>
          </a:prstGeom>
          <a:ln>
            <a:solidFill>
              <a:srgbClr val="C00000"/>
            </a:solidFill>
          </a:ln>
        </p:spPr>
      </p:pic>
      <p:sp>
        <p:nvSpPr>
          <p:cNvPr id="13" name="椭圆 12"/>
          <p:cNvSpPr/>
          <p:nvPr/>
        </p:nvSpPr>
        <p:spPr>
          <a:xfrm>
            <a:off x="1526719" y="4675831"/>
            <a:ext cx="491734" cy="491734"/>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2250" b="1"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1</a:t>
            </a:r>
            <a:endParaRPr kumimoji="0" lang="zh-CN" altLang="en-US" sz="2250" b="1"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4" name="TextBox 15"/>
          <p:cNvSpPr txBox="1"/>
          <p:nvPr/>
        </p:nvSpPr>
        <p:spPr>
          <a:xfrm>
            <a:off x="1160625" y="5221161"/>
            <a:ext cx="2902771" cy="895886"/>
          </a:xfrm>
          <a:prstGeom prst="rect">
            <a:avLst/>
          </a:prstGeom>
          <a:noFill/>
        </p:spPr>
        <p:txBody>
          <a:bodyPr wrap="square" lIns="0" tIns="0" rIns="0" bIns="0" rtlCol="0">
            <a:spAutoFit/>
          </a:bodyPr>
          <a:lstStyle/>
          <a:p>
            <a:pPr algn="just" fontAlgn="base">
              <a:lnSpc>
                <a:spcPct val="150000"/>
              </a:lnSpc>
              <a:spcBef>
                <a:spcPct val="0"/>
              </a:spcBef>
              <a:spcAft>
                <a:spcPct val="0"/>
              </a:spcAft>
            </a:pPr>
            <a:r>
              <a:rPr lang="zh-CN" altLang="en-US" sz="1000"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sp>
        <p:nvSpPr>
          <p:cNvPr id="15" name="TextBox 16"/>
          <p:cNvSpPr txBox="1"/>
          <p:nvPr/>
        </p:nvSpPr>
        <p:spPr>
          <a:xfrm>
            <a:off x="2094655" y="4813975"/>
            <a:ext cx="1615827" cy="215444"/>
          </a:xfrm>
          <a:prstGeom prst="rect">
            <a:avLst/>
          </a:prstGeom>
          <a:noFill/>
        </p:spPr>
        <p:txBody>
          <a:bodyPr wrap="none" lIns="0" tIns="0" rIns="0" bIns="0" rtlCol="0">
            <a:spAutoFit/>
          </a:bodyPr>
          <a:lstStyle/>
          <a:p>
            <a:pPr fontAlgn="base">
              <a:spcBef>
                <a:spcPct val="0"/>
              </a:spcBef>
              <a:spcAft>
                <a:spcPct val="0"/>
              </a:spcAft>
            </a:pPr>
            <a:r>
              <a:rPr lang="zh-CN" altLang="en-US" sz="1400" dirty="0">
                <a:solidFill>
                  <a:srgbClr val="C00000"/>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16" name="椭圆 15"/>
          <p:cNvSpPr/>
          <p:nvPr/>
        </p:nvSpPr>
        <p:spPr>
          <a:xfrm>
            <a:off x="4851288" y="4675831"/>
            <a:ext cx="491734" cy="491734"/>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2250" b="1"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2</a:t>
            </a:r>
            <a:endParaRPr kumimoji="0" lang="zh-CN" altLang="en-US" sz="2250" b="1"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7" name="TextBox 15"/>
          <p:cNvSpPr txBox="1"/>
          <p:nvPr/>
        </p:nvSpPr>
        <p:spPr>
          <a:xfrm>
            <a:off x="4694745" y="5221161"/>
            <a:ext cx="2902771" cy="895886"/>
          </a:xfrm>
          <a:prstGeom prst="rect">
            <a:avLst/>
          </a:prstGeom>
          <a:noFill/>
        </p:spPr>
        <p:txBody>
          <a:bodyPr wrap="square" lIns="0" tIns="0" rIns="0" bIns="0" rtlCol="0">
            <a:spAutoFit/>
          </a:bodyPr>
          <a:lstStyle/>
          <a:p>
            <a:pPr algn="just" fontAlgn="base">
              <a:lnSpc>
                <a:spcPct val="150000"/>
              </a:lnSpc>
              <a:spcBef>
                <a:spcPct val="0"/>
              </a:spcBef>
              <a:spcAft>
                <a:spcPct val="0"/>
              </a:spcAft>
            </a:pPr>
            <a:r>
              <a:rPr lang="zh-CN" altLang="en-US" sz="1000"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sp>
        <p:nvSpPr>
          <p:cNvPr id="18" name="TextBox 16"/>
          <p:cNvSpPr txBox="1"/>
          <p:nvPr/>
        </p:nvSpPr>
        <p:spPr>
          <a:xfrm>
            <a:off x="5419224" y="4813975"/>
            <a:ext cx="1615827" cy="215444"/>
          </a:xfrm>
          <a:prstGeom prst="rect">
            <a:avLst/>
          </a:prstGeom>
          <a:noFill/>
        </p:spPr>
        <p:txBody>
          <a:bodyPr wrap="none" lIns="0" tIns="0" rIns="0" bIns="0" rtlCol="0">
            <a:spAutoFit/>
          </a:bodyPr>
          <a:lstStyle/>
          <a:p>
            <a:pPr fontAlgn="base">
              <a:spcBef>
                <a:spcPct val="0"/>
              </a:spcBef>
              <a:spcAft>
                <a:spcPct val="0"/>
              </a:spcAft>
            </a:pPr>
            <a:r>
              <a:rPr lang="zh-CN" altLang="en-US" sz="1400" dirty="0">
                <a:solidFill>
                  <a:srgbClr val="C00000"/>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19" name="椭圆 18"/>
          <p:cNvSpPr/>
          <p:nvPr/>
        </p:nvSpPr>
        <p:spPr>
          <a:xfrm>
            <a:off x="8477140" y="4675831"/>
            <a:ext cx="491734" cy="491734"/>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2250" b="1"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3</a:t>
            </a:r>
            <a:endParaRPr kumimoji="0" lang="zh-CN" altLang="en-US" sz="2250" b="1"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 name="TextBox 15"/>
          <p:cNvSpPr txBox="1"/>
          <p:nvPr/>
        </p:nvSpPr>
        <p:spPr>
          <a:xfrm>
            <a:off x="8263446" y="5221161"/>
            <a:ext cx="2883525" cy="895886"/>
          </a:xfrm>
          <a:prstGeom prst="rect">
            <a:avLst/>
          </a:prstGeom>
          <a:noFill/>
        </p:spPr>
        <p:txBody>
          <a:bodyPr wrap="square" lIns="0" tIns="0" rIns="0" bIns="0" rtlCol="0">
            <a:spAutoFit/>
          </a:bodyPr>
          <a:lstStyle/>
          <a:p>
            <a:pPr algn="just" fontAlgn="base">
              <a:lnSpc>
                <a:spcPct val="150000"/>
              </a:lnSpc>
              <a:spcBef>
                <a:spcPct val="0"/>
              </a:spcBef>
              <a:spcAft>
                <a:spcPct val="0"/>
              </a:spcAft>
            </a:pPr>
            <a:r>
              <a:rPr lang="zh-CN" altLang="en-US" sz="1000"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sp>
        <p:nvSpPr>
          <p:cNvPr id="21" name="TextBox 16"/>
          <p:cNvSpPr txBox="1"/>
          <p:nvPr/>
        </p:nvSpPr>
        <p:spPr>
          <a:xfrm>
            <a:off x="9045076" y="4813975"/>
            <a:ext cx="1615827" cy="215444"/>
          </a:xfrm>
          <a:prstGeom prst="rect">
            <a:avLst/>
          </a:prstGeom>
          <a:noFill/>
        </p:spPr>
        <p:txBody>
          <a:bodyPr wrap="none" lIns="0" tIns="0" rIns="0" bIns="0" rtlCol="0">
            <a:spAutoFit/>
          </a:bodyPr>
          <a:lstStyle/>
          <a:p>
            <a:pPr fontAlgn="base">
              <a:spcBef>
                <a:spcPct val="0"/>
              </a:spcBef>
              <a:spcAft>
                <a:spcPct val="0"/>
              </a:spcAft>
            </a:pPr>
            <a:r>
              <a:rPr lang="zh-CN" altLang="en-US" sz="1400" dirty="0">
                <a:solidFill>
                  <a:srgbClr val="C00000"/>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nvGrpSpPr>
          <p:cNvPr id="22" name="组合 21"/>
          <p:cNvGrpSpPr/>
          <p:nvPr/>
        </p:nvGrpSpPr>
        <p:grpSpPr>
          <a:xfrm>
            <a:off x="458362" y="295817"/>
            <a:ext cx="430466" cy="430466"/>
            <a:chOff x="5528760" y="4728676"/>
            <a:chExt cx="1257214" cy="1257214"/>
          </a:xfrm>
        </p:grpSpPr>
        <p:sp>
          <p:nvSpPr>
            <p:cNvPr id="23" name="椭圆 22"/>
            <p:cNvSpPr/>
            <p:nvPr/>
          </p:nvSpPr>
          <p:spPr>
            <a:xfrm>
              <a:off x="5528760" y="4728676"/>
              <a:ext cx="1257214" cy="1257214"/>
            </a:xfrm>
            <a:prstGeom prst="ellipse">
              <a:avLst/>
            </a:prstGeom>
            <a:solidFill>
              <a:srgbClr val="C00000"/>
            </a:solidFill>
            <a:ln w="19050">
              <a:noFill/>
              <a:prstDash val="sysDash"/>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KSO_Shape"/>
            <p:cNvSpPr/>
            <p:nvPr/>
          </p:nvSpPr>
          <p:spPr bwMode="auto">
            <a:xfrm>
              <a:off x="5691154" y="4942818"/>
              <a:ext cx="873112" cy="864692"/>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7"/>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7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pull/>
      </p:transition>
    </mc:Choice>
    <mc:Fallback xmlns="">
      <p:transition spd="slow" advTm="0">
        <p:pull/>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46000">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14:bounceEnd="46000">
                                          <p:cBhvr additive="base">
                                            <p:cTn id="7" dur="750" fill="hold"/>
                                            <p:tgtEl>
                                              <p:spTgt spid="22"/>
                                            </p:tgtEl>
                                            <p:attrNameLst>
                                              <p:attrName>ppt_x</p:attrName>
                                            </p:attrNameLst>
                                          </p:cBhvr>
                                          <p:tavLst>
                                            <p:tav tm="0">
                                              <p:val>
                                                <p:strVal val="0-#ppt_w/2"/>
                                              </p:val>
                                            </p:tav>
                                            <p:tav tm="100000">
                                              <p:val>
                                                <p:strVal val="#ppt_x"/>
                                              </p:val>
                                            </p:tav>
                                          </p:tavLst>
                                        </p:anim>
                                        <p:anim calcmode="lin" valueType="num" p14:bounceEnd="46000">
                                          <p:cBhvr additive="base">
                                            <p:cTn id="8" dur="75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par>
                              <p:cTn id="20" fill="hold">
                                <p:stCondLst>
                                  <p:cond delay="500"/>
                                </p:stCondLst>
                                <p:childTnLst>
                                  <p:par>
                                    <p:cTn id="21" presetID="17" presetClass="entr" presetSubtype="1" fill="hold" grpId="0" nodeType="afterEffect">
                                      <p:stCondLst>
                                        <p:cond delay="0"/>
                                      </p:stCondLst>
                                      <p:iterate type="lt">
                                        <p:tmPct val="40000"/>
                                      </p:iterate>
                                      <p:childTnLst>
                                        <p:set>
                                          <p:cBhvr>
                                            <p:cTn id="22" dur="1" fill="hold">
                                              <p:stCondLst>
                                                <p:cond delay="0"/>
                                              </p:stCondLst>
                                            </p:cTn>
                                            <p:tgtEl>
                                              <p:spTgt spid="15"/>
                                            </p:tgtEl>
                                            <p:attrNameLst>
                                              <p:attrName>style.visibility</p:attrName>
                                            </p:attrNameLst>
                                          </p:cBhvr>
                                          <p:to>
                                            <p:strVal val="visible"/>
                                          </p:to>
                                        </p:set>
                                        <p:anim calcmode="lin" valueType="num">
                                          <p:cBhvr>
                                            <p:cTn id="23" dur="250" fill="hold"/>
                                            <p:tgtEl>
                                              <p:spTgt spid="15"/>
                                            </p:tgtEl>
                                            <p:attrNameLst>
                                              <p:attrName>ppt_x</p:attrName>
                                            </p:attrNameLst>
                                          </p:cBhvr>
                                          <p:tavLst>
                                            <p:tav tm="0">
                                              <p:val>
                                                <p:strVal val="#ppt_x"/>
                                              </p:val>
                                            </p:tav>
                                            <p:tav tm="100000">
                                              <p:val>
                                                <p:strVal val="#ppt_x"/>
                                              </p:val>
                                            </p:tav>
                                          </p:tavLst>
                                        </p:anim>
                                        <p:anim calcmode="lin" valueType="num">
                                          <p:cBhvr>
                                            <p:cTn id="24" dur="250" fill="hold"/>
                                            <p:tgtEl>
                                              <p:spTgt spid="15"/>
                                            </p:tgtEl>
                                            <p:attrNameLst>
                                              <p:attrName>ppt_y</p:attrName>
                                            </p:attrNameLst>
                                          </p:cBhvr>
                                          <p:tavLst>
                                            <p:tav tm="0">
                                              <p:val>
                                                <p:strVal val="#ppt_y-#ppt_h/2"/>
                                              </p:val>
                                            </p:tav>
                                            <p:tav tm="100000">
                                              <p:val>
                                                <p:strVal val="#ppt_y"/>
                                              </p:val>
                                            </p:tav>
                                          </p:tavLst>
                                        </p:anim>
                                        <p:anim calcmode="lin" valueType="num">
                                          <p:cBhvr>
                                            <p:cTn id="25" dur="250" fill="hold"/>
                                            <p:tgtEl>
                                              <p:spTgt spid="15"/>
                                            </p:tgtEl>
                                            <p:attrNameLst>
                                              <p:attrName>ppt_w</p:attrName>
                                            </p:attrNameLst>
                                          </p:cBhvr>
                                          <p:tavLst>
                                            <p:tav tm="0">
                                              <p:val>
                                                <p:strVal val="#ppt_w"/>
                                              </p:val>
                                            </p:tav>
                                            <p:tav tm="100000">
                                              <p:val>
                                                <p:strVal val="#ppt_w"/>
                                              </p:val>
                                            </p:tav>
                                          </p:tavLst>
                                        </p:anim>
                                        <p:anim calcmode="lin" valueType="num">
                                          <p:cBhvr>
                                            <p:cTn id="26" dur="250" fill="hold"/>
                                            <p:tgtEl>
                                              <p:spTgt spid="15"/>
                                            </p:tgtEl>
                                            <p:attrNameLst>
                                              <p:attrName>ppt_h</p:attrName>
                                            </p:attrNameLst>
                                          </p:cBhvr>
                                          <p:tavLst>
                                            <p:tav tm="0">
                                              <p:val>
                                                <p:fltVal val="0"/>
                                              </p:val>
                                            </p:tav>
                                            <p:tav tm="100000">
                                              <p:val>
                                                <p:strVal val="#ppt_h"/>
                                              </p:val>
                                            </p:tav>
                                          </p:tavLst>
                                        </p:anim>
                                      </p:childTnLst>
                                    </p:cTn>
                                  </p:par>
                                </p:childTnLst>
                              </p:cTn>
                            </p:par>
                            <p:par>
                              <p:cTn id="27" fill="hold">
                                <p:stCondLst>
                                  <p:cond delay="1549"/>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750"/>
                                            <p:tgtEl>
                                              <p:spTgt spid="14"/>
                                            </p:tgtEl>
                                          </p:cBhvr>
                                        </p:animEffect>
                                      </p:childTnLst>
                                    </p:cTn>
                                  </p:par>
                                </p:childTnLst>
                              </p:cTn>
                            </p:par>
                            <p:par>
                              <p:cTn id="31" fill="hold">
                                <p:stCondLst>
                                  <p:cond delay="2549"/>
                                </p:stCondLst>
                                <p:childTnLst>
                                  <p:par>
                                    <p:cTn id="32" presetID="42" presetClass="entr" presetSubtype="0"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fltVal val="0"/>
                                              </p:val>
                                            </p:tav>
                                            <p:tav tm="100000">
                                              <p:val>
                                                <p:strVal val="#ppt_w"/>
                                              </p:val>
                                            </p:tav>
                                          </p:tavLst>
                                        </p:anim>
                                        <p:anim calcmode="lin" valueType="num">
                                          <p:cBhvr>
                                            <p:cTn id="42" dur="500" fill="hold"/>
                                            <p:tgtEl>
                                              <p:spTgt spid="16"/>
                                            </p:tgtEl>
                                            <p:attrNameLst>
                                              <p:attrName>ppt_h</p:attrName>
                                            </p:attrNameLst>
                                          </p:cBhvr>
                                          <p:tavLst>
                                            <p:tav tm="0">
                                              <p:val>
                                                <p:fltVal val="0"/>
                                              </p:val>
                                            </p:tav>
                                            <p:tav tm="100000">
                                              <p:val>
                                                <p:strVal val="#ppt_h"/>
                                              </p:val>
                                            </p:tav>
                                          </p:tavLst>
                                        </p:anim>
                                        <p:animEffect transition="in" filter="fade">
                                          <p:cBhvr>
                                            <p:cTn id="43" dur="500"/>
                                            <p:tgtEl>
                                              <p:spTgt spid="16"/>
                                            </p:tgtEl>
                                          </p:cBhvr>
                                        </p:animEffect>
                                      </p:childTnLst>
                                    </p:cTn>
                                  </p:par>
                                </p:childTnLst>
                              </p:cTn>
                            </p:par>
                            <p:par>
                              <p:cTn id="44" fill="hold">
                                <p:stCondLst>
                                  <p:cond delay="500"/>
                                </p:stCondLst>
                                <p:childTnLst>
                                  <p:par>
                                    <p:cTn id="45" presetID="17" presetClass="entr" presetSubtype="1" fill="hold" grpId="0" nodeType="afterEffect">
                                      <p:stCondLst>
                                        <p:cond delay="0"/>
                                      </p:stCondLst>
                                      <p:iterate type="lt">
                                        <p:tmPct val="40000"/>
                                      </p:iterate>
                                      <p:childTnLst>
                                        <p:set>
                                          <p:cBhvr>
                                            <p:cTn id="46" dur="1" fill="hold">
                                              <p:stCondLst>
                                                <p:cond delay="0"/>
                                              </p:stCondLst>
                                            </p:cTn>
                                            <p:tgtEl>
                                              <p:spTgt spid="18"/>
                                            </p:tgtEl>
                                            <p:attrNameLst>
                                              <p:attrName>style.visibility</p:attrName>
                                            </p:attrNameLst>
                                          </p:cBhvr>
                                          <p:to>
                                            <p:strVal val="visible"/>
                                          </p:to>
                                        </p:set>
                                        <p:anim calcmode="lin" valueType="num">
                                          <p:cBhvr>
                                            <p:cTn id="47" dur="250" fill="hold"/>
                                            <p:tgtEl>
                                              <p:spTgt spid="18"/>
                                            </p:tgtEl>
                                            <p:attrNameLst>
                                              <p:attrName>ppt_x</p:attrName>
                                            </p:attrNameLst>
                                          </p:cBhvr>
                                          <p:tavLst>
                                            <p:tav tm="0">
                                              <p:val>
                                                <p:strVal val="#ppt_x"/>
                                              </p:val>
                                            </p:tav>
                                            <p:tav tm="100000">
                                              <p:val>
                                                <p:strVal val="#ppt_x"/>
                                              </p:val>
                                            </p:tav>
                                          </p:tavLst>
                                        </p:anim>
                                        <p:anim calcmode="lin" valueType="num">
                                          <p:cBhvr>
                                            <p:cTn id="48" dur="250" fill="hold"/>
                                            <p:tgtEl>
                                              <p:spTgt spid="18"/>
                                            </p:tgtEl>
                                            <p:attrNameLst>
                                              <p:attrName>ppt_y</p:attrName>
                                            </p:attrNameLst>
                                          </p:cBhvr>
                                          <p:tavLst>
                                            <p:tav tm="0">
                                              <p:val>
                                                <p:strVal val="#ppt_y-#ppt_h/2"/>
                                              </p:val>
                                            </p:tav>
                                            <p:tav tm="100000">
                                              <p:val>
                                                <p:strVal val="#ppt_y"/>
                                              </p:val>
                                            </p:tav>
                                          </p:tavLst>
                                        </p:anim>
                                        <p:anim calcmode="lin" valueType="num">
                                          <p:cBhvr>
                                            <p:cTn id="49" dur="250" fill="hold"/>
                                            <p:tgtEl>
                                              <p:spTgt spid="18"/>
                                            </p:tgtEl>
                                            <p:attrNameLst>
                                              <p:attrName>ppt_w</p:attrName>
                                            </p:attrNameLst>
                                          </p:cBhvr>
                                          <p:tavLst>
                                            <p:tav tm="0">
                                              <p:val>
                                                <p:strVal val="#ppt_w"/>
                                              </p:val>
                                            </p:tav>
                                            <p:tav tm="100000">
                                              <p:val>
                                                <p:strVal val="#ppt_w"/>
                                              </p:val>
                                            </p:tav>
                                          </p:tavLst>
                                        </p:anim>
                                        <p:anim calcmode="lin" valueType="num">
                                          <p:cBhvr>
                                            <p:cTn id="50" dur="250" fill="hold"/>
                                            <p:tgtEl>
                                              <p:spTgt spid="18"/>
                                            </p:tgtEl>
                                            <p:attrNameLst>
                                              <p:attrName>ppt_h</p:attrName>
                                            </p:attrNameLst>
                                          </p:cBhvr>
                                          <p:tavLst>
                                            <p:tav tm="0">
                                              <p:val>
                                                <p:fltVal val="0"/>
                                              </p:val>
                                            </p:tav>
                                            <p:tav tm="100000">
                                              <p:val>
                                                <p:strVal val="#ppt_h"/>
                                              </p:val>
                                            </p:tav>
                                          </p:tavLst>
                                        </p:anim>
                                      </p:childTnLst>
                                    </p:cTn>
                                  </p:par>
                                </p:childTnLst>
                              </p:cTn>
                            </p:par>
                            <p:par>
                              <p:cTn id="51" fill="hold">
                                <p:stCondLst>
                                  <p:cond delay="1549"/>
                                </p:stCondLst>
                                <p:childTnLst>
                                  <p:par>
                                    <p:cTn id="52" presetID="22" presetClass="entr" presetSubtype="8"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left)">
                                          <p:cBhvr>
                                            <p:cTn id="54" dur="750"/>
                                            <p:tgtEl>
                                              <p:spTgt spid="17"/>
                                            </p:tgtEl>
                                          </p:cBhvr>
                                        </p:animEffect>
                                      </p:childTnLst>
                                    </p:cTn>
                                  </p:par>
                                </p:childTnLst>
                              </p:cTn>
                            </p:par>
                            <p:par>
                              <p:cTn id="55" fill="hold">
                                <p:stCondLst>
                                  <p:cond delay="2549"/>
                                </p:stCondLst>
                                <p:childTnLst>
                                  <p:par>
                                    <p:cTn id="56" presetID="42" presetClass="entr" presetSubtype="0" fill="hold"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1000"/>
                                            <p:tgtEl>
                                              <p:spTgt spid="11"/>
                                            </p:tgtEl>
                                          </p:cBhvr>
                                        </p:animEffect>
                                        <p:anim calcmode="lin" valueType="num">
                                          <p:cBhvr>
                                            <p:cTn id="59" dur="1000" fill="hold"/>
                                            <p:tgtEl>
                                              <p:spTgt spid="11"/>
                                            </p:tgtEl>
                                            <p:attrNameLst>
                                              <p:attrName>ppt_x</p:attrName>
                                            </p:attrNameLst>
                                          </p:cBhvr>
                                          <p:tavLst>
                                            <p:tav tm="0">
                                              <p:val>
                                                <p:strVal val="#ppt_x"/>
                                              </p:val>
                                            </p:tav>
                                            <p:tav tm="100000">
                                              <p:val>
                                                <p:strVal val="#ppt_x"/>
                                              </p:val>
                                            </p:tav>
                                          </p:tavLst>
                                        </p:anim>
                                        <p:anim calcmode="lin" valueType="num">
                                          <p:cBhvr>
                                            <p:cTn id="6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500"/>
                                </p:stCondLst>
                                <p:childTnLst>
                                  <p:par>
                                    <p:cTn id="69" presetID="17" presetClass="entr" presetSubtype="1" fill="hold" grpId="0" nodeType="afterEffect">
                                      <p:stCondLst>
                                        <p:cond delay="0"/>
                                      </p:stCondLst>
                                      <p:iterate type="lt">
                                        <p:tmPct val="40000"/>
                                      </p:iterate>
                                      <p:childTnLst>
                                        <p:set>
                                          <p:cBhvr>
                                            <p:cTn id="70" dur="1" fill="hold">
                                              <p:stCondLst>
                                                <p:cond delay="0"/>
                                              </p:stCondLst>
                                            </p:cTn>
                                            <p:tgtEl>
                                              <p:spTgt spid="21"/>
                                            </p:tgtEl>
                                            <p:attrNameLst>
                                              <p:attrName>style.visibility</p:attrName>
                                            </p:attrNameLst>
                                          </p:cBhvr>
                                          <p:to>
                                            <p:strVal val="visible"/>
                                          </p:to>
                                        </p:set>
                                        <p:anim calcmode="lin" valueType="num">
                                          <p:cBhvr>
                                            <p:cTn id="71" dur="250" fill="hold"/>
                                            <p:tgtEl>
                                              <p:spTgt spid="21"/>
                                            </p:tgtEl>
                                            <p:attrNameLst>
                                              <p:attrName>ppt_x</p:attrName>
                                            </p:attrNameLst>
                                          </p:cBhvr>
                                          <p:tavLst>
                                            <p:tav tm="0">
                                              <p:val>
                                                <p:strVal val="#ppt_x"/>
                                              </p:val>
                                            </p:tav>
                                            <p:tav tm="100000">
                                              <p:val>
                                                <p:strVal val="#ppt_x"/>
                                              </p:val>
                                            </p:tav>
                                          </p:tavLst>
                                        </p:anim>
                                        <p:anim calcmode="lin" valueType="num">
                                          <p:cBhvr>
                                            <p:cTn id="72" dur="250" fill="hold"/>
                                            <p:tgtEl>
                                              <p:spTgt spid="21"/>
                                            </p:tgtEl>
                                            <p:attrNameLst>
                                              <p:attrName>ppt_y</p:attrName>
                                            </p:attrNameLst>
                                          </p:cBhvr>
                                          <p:tavLst>
                                            <p:tav tm="0">
                                              <p:val>
                                                <p:strVal val="#ppt_y-#ppt_h/2"/>
                                              </p:val>
                                            </p:tav>
                                            <p:tav tm="100000">
                                              <p:val>
                                                <p:strVal val="#ppt_y"/>
                                              </p:val>
                                            </p:tav>
                                          </p:tavLst>
                                        </p:anim>
                                        <p:anim calcmode="lin" valueType="num">
                                          <p:cBhvr>
                                            <p:cTn id="73" dur="250" fill="hold"/>
                                            <p:tgtEl>
                                              <p:spTgt spid="21"/>
                                            </p:tgtEl>
                                            <p:attrNameLst>
                                              <p:attrName>ppt_w</p:attrName>
                                            </p:attrNameLst>
                                          </p:cBhvr>
                                          <p:tavLst>
                                            <p:tav tm="0">
                                              <p:val>
                                                <p:strVal val="#ppt_w"/>
                                              </p:val>
                                            </p:tav>
                                            <p:tav tm="100000">
                                              <p:val>
                                                <p:strVal val="#ppt_w"/>
                                              </p:val>
                                            </p:tav>
                                          </p:tavLst>
                                        </p:anim>
                                        <p:anim calcmode="lin" valueType="num">
                                          <p:cBhvr>
                                            <p:cTn id="74" dur="250" fill="hold"/>
                                            <p:tgtEl>
                                              <p:spTgt spid="21"/>
                                            </p:tgtEl>
                                            <p:attrNameLst>
                                              <p:attrName>ppt_h</p:attrName>
                                            </p:attrNameLst>
                                          </p:cBhvr>
                                          <p:tavLst>
                                            <p:tav tm="0">
                                              <p:val>
                                                <p:fltVal val="0"/>
                                              </p:val>
                                            </p:tav>
                                            <p:tav tm="100000">
                                              <p:val>
                                                <p:strVal val="#ppt_h"/>
                                              </p:val>
                                            </p:tav>
                                          </p:tavLst>
                                        </p:anim>
                                      </p:childTnLst>
                                    </p:cTn>
                                  </p:par>
                                </p:childTnLst>
                              </p:cTn>
                            </p:par>
                            <p:par>
                              <p:cTn id="75" fill="hold">
                                <p:stCondLst>
                                  <p:cond delay="1549"/>
                                </p:stCondLst>
                                <p:childTnLst>
                                  <p:par>
                                    <p:cTn id="76" presetID="22" presetClass="entr" presetSubtype="8"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left)">
                                          <p:cBhvr>
                                            <p:cTn id="78" dur="750"/>
                                            <p:tgtEl>
                                              <p:spTgt spid="20"/>
                                            </p:tgtEl>
                                          </p:cBhvr>
                                        </p:animEffect>
                                      </p:childTnLst>
                                    </p:cTn>
                                  </p:par>
                                </p:childTnLst>
                              </p:cTn>
                            </p:par>
                            <p:par>
                              <p:cTn id="79" fill="hold">
                                <p:stCondLst>
                                  <p:cond delay="2549"/>
                                </p:stCondLst>
                                <p:childTnLst>
                                  <p:par>
                                    <p:cTn id="80" presetID="42" presetClass="entr" presetSubtype="0" fill="hold"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fade">
                                          <p:cBhvr>
                                            <p:cTn id="82" dur="1000"/>
                                            <p:tgtEl>
                                              <p:spTgt spid="12"/>
                                            </p:tgtEl>
                                          </p:cBhvr>
                                        </p:animEffect>
                                        <p:anim calcmode="lin" valueType="num">
                                          <p:cBhvr>
                                            <p:cTn id="83" dur="1000" fill="hold"/>
                                            <p:tgtEl>
                                              <p:spTgt spid="12"/>
                                            </p:tgtEl>
                                            <p:attrNameLst>
                                              <p:attrName>ppt_x</p:attrName>
                                            </p:attrNameLst>
                                          </p:cBhvr>
                                          <p:tavLst>
                                            <p:tav tm="0">
                                              <p:val>
                                                <p:strVal val="#ppt_x"/>
                                              </p:val>
                                            </p:tav>
                                            <p:tav tm="100000">
                                              <p:val>
                                                <p:strVal val="#ppt_x"/>
                                              </p:val>
                                            </p:tav>
                                          </p:tavLst>
                                        </p:anim>
                                        <p:anim calcmode="lin" valueType="num">
                                          <p:cBhvr>
                                            <p:cTn id="8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3" grpId="0" animBg="1"/>
          <p:bldP spid="14" grpId="0"/>
          <p:bldP spid="15" grpId="0"/>
          <p:bldP spid="16" grpId="0" animBg="1"/>
          <p:bldP spid="17" grpId="0"/>
          <p:bldP spid="18" grpId="0"/>
          <p:bldP spid="19" grpId="0" animBg="1"/>
          <p:bldP spid="20" grpId="0"/>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750" fill="hold"/>
                                            <p:tgtEl>
                                              <p:spTgt spid="22"/>
                                            </p:tgtEl>
                                            <p:attrNameLst>
                                              <p:attrName>ppt_x</p:attrName>
                                            </p:attrNameLst>
                                          </p:cBhvr>
                                          <p:tavLst>
                                            <p:tav tm="0">
                                              <p:val>
                                                <p:strVal val="0-#ppt_w/2"/>
                                              </p:val>
                                            </p:tav>
                                            <p:tav tm="100000">
                                              <p:val>
                                                <p:strVal val="#ppt_x"/>
                                              </p:val>
                                            </p:tav>
                                          </p:tavLst>
                                        </p:anim>
                                        <p:anim calcmode="lin" valueType="num">
                                          <p:cBhvr additive="base">
                                            <p:cTn id="8" dur="75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par>
                              <p:cTn id="20" fill="hold">
                                <p:stCondLst>
                                  <p:cond delay="500"/>
                                </p:stCondLst>
                                <p:childTnLst>
                                  <p:par>
                                    <p:cTn id="21" presetID="17" presetClass="entr" presetSubtype="1" fill="hold" grpId="0" nodeType="afterEffect">
                                      <p:stCondLst>
                                        <p:cond delay="0"/>
                                      </p:stCondLst>
                                      <p:iterate type="lt">
                                        <p:tmPct val="40000"/>
                                      </p:iterate>
                                      <p:childTnLst>
                                        <p:set>
                                          <p:cBhvr>
                                            <p:cTn id="22" dur="1" fill="hold">
                                              <p:stCondLst>
                                                <p:cond delay="0"/>
                                              </p:stCondLst>
                                            </p:cTn>
                                            <p:tgtEl>
                                              <p:spTgt spid="15"/>
                                            </p:tgtEl>
                                            <p:attrNameLst>
                                              <p:attrName>style.visibility</p:attrName>
                                            </p:attrNameLst>
                                          </p:cBhvr>
                                          <p:to>
                                            <p:strVal val="visible"/>
                                          </p:to>
                                        </p:set>
                                        <p:anim calcmode="lin" valueType="num">
                                          <p:cBhvr>
                                            <p:cTn id="23" dur="250" fill="hold"/>
                                            <p:tgtEl>
                                              <p:spTgt spid="15"/>
                                            </p:tgtEl>
                                            <p:attrNameLst>
                                              <p:attrName>ppt_x</p:attrName>
                                            </p:attrNameLst>
                                          </p:cBhvr>
                                          <p:tavLst>
                                            <p:tav tm="0">
                                              <p:val>
                                                <p:strVal val="#ppt_x"/>
                                              </p:val>
                                            </p:tav>
                                            <p:tav tm="100000">
                                              <p:val>
                                                <p:strVal val="#ppt_x"/>
                                              </p:val>
                                            </p:tav>
                                          </p:tavLst>
                                        </p:anim>
                                        <p:anim calcmode="lin" valueType="num">
                                          <p:cBhvr>
                                            <p:cTn id="24" dur="250" fill="hold"/>
                                            <p:tgtEl>
                                              <p:spTgt spid="15"/>
                                            </p:tgtEl>
                                            <p:attrNameLst>
                                              <p:attrName>ppt_y</p:attrName>
                                            </p:attrNameLst>
                                          </p:cBhvr>
                                          <p:tavLst>
                                            <p:tav tm="0">
                                              <p:val>
                                                <p:strVal val="#ppt_y-#ppt_h/2"/>
                                              </p:val>
                                            </p:tav>
                                            <p:tav tm="100000">
                                              <p:val>
                                                <p:strVal val="#ppt_y"/>
                                              </p:val>
                                            </p:tav>
                                          </p:tavLst>
                                        </p:anim>
                                        <p:anim calcmode="lin" valueType="num">
                                          <p:cBhvr>
                                            <p:cTn id="25" dur="250" fill="hold"/>
                                            <p:tgtEl>
                                              <p:spTgt spid="15"/>
                                            </p:tgtEl>
                                            <p:attrNameLst>
                                              <p:attrName>ppt_w</p:attrName>
                                            </p:attrNameLst>
                                          </p:cBhvr>
                                          <p:tavLst>
                                            <p:tav tm="0">
                                              <p:val>
                                                <p:strVal val="#ppt_w"/>
                                              </p:val>
                                            </p:tav>
                                            <p:tav tm="100000">
                                              <p:val>
                                                <p:strVal val="#ppt_w"/>
                                              </p:val>
                                            </p:tav>
                                          </p:tavLst>
                                        </p:anim>
                                        <p:anim calcmode="lin" valueType="num">
                                          <p:cBhvr>
                                            <p:cTn id="26" dur="250" fill="hold"/>
                                            <p:tgtEl>
                                              <p:spTgt spid="15"/>
                                            </p:tgtEl>
                                            <p:attrNameLst>
                                              <p:attrName>ppt_h</p:attrName>
                                            </p:attrNameLst>
                                          </p:cBhvr>
                                          <p:tavLst>
                                            <p:tav tm="0">
                                              <p:val>
                                                <p:fltVal val="0"/>
                                              </p:val>
                                            </p:tav>
                                            <p:tav tm="100000">
                                              <p:val>
                                                <p:strVal val="#ppt_h"/>
                                              </p:val>
                                            </p:tav>
                                          </p:tavLst>
                                        </p:anim>
                                      </p:childTnLst>
                                    </p:cTn>
                                  </p:par>
                                </p:childTnLst>
                              </p:cTn>
                            </p:par>
                            <p:par>
                              <p:cTn id="27" fill="hold">
                                <p:stCondLst>
                                  <p:cond delay="1549"/>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750"/>
                                            <p:tgtEl>
                                              <p:spTgt spid="14"/>
                                            </p:tgtEl>
                                          </p:cBhvr>
                                        </p:animEffect>
                                      </p:childTnLst>
                                    </p:cTn>
                                  </p:par>
                                </p:childTnLst>
                              </p:cTn>
                            </p:par>
                            <p:par>
                              <p:cTn id="31" fill="hold">
                                <p:stCondLst>
                                  <p:cond delay="2549"/>
                                </p:stCondLst>
                                <p:childTnLst>
                                  <p:par>
                                    <p:cTn id="32" presetID="42" presetClass="entr" presetSubtype="0"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fltVal val="0"/>
                                              </p:val>
                                            </p:tav>
                                            <p:tav tm="100000">
                                              <p:val>
                                                <p:strVal val="#ppt_w"/>
                                              </p:val>
                                            </p:tav>
                                          </p:tavLst>
                                        </p:anim>
                                        <p:anim calcmode="lin" valueType="num">
                                          <p:cBhvr>
                                            <p:cTn id="42" dur="500" fill="hold"/>
                                            <p:tgtEl>
                                              <p:spTgt spid="16"/>
                                            </p:tgtEl>
                                            <p:attrNameLst>
                                              <p:attrName>ppt_h</p:attrName>
                                            </p:attrNameLst>
                                          </p:cBhvr>
                                          <p:tavLst>
                                            <p:tav tm="0">
                                              <p:val>
                                                <p:fltVal val="0"/>
                                              </p:val>
                                            </p:tav>
                                            <p:tav tm="100000">
                                              <p:val>
                                                <p:strVal val="#ppt_h"/>
                                              </p:val>
                                            </p:tav>
                                          </p:tavLst>
                                        </p:anim>
                                        <p:animEffect transition="in" filter="fade">
                                          <p:cBhvr>
                                            <p:cTn id="43" dur="500"/>
                                            <p:tgtEl>
                                              <p:spTgt spid="16"/>
                                            </p:tgtEl>
                                          </p:cBhvr>
                                        </p:animEffect>
                                      </p:childTnLst>
                                    </p:cTn>
                                  </p:par>
                                </p:childTnLst>
                              </p:cTn>
                            </p:par>
                            <p:par>
                              <p:cTn id="44" fill="hold">
                                <p:stCondLst>
                                  <p:cond delay="500"/>
                                </p:stCondLst>
                                <p:childTnLst>
                                  <p:par>
                                    <p:cTn id="45" presetID="17" presetClass="entr" presetSubtype="1" fill="hold" grpId="0" nodeType="afterEffect">
                                      <p:stCondLst>
                                        <p:cond delay="0"/>
                                      </p:stCondLst>
                                      <p:iterate type="lt">
                                        <p:tmPct val="40000"/>
                                      </p:iterate>
                                      <p:childTnLst>
                                        <p:set>
                                          <p:cBhvr>
                                            <p:cTn id="46" dur="1" fill="hold">
                                              <p:stCondLst>
                                                <p:cond delay="0"/>
                                              </p:stCondLst>
                                            </p:cTn>
                                            <p:tgtEl>
                                              <p:spTgt spid="18"/>
                                            </p:tgtEl>
                                            <p:attrNameLst>
                                              <p:attrName>style.visibility</p:attrName>
                                            </p:attrNameLst>
                                          </p:cBhvr>
                                          <p:to>
                                            <p:strVal val="visible"/>
                                          </p:to>
                                        </p:set>
                                        <p:anim calcmode="lin" valueType="num">
                                          <p:cBhvr>
                                            <p:cTn id="47" dur="250" fill="hold"/>
                                            <p:tgtEl>
                                              <p:spTgt spid="18"/>
                                            </p:tgtEl>
                                            <p:attrNameLst>
                                              <p:attrName>ppt_x</p:attrName>
                                            </p:attrNameLst>
                                          </p:cBhvr>
                                          <p:tavLst>
                                            <p:tav tm="0">
                                              <p:val>
                                                <p:strVal val="#ppt_x"/>
                                              </p:val>
                                            </p:tav>
                                            <p:tav tm="100000">
                                              <p:val>
                                                <p:strVal val="#ppt_x"/>
                                              </p:val>
                                            </p:tav>
                                          </p:tavLst>
                                        </p:anim>
                                        <p:anim calcmode="lin" valueType="num">
                                          <p:cBhvr>
                                            <p:cTn id="48" dur="250" fill="hold"/>
                                            <p:tgtEl>
                                              <p:spTgt spid="18"/>
                                            </p:tgtEl>
                                            <p:attrNameLst>
                                              <p:attrName>ppt_y</p:attrName>
                                            </p:attrNameLst>
                                          </p:cBhvr>
                                          <p:tavLst>
                                            <p:tav tm="0">
                                              <p:val>
                                                <p:strVal val="#ppt_y-#ppt_h/2"/>
                                              </p:val>
                                            </p:tav>
                                            <p:tav tm="100000">
                                              <p:val>
                                                <p:strVal val="#ppt_y"/>
                                              </p:val>
                                            </p:tav>
                                          </p:tavLst>
                                        </p:anim>
                                        <p:anim calcmode="lin" valueType="num">
                                          <p:cBhvr>
                                            <p:cTn id="49" dur="250" fill="hold"/>
                                            <p:tgtEl>
                                              <p:spTgt spid="18"/>
                                            </p:tgtEl>
                                            <p:attrNameLst>
                                              <p:attrName>ppt_w</p:attrName>
                                            </p:attrNameLst>
                                          </p:cBhvr>
                                          <p:tavLst>
                                            <p:tav tm="0">
                                              <p:val>
                                                <p:strVal val="#ppt_w"/>
                                              </p:val>
                                            </p:tav>
                                            <p:tav tm="100000">
                                              <p:val>
                                                <p:strVal val="#ppt_w"/>
                                              </p:val>
                                            </p:tav>
                                          </p:tavLst>
                                        </p:anim>
                                        <p:anim calcmode="lin" valueType="num">
                                          <p:cBhvr>
                                            <p:cTn id="50" dur="250" fill="hold"/>
                                            <p:tgtEl>
                                              <p:spTgt spid="18"/>
                                            </p:tgtEl>
                                            <p:attrNameLst>
                                              <p:attrName>ppt_h</p:attrName>
                                            </p:attrNameLst>
                                          </p:cBhvr>
                                          <p:tavLst>
                                            <p:tav tm="0">
                                              <p:val>
                                                <p:fltVal val="0"/>
                                              </p:val>
                                            </p:tav>
                                            <p:tav tm="100000">
                                              <p:val>
                                                <p:strVal val="#ppt_h"/>
                                              </p:val>
                                            </p:tav>
                                          </p:tavLst>
                                        </p:anim>
                                      </p:childTnLst>
                                    </p:cTn>
                                  </p:par>
                                </p:childTnLst>
                              </p:cTn>
                            </p:par>
                            <p:par>
                              <p:cTn id="51" fill="hold">
                                <p:stCondLst>
                                  <p:cond delay="1549"/>
                                </p:stCondLst>
                                <p:childTnLst>
                                  <p:par>
                                    <p:cTn id="52" presetID="22" presetClass="entr" presetSubtype="8"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left)">
                                          <p:cBhvr>
                                            <p:cTn id="54" dur="750"/>
                                            <p:tgtEl>
                                              <p:spTgt spid="17"/>
                                            </p:tgtEl>
                                          </p:cBhvr>
                                        </p:animEffect>
                                      </p:childTnLst>
                                    </p:cTn>
                                  </p:par>
                                </p:childTnLst>
                              </p:cTn>
                            </p:par>
                            <p:par>
                              <p:cTn id="55" fill="hold">
                                <p:stCondLst>
                                  <p:cond delay="2549"/>
                                </p:stCondLst>
                                <p:childTnLst>
                                  <p:par>
                                    <p:cTn id="56" presetID="42" presetClass="entr" presetSubtype="0" fill="hold"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1000"/>
                                            <p:tgtEl>
                                              <p:spTgt spid="11"/>
                                            </p:tgtEl>
                                          </p:cBhvr>
                                        </p:animEffect>
                                        <p:anim calcmode="lin" valueType="num">
                                          <p:cBhvr>
                                            <p:cTn id="59" dur="1000" fill="hold"/>
                                            <p:tgtEl>
                                              <p:spTgt spid="11"/>
                                            </p:tgtEl>
                                            <p:attrNameLst>
                                              <p:attrName>ppt_x</p:attrName>
                                            </p:attrNameLst>
                                          </p:cBhvr>
                                          <p:tavLst>
                                            <p:tav tm="0">
                                              <p:val>
                                                <p:strVal val="#ppt_x"/>
                                              </p:val>
                                            </p:tav>
                                            <p:tav tm="100000">
                                              <p:val>
                                                <p:strVal val="#ppt_x"/>
                                              </p:val>
                                            </p:tav>
                                          </p:tavLst>
                                        </p:anim>
                                        <p:anim calcmode="lin" valueType="num">
                                          <p:cBhvr>
                                            <p:cTn id="6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500"/>
                                </p:stCondLst>
                                <p:childTnLst>
                                  <p:par>
                                    <p:cTn id="69" presetID="17" presetClass="entr" presetSubtype="1" fill="hold" grpId="0" nodeType="afterEffect">
                                      <p:stCondLst>
                                        <p:cond delay="0"/>
                                      </p:stCondLst>
                                      <p:iterate type="lt">
                                        <p:tmPct val="40000"/>
                                      </p:iterate>
                                      <p:childTnLst>
                                        <p:set>
                                          <p:cBhvr>
                                            <p:cTn id="70" dur="1" fill="hold">
                                              <p:stCondLst>
                                                <p:cond delay="0"/>
                                              </p:stCondLst>
                                            </p:cTn>
                                            <p:tgtEl>
                                              <p:spTgt spid="21"/>
                                            </p:tgtEl>
                                            <p:attrNameLst>
                                              <p:attrName>style.visibility</p:attrName>
                                            </p:attrNameLst>
                                          </p:cBhvr>
                                          <p:to>
                                            <p:strVal val="visible"/>
                                          </p:to>
                                        </p:set>
                                        <p:anim calcmode="lin" valueType="num">
                                          <p:cBhvr>
                                            <p:cTn id="71" dur="250" fill="hold"/>
                                            <p:tgtEl>
                                              <p:spTgt spid="21"/>
                                            </p:tgtEl>
                                            <p:attrNameLst>
                                              <p:attrName>ppt_x</p:attrName>
                                            </p:attrNameLst>
                                          </p:cBhvr>
                                          <p:tavLst>
                                            <p:tav tm="0">
                                              <p:val>
                                                <p:strVal val="#ppt_x"/>
                                              </p:val>
                                            </p:tav>
                                            <p:tav tm="100000">
                                              <p:val>
                                                <p:strVal val="#ppt_x"/>
                                              </p:val>
                                            </p:tav>
                                          </p:tavLst>
                                        </p:anim>
                                        <p:anim calcmode="lin" valueType="num">
                                          <p:cBhvr>
                                            <p:cTn id="72" dur="250" fill="hold"/>
                                            <p:tgtEl>
                                              <p:spTgt spid="21"/>
                                            </p:tgtEl>
                                            <p:attrNameLst>
                                              <p:attrName>ppt_y</p:attrName>
                                            </p:attrNameLst>
                                          </p:cBhvr>
                                          <p:tavLst>
                                            <p:tav tm="0">
                                              <p:val>
                                                <p:strVal val="#ppt_y-#ppt_h/2"/>
                                              </p:val>
                                            </p:tav>
                                            <p:tav tm="100000">
                                              <p:val>
                                                <p:strVal val="#ppt_y"/>
                                              </p:val>
                                            </p:tav>
                                          </p:tavLst>
                                        </p:anim>
                                        <p:anim calcmode="lin" valueType="num">
                                          <p:cBhvr>
                                            <p:cTn id="73" dur="250" fill="hold"/>
                                            <p:tgtEl>
                                              <p:spTgt spid="21"/>
                                            </p:tgtEl>
                                            <p:attrNameLst>
                                              <p:attrName>ppt_w</p:attrName>
                                            </p:attrNameLst>
                                          </p:cBhvr>
                                          <p:tavLst>
                                            <p:tav tm="0">
                                              <p:val>
                                                <p:strVal val="#ppt_w"/>
                                              </p:val>
                                            </p:tav>
                                            <p:tav tm="100000">
                                              <p:val>
                                                <p:strVal val="#ppt_w"/>
                                              </p:val>
                                            </p:tav>
                                          </p:tavLst>
                                        </p:anim>
                                        <p:anim calcmode="lin" valueType="num">
                                          <p:cBhvr>
                                            <p:cTn id="74" dur="250" fill="hold"/>
                                            <p:tgtEl>
                                              <p:spTgt spid="21"/>
                                            </p:tgtEl>
                                            <p:attrNameLst>
                                              <p:attrName>ppt_h</p:attrName>
                                            </p:attrNameLst>
                                          </p:cBhvr>
                                          <p:tavLst>
                                            <p:tav tm="0">
                                              <p:val>
                                                <p:fltVal val="0"/>
                                              </p:val>
                                            </p:tav>
                                            <p:tav tm="100000">
                                              <p:val>
                                                <p:strVal val="#ppt_h"/>
                                              </p:val>
                                            </p:tav>
                                          </p:tavLst>
                                        </p:anim>
                                      </p:childTnLst>
                                    </p:cTn>
                                  </p:par>
                                </p:childTnLst>
                              </p:cTn>
                            </p:par>
                            <p:par>
                              <p:cTn id="75" fill="hold">
                                <p:stCondLst>
                                  <p:cond delay="1549"/>
                                </p:stCondLst>
                                <p:childTnLst>
                                  <p:par>
                                    <p:cTn id="76" presetID="22" presetClass="entr" presetSubtype="8"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left)">
                                          <p:cBhvr>
                                            <p:cTn id="78" dur="750"/>
                                            <p:tgtEl>
                                              <p:spTgt spid="20"/>
                                            </p:tgtEl>
                                          </p:cBhvr>
                                        </p:animEffect>
                                      </p:childTnLst>
                                    </p:cTn>
                                  </p:par>
                                </p:childTnLst>
                              </p:cTn>
                            </p:par>
                            <p:par>
                              <p:cTn id="79" fill="hold">
                                <p:stCondLst>
                                  <p:cond delay="2549"/>
                                </p:stCondLst>
                                <p:childTnLst>
                                  <p:par>
                                    <p:cTn id="80" presetID="42" presetClass="entr" presetSubtype="0" fill="hold"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fade">
                                          <p:cBhvr>
                                            <p:cTn id="82" dur="1000"/>
                                            <p:tgtEl>
                                              <p:spTgt spid="12"/>
                                            </p:tgtEl>
                                          </p:cBhvr>
                                        </p:animEffect>
                                        <p:anim calcmode="lin" valueType="num">
                                          <p:cBhvr>
                                            <p:cTn id="83" dur="1000" fill="hold"/>
                                            <p:tgtEl>
                                              <p:spTgt spid="12"/>
                                            </p:tgtEl>
                                            <p:attrNameLst>
                                              <p:attrName>ppt_x</p:attrName>
                                            </p:attrNameLst>
                                          </p:cBhvr>
                                          <p:tavLst>
                                            <p:tav tm="0">
                                              <p:val>
                                                <p:strVal val="#ppt_x"/>
                                              </p:val>
                                            </p:tav>
                                            <p:tav tm="100000">
                                              <p:val>
                                                <p:strVal val="#ppt_x"/>
                                              </p:val>
                                            </p:tav>
                                          </p:tavLst>
                                        </p:anim>
                                        <p:anim calcmode="lin" valueType="num">
                                          <p:cBhvr>
                                            <p:cTn id="8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3" grpId="0" animBg="1"/>
          <p:bldP spid="14" grpId="0"/>
          <p:bldP spid="15" grpId="0"/>
          <p:bldP spid="16" grpId="0" animBg="1"/>
          <p:bldP spid="17" grpId="0"/>
          <p:bldP spid="18" grpId="0"/>
          <p:bldP spid="19" grpId="0" animBg="1"/>
          <p:bldP spid="20" grpId="0"/>
          <p:bldP spid="21"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a:noFill/>
        </p:spPr>
      </p:pic>
      <p:sp>
        <p:nvSpPr>
          <p:cNvPr id="6" name="矩形 5"/>
          <p:cNvSpPr/>
          <p:nvPr/>
        </p:nvSpPr>
        <p:spPr>
          <a:xfrm>
            <a:off x="931114" y="321868"/>
            <a:ext cx="2044604" cy="400110"/>
          </a:xfrm>
          <a:prstGeom prst="rect">
            <a:avLst/>
          </a:prstGeom>
        </p:spPr>
        <p:txBody>
          <a:bodyPr wrap="square">
            <a:spAutoFit/>
          </a:bodyPr>
          <a:lstStyle/>
          <a:p>
            <a:r>
              <a:rPr lang="zh-CN" altLang="en-US" sz="2000" dirty="0">
                <a:solidFill>
                  <a:srgbClr val="C00000"/>
                </a:solidFill>
                <a:latin typeface="微软雅黑" panose="020B0503020204020204" pitchFamily="34" charset="-122"/>
                <a:ea typeface="微软雅黑" panose="020B0503020204020204" pitchFamily="34" charset="-122"/>
              </a:rPr>
              <a:t>核心技术</a:t>
            </a:r>
            <a:endParaRPr lang="en-US" altLang="zh-CN" sz="2000" dirty="0">
              <a:solidFill>
                <a:srgbClr val="C00000"/>
              </a:solidFill>
              <a:latin typeface="微软雅黑" panose="020B0503020204020204" pitchFamily="34" charset="-122"/>
              <a:ea typeface="微软雅黑" panose="020B0503020204020204" pitchFamily="34" charset="-122"/>
            </a:endParaRPr>
          </a:p>
        </p:txBody>
      </p:sp>
      <p:sp>
        <p:nvSpPr>
          <p:cNvPr id="10" name="矩形 9"/>
          <p:cNvSpPr>
            <a:spLocks noChangeArrowheads="1"/>
          </p:cNvSpPr>
          <p:nvPr/>
        </p:nvSpPr>
        <p:spPr bwMode="auto">
          <a:xfrm>
            <a:off x="5420605" y="1966413"/>
            <a:ext cx="1862315" cy="52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0248" tIns="55123" rIns="110248" bIns="5512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660" b="1" dirty="0">
                <a:solidFill>
                  <a:srgbClr val="C00000"/>
                </a:solidFill>
              </a:rPr>
              <a:t>核心技术</a:t>
            </a:r>
          </a:p>
        </p:txBody>
      </p:sp>
      <p:grpSp>
        <p:nvGrpSpPr>
          <p:cNvPr id="11" name="组合 10"/>
          <p:cNvGrpSpPr/>
          <p:nvPr/>
        </p:nvGrpSpPr>
        <p:grpSpPr>
          <a:xfrm>
            <a:off x="2311652" y="2308280"/>
            <a:ext cx="7985231" cy="2662397"/>
            <a:chOff x="1732987" y="1572178"/>
            <a:chExt cx="5935356" cy="2002882"/>
          </a:xfrm>
          <a:noFill/>
        </p:grpSpPr>
        <p:grpSp>
          <p:nvGrpSpPr>
            <p:cNvPr id="12" name="组合 11"/>
            <p:cNvGrpSpPr/>
            <p:nvPr/>
          </p:nvGrpSpPr>
          <p:grpSpPr>
            <a:xfrm>
              <a:off x="1732987" y="1572178"/>
              <a:ext cx="3034931" cy="965501"/>
              <a:chOff x="1732987" y="1572178"/>
              <a:chExt cx="3034931" cy="965501"/>
            </a:xfrm>
            <a:grpFill/>
          </p:grpSpPr>
          <p:sp>
            <p:nvSpPr>
              <p:cNvPr id="28" name="Oval 12"/>
              <p:cNvSpPr/>
              <p:nvPr/>
            </p:nvSpPr>
            <p:spPr>
              <a:xfrm>
                <a:off x="2195736" y="1616224"/>
                <a:ext cx="72008" cy="72008"/>
              </a:xfrm>
              <a:prstGeom prst="ellipse">
                <a:avLst/>
              </a:prstGeom>
              <a:grpFill/>
              <a:ln w="25400" cap="flat" cmpd="sng" algn="ctr">
                <a:solidFill>
                  <a:schemeClr val="tx1">
                    <a:lumMod val="75000"/>
                    <a:lumOff val="25000"/>
                  </a:schemeClr>
                </a:solidFill>
                <a:prstDash val="solid"/>
              </a:ln>
              <a:effectLst/>
            </p:spPr>
            <p:txBody>
              <a:bodyPr rtlCol="0" anchor="ctr"/>
              <a:lstStyle/>
              <a:p>
                <a:pPr defTabSz="1215390" fontAlgn="auto">
                  <a:spcBef>
                    <a:spcPts val="0"/>
                  </a:spcBef>
                  <a:spcAft>
                    <a:spcPts val="0"/>
                  </a:spcAft>
                  <a:defRPr/>
                </a:pPr>
                <a:endParaRPr lang="bg-BG" sz="2395" b="0" kern="0">
                  <a:solidFill>
                    <a:sysClr val="window" lastClr="FFFFFF"/>
                  </a:solidFill>
                  <a:latin typeface="Calibri" panose="020F0502020204030204"/>
                  <a:ea typeface="+mn-ea"/>
                </a:endParaRPr>
              </a:p>
            </p:txBody>
          </p:sp>
          <p:sp>
            <p:nvSpPr>
              <p:cNvPr id="29" name="Arc 17"/>
              <p:cNvSpPr/>
              <p:nvPr/>
            </p:nvSpPr>
            <p:spPr>
              <a:xfrm rot="152113" flipH="1">
                <a:off x="1732987" y="1572178"/>
                <a:ext cx="3034931" cy="965501"/>
              </a:xfrm>
              <a:prstGeom prst="arc">
                <a:avLst>
                  <a:gd name="adj1" fmla="val 12596661"/>
                  <a:gd name="adj2" fmla="val 20489397"/>
                </a:avLst>
              </a:prstGeom>
              <a:grpFill/>
              <a:ln w="12700" cap="flat" cmpd="sng" algn="ctr">
                <a:solidFill>
                  <a:schemeClr val="tx1">
                    <a:lumMod val="75000"/>
                    <a:lumOff val="25000"/>
                  </a:schemeClr>
                </a:solidFill>
                <a:prstDash val="sysDot"/>
              </a:ln>
              <a:effectLst/>
            </p:spPr>
            <p:txBody>
              <a:bodyPr rtlCol="0" anchor="ctr"/>
              <a:lstStyle/>
              <a:p>
                <a:pPr defTabSz="1215390" fontAlgn="auto">
                  <a:spcBef>
                    <a:spcPts val="0"/>
                  </a:spcBef>
                  <a:spcAft>
                    <a:spcPts val="0"/>
                  </a:spcAft>
                  <a:defRPr/>
                </a:pPr>
                <a:endParaRPr lang="bg-BG" sz="2395" b="0" kern="0">
                  <a:solidFill>
                    <a:sysClr val="windowText" lastClr="000000"/>
                  </a:solidFill>
                  <a:latin typeface="Calibri" panose="020F0502020204030204"/>
                  <a:ea typeface="+mn-ea"/>
                </a:endParaRPr>
              </a:p>
            </p:txBody>
          </p:sp>
        </p:grpSp>
        <p:grpSp>
          <p:nvGrpSpPr>
            <p:cNvPr id="13" name="组合 12"/>
            <p:cNvGrpSpPr/>
            <p:nvPr/>
          </p:nvGrpSpPr>
          <p:grpSpPr>
            <a:xfrm>
              <a:off x="2648544" y="1696268"/>
              <a:ext cx="1844553" cy="965501"/>
              <a:chOff x="2648544" y="1696268"/>
              <a:chExt cx="1844553" cy="965501"/>
            </a:xfrm>
            <a:grpFill/>
          </p:grpSpPr>
          <p:sp>
            <p:nvSpPr>
              <p:cNvPr id="26" name="Oval 70"/>
              <p:cNvSpPr/>
              <p:nvPr/>
            </p:nvSpPr>
            <p:spPr>
              <a:xfrm>
                <a:off x="2648544" y="2264296"/>
                <a:ext cx="72008" cy="72008"/>
              </a:xfrm>
              <a:prstGeom prst="ellipse">
                <a:avLst/>
              </a:prstGeom>
              <a:grpFill/>
              <a:ln w="25400" cap="flat" cmpd="sng" algn="ctr">
                <a:solidFill>
                  <a:schemeClr val="tx1">
                    <a:lumMod val="75000"/>
                    <a:lumOff val="25000"/>
                  </a:schemeClr>
                </a:solidFill>
                <a:prstDash val="solid"/>
              </a:ln>
              <a:effectLst/>
            </p:spPr>
            <p:txBody>
              <a:bodyPr rtlCol="0" anchor="ctr"/>
              <a:lstStyle/>
              <a:p>
                <a:pPr defTabSz="1215390" fontAlgn="auto">
                  <a:spcBef>
                    <a:spcPts val="0"/>
                  </a:spcBef>
                  <a:spcAft>
                    <a:spcPts val="0"/>
                  </a:spcAft>
                  <a:defRPr/>
                </a:pPr>
                <a:endParaRPr lang="bg-BG" sz="2395" b="0" kern="0">
                  <a:solidFill>
                    <a:sysClr val="window" lastClr="FFFFFF"/>
                  </a:solidFill>
                  <a:latin typeface="Calibri" panose="020F0502020204030204"/>
                  <a:ea typeface="+mn-ea"/>
                </a:endParaRPr>
              </a:p>
            </p:txBody>
          </p:sp>
          <p:sp>
            <p:nvSpPr>
              <p:cNvPr id="27" name="Arc 75"/>
              <p:cNvSpPr/>
              <p:nvPr/>
            </p:nvSpPr>
            <p:spPr>
              <a:xfrm rot="20899889" flipH="1">
                <a:off x="2680044" y="1696268"/>
                <a:ext cx="1813053" cy="965501"/>
              </a:xfrm>
              <a:prstGeom prst="arc">
                <a:avLst>
                  <a:gd name="adj1" fmla="val 12596661"/>
                  <a:gd name="adj2" fmla="val 21380040"/>
                </a:avLst>
              </a:prstGeom>
              <a:grpFill/>
              <a:ln w="12700" cap="flat" cmpd="sng" algn="ctr">
                <a:solidFill>
                  <a:schemeClr val="tx1">
                    <a:lumMod val="75000"/>
                    <a:lumOff val="25000"/>
                  </a:schemeClr>
                </a:solidFill>
                <a:prstDash val="sysDot"/>
              </a:ln>
              <a:effectLst/>
            </p:spPr>
            <p:txBody>
              <a:bodyPr rtlCol="0" anchor="ctr"/>
              <a:lstStyle/>
              <a:p>
                <a:pPr defTabSz="1215390" fontAlgn="auto">
                  <a:spcBef>
                    <a:spcPts val="0"/>
                  </a:spcBef>
                  <a:spcAft>
                    <a:spcPts val="0"/>
                  </a:spcAft>
                  <a:defRPr/>
                </a:pPr>
                <a:endParaRPr lang="bg-BG" sz="2395" b="0" kern="0">
                  <a:solidFill>
                    <a:sysClr val="windowText" lastClr="000000"/>
                  </a:solidFill>
                  <a:latin typeface="Calibri" panose="020F0502020204030204"/>
                  <a:ea typeface="+mn-ea"/>
                </a:endParaRPr>
              </a:p>
            </p:txBody>
          </p:sp>
        </p:grpSp>
        <p:grpSp>
          <p:nvGrpSpPr>
            <p:cNvPr id="14" name="组合 13"/>
            <p:cNvGrpSpPr/>
            <p:nvPr/>
          </p:nvGrpSpPr>
          <p:grpSpPr>
            <a:xfrm>
              <a:off x="3341552" y="1682559"/>
              <a:ext cx="1347849" cy="1826310"/>
              <a:chOff x="3341552" y="1682559"/>
              <a:chExt cx="1347849" cy="1826310"/>
            </a:xfrm>
            <a:grpFill/>
          </p:grpSpPr>
          <p:sp>
            <p:nvSpPr>
              <p:cNvPr id="24" name="Oval 71"/>
              <p:cNvSpPr/>
              <p:nvPr/>
            </p:nvSpPr>
            <p:spPr>
              <a:xfrm>
                <a:off x="3347864" y="2840360"/>
                <a:ext cx="72008" cy="72008"/>
              </a:xfrm>
              <a:prstGeom prst="ellipse">
                <a:avLst/>
              </a:prstGeom>
              <a:grpFill/>
              <a:ln w="25400" cap="flat" cmpd="sng" algn="ctr">
                <a:solidFill>
                  <a:schemeClr val="tx1">
                    <a:lumMod val="75000"/>
                    <a:lumOff val="25000"/>
                  </a:schemeClr>
                </a:solidFill>
                <a:prstDash val="solid"/>
              </a:ln>
              <a:effectLst/>
            </p:spPr>
            <p:txBody>
              <a:bodyPr rtlCol="0" anchor="ctr"/>
              <a:lstStyle/>
              <a:p>
                <a:pPr defTabSz="1215390" fontAlgn="auto">
                  <a:spcBef>
                    <a:spcPts val="0"/>
                  </a:spcBef>
                  <a:spcAft>
                    <a:spcPts val="0"/>
                  </a:spcAft>
                  <a:defRPr/>
                </a:pPr>
                <a:endParaRPr lang="bg-BG" sz="2395" b="0" kern="0">
                  <a:solidFill>
                    <a:sysClr val="window" lastClr="FFFFFF"/>
                  </a:solidFill>
                  <a:latin typeface="Calibri" panose="020F0502020204030204"/>
                  <a:ea typeface="+mn-ea"/>
                </a:endParaRPr>
              </a:p>
            </p:txBody>
          </p:sp>
          <p:sp>
            <p:nvSpPr>
              <p:cNvPr id="25" name="Arc 76"/>
              <p:cNvSpPr/>
              <p:nvPr/>
            </p:nvSpPr>
            <p:spPr>
              <a:xfrm rot="20899889" flipH="1">
                <a:off x="3341552" y="1682559"/>
                <a:ext cx="1347849" cy="1826310"/>
              </a:xfrm>
              <a:prstGeom prst="arc">
                <a:avLst>
                  <a:gd name="adj1" fmla="val 13745913"/>
                  <a:gd name="adj2" fmla="val 525263"/>
                </a:avLst>
              </a:prstGeom>
              <a:grpFill/>
              <a:ln w="12700" cap="flat" cmpd="sng" algn="ctr">
                <a:solidFill>
                  <a:schemeClr val="tx1">
                    <a:lumMod val="75000"/>
                    <a:lumOff val="25000"/>
                  </a:schemeClr>
                </a:solidFill>
                <a:prstDash val="sysDot"/>
              </a:ln>
              <a:effectLst/>
            </p:spPr>
            <p:txBody>
              <a:bodyPr rtlCol="0" anchor="ctr"/>
              <a:lstStyle/>
              <a:p>
                <a:pPr defTabSz="1215390" fontAlgn="auto">
                  <a:spcBef>
                    <a:spcPts val="0"/>
                  </a:spcBef>
                  <a:spcAft>
                    <a:spcPts val="0"/>
                  </a:spcAft>
                  <a:defRPr/>
                </a:pPr>
                <a:endParaRPr lang="bg-BG" sz="2395" b="0" kern="0">
                  <a:solidFill>
                    <a:sysClr val="windowText" lastClr="000000"/>
                  </a:solidFill>
                  <a:latin typeface="Calibri" panose="020F0502020204030204"/>
                  <a:ea typeface="+mn-ea"/>
                </a:endParaRPr>
              </a:p>
            </p:txBody>
          </p:sp>
        </p:grpSp>
        <p:grpSp>
          <p:nvGrpSpPr>
            <p:cNvPr id="15" name="组合 14"/>
            <p:cNvGrpSpPr/>
            <p:nvPr/>
          </p:nvGrpSpPr>
          <p:grpSpPr>
            <a:xfrm>
              <a:off x="4621504" y="1616224"/>
              <a:ext cx="3046839" cy="942037"/>
              <a:chOff x="4621504" y="1616224"/>
              <a:chExt cx="3046839" cy="942037"/>
            </a:xfrm>
            <a:grpFill/>
          </p:grpSpPr>
          <p:sp>
            <p:nvSpPr>
              <p:cNvPr id="22" name="Oval 74"/>
              <p:cNvSpPr/>
              <p:nvPr/>
            </p:nvSpPr>
            <p:spPr>
              <a:xfrm>
                <a:off x="6806016" y="1631321"/>
                <a:ext cx="72008" cy="72008"/>
              </a:xfrm>
              <a:prstGeom prst="ellipse">
                <a:avLst/>
              </a:prstGeom>
              <a:grpFill/>
              <a:ln w="25400" cap="flat" cmpd="sng" algn="ctr">
                <a:solidFill>
                  <a:schemeClr val="tx1">
                    <a:lumMod val="75000"/>
                    <a:lumOff val="25000"/>
                  </a:schemeClr>
                </a:solidFill>
                <a:prstDash val="solid"/>
              </a:ln>
              <a:effectLst/>
            </p:spPr>
            <p:txBody>
              <a:bodyPr rtlCol="0" anchor="ctr"/>
              <a:lstStyle/>
              <a:p>
                <a:pPr defTabSz="1215390" fontAlgn="auto">
                  <a:spcBef>
                    <a:spcPts val="0"/>
                  </a:spcBef>
                  <a:spcAft>
                    <a:spcPts val="0"/>
                  </a:spcAft>
                  <a:defRPr/>
                </a:pPr>
                <a:endParaRPr lang="bg-BG" sz="2395" b="0" kern="0">
                  <a:solidFill>
                    <a:sysClr val="window" lastClr="FFFFFF"/>
                  </a:solidFill>
                  <a:latin typeface="Calibri" panose="020F0502020204030204"/>
                  <a:ea typeface="+mn-ea"/>
                </a:endParaRPr>
              </a:p>
            </p:txBody>
          </p:sp>
          <p:sp>
            <p:nvSpPr>
              <p:cNvPr id="23" name="Arc 80"/>
              <p:cNvSpPr/>
              <p:nvPr/>
            </p:nvSpPr>
            <p:spPr>
              <a:xfrm flipH="1">
                <a:off x="4621504" y="1616224"/>
                <a:ext cx="3046839" cy="942037"/>
              </a:xfrm>
              <a:prstGeom prst="arc">
                <a:avLst>
                  <a:gd name="adj1" fmla="val 12596661"/>
                  <a:gd name="adj2" fmla="val 20457581"/>
                </a:avLst>
              </a:prstGeom>
              <a:grpFill/>
              <a:ln w="12700" cap="flat" cmpd="sng" algn="ctr">
                <a:solidFill>
                  <a:schemeClr val="tx1">
                    <a:lumMod val="75000"/>
                    <a:lumOff val="25000"/>
                  </a:schemeClr>
                </a:solidFill>
                <a:prstDash val="sysDot"/>
              </a:ln>
              <a:effectLst/>
            </p:spPr>
            <p:txBody>
              <a:bodyPr rtlCol="0" anchor="ctr"/>
              <a:lstStyle/>
              <a:p>
                <a:pPr defTabSz="1215390" fontAlgn="auto">
                  <a:spcBef>
                    <a:spcPts val="0"/>
                  </a:spcBef>
                  <a:spcAft>
                    <a:spcPts val="0"/>
                  </a:spcAft>
                  <a:defRPr/>
                </a:pPr>
                <a:endParaRPr lang="bg-BG" sz="2395" b="0" kern="0">
                  <a:solidFill>
                    <a:sysClr val="windowText" lastClr="000000"/>
                  </a:solidFill>
                  <a:latin typeface="Calibri" panose="020F0502020204030204"/>
                  <a:ea typeface="+mn-ea"/>
                </a:endParaRPr>
              </a:p>
            </p:txBody>
          </p:sp>
        </p:grpSp>
        <p:grpSp>
          <p:nvGrpSpPr>
            <p:cNvPr id="16" name="组合 15"/>
            <p:cNvGrpSpPr/>
            <p:nvPr/>
          </p:nvGrpSpPr>
          <p:grpSpPr>
            <a:xfrm>
              <a:off x="4619376" y="1762024"/>
              <a:ext cx="1873213" cy="965501"/>
              <a:chOff x="4619376" y="1762024"/>
              <a:chExt cx="1873213" cy="965501"/>
            </a:xfrm>
            <a:grpFill/>
          </p:grpSpPr>
          <p:sp>
            <p:nvSpPr>
              <p:cNvPr id="20" name="Oval 73"/>
              <p:cNvSpPr/>
              <p:nvPr/>
            </p:nvSpPr>
            <p:spPr>
              <a:xfrm>
                <a:off x="6420581" y="2261460"/>
                <a:ext cx="72008" cy="72008"/>
              </a:xfrm>
              <a:prstGeom prst="ellipse">
                <a:avLst/>
              </a:prstGeom>
              <a:grpFill/>
              <a:ln w="25400" cap="flat" cmpd="sng" algn="ctr">
                <a:solidFill>
                  <a:schemeClr val="tx1">
                    <a:lumMod val="75000"/>
                    <a:lumOff val="25000"/>
                  </a:schemeClr>
                </a:solidFill>
                <a:prstDash val="solid"/>
              </a:ln>
              <a:effectLst/>
            </p:spPr>
            <p:txBody>
              <a:bodyPr rtlCol="0" anchor="ctr"/>
              <a:lstStyle/>
              <a:p>
                <a:pPr defTabSz="1215390" fontAlgn="auto">
                  <a:spcBef>
                    <a:spcPts val="0"/>
                  </a:spcBef>
                  <a:spcAft>
                    <a:spcPts val="0"/>
                  </a:spcAft>
                  <a:defRPr/>
                </a:pPr>
                <a:endParaRPr lang="bg-BG" sz="2395" b="0" kern="0">
                  <a:solidFill>
                    <a:sysClr val="window" lastClr="FFFFFF"/>
                  </a:solidFill>
                  <a:latin typeface="Calibri" panose="020F0502020204030204"/>
                  <a:ea typeface="+mn-ea"/>
                </a:endParaRPr>
              </a:p>
            </p:txBody>
          </p:sp>
          <p:sp>
            <p:nvSpPr>
              <p:cNvPr id="21" name="Arc 81"/>
              <p:cNvSpPr/>
              <p:nvPr/>
            </p:nvSpPr>
            <p:spPr>
              <a:xfrm rot="700111">
                <a:off x="4619376" y="1762024"/>
                <a:ext cx="1851447" cy="965501"/>
              </a:xfrm>
              <a:prstGeom prst="arc">
                <a:avLst>
                  <a:gd name="adj1" fmla="val 12596661"/>
                  <a:gd name="adj2" fmla="val 20993129"/>
                </a:avLst>
              </a:prstGeom>
              <a:grpFill/>
              <a:ln w="12700" cap="flat" cmpd="sng" algn="ctr">
                <a:solidFill>
                  <a:schemeClr val="tx1">
                    <a:lumMod val="75000"/>
                    <a:lumOff val="25000"/>
                  </a:schemeClr>
                </a:solidFill>
                <a:prstDash val="sysDot"/>
              </a:ln>
              <a:effectLst/>
            </p:spPr>
            <p:txBody>
              <a:bodyPr rtlCol="0" anchor="ctr"/>
              <a:lstStyle/>
              <a:p>
                <a:pPr defTabSz="1215390" fontAlgn="auto">
                  <a:spcBef>
                    <a:spcPts val="0"/>
                  </a:spcBef>
                  <a:spcAft>
                    <a:spcPts val="0"/>
                  </a:spcAft>
                  <a:defRPr/>
                </a:pPr>
                <a:endParaRPr lang="bg-BG" sz="2395" b="0" kern="0">
                  <a:solidFill>
                    <a:sysClr val="windowText" lastClr="000000"/>
                  </a:solidFill>
                  <a:latin typeface="Calibri" panose="020F0502020204030204"/>
                  <a:ea typeface="+mn-ea"/>
                </a:endParaRPr>
              </a:p>
            </p:txBody>
          </p:sp>
        </p:grpSp>
        <p:grpSp>
          <p:nvGrpSpPr>
            <p:cNvPr id="17" name="组合 16"/>
            <p:cNvGrpSpPr/>
            <p:nvPr/>
          </p:nvGrpSpPr>
          <p:grpSpPr>
            <a:xfrm>
              <a:off x="4454725" y="1748750"/>
              <a:ext cx="1347849" cy="1826310"/>
              <a:chOff x="4454725" y="1748750"/>
              <a:chExt cx="1347849" cy="1826310"/>
            </a:xfrm>
            <a:grpFill/>
          </p:grpSpPr>
          <p:sp>
            <p:nvSpPr>
              <p:cNvPr id="18" name="Oval 72"/>
              <p:cNvSpPr/>
              <p:nvPr/>
            </p:nvSpPr>
            <p:spPr>
              <a:xfrm>
                <a:off x="5726609" y="2840360"/>
                <a:ext cx="72008" cy="72008"/>
              </a:xfrm>
              <a:prstGeom prst="ellipse">
                <a:avLst/>
              </a:prstGeom>
              <a:grpFill/>
              <a:ln w="25400" cap="flat" cmpd="sng" algn="ctr">
                <a:solidFill>
                  <a:schemeClr val="tx1">
                    <a:lumMod val="75000"/>
                    <a:lumOff val="25000"/>
                  </a:schemeClr>
                </a:solidFill>
                <a:prstDash val="solid"/>
              </a:ln>
              <a:effectLst/>
            </p:spPr>
            <p:txBody>
              <a:bodyPr rtlCol="0" anchor="ctr"/>
              <a:lstStyle/>
              <a:p>
                <a:pPr defTabSz="1215390" fontAlgn="auto">
                  <a:spcBef>
                    <a:spcPts val="0"/>
                  </a:spcBef>
                  <a:spcAft>
                    <a:spcPts val="0"/>
                  </a:spcAft>
                  <a:defRPr/>
                </a:pPr>
                <a:endParaRPr lang="bg-BG" sz="2395" b="0" kern="0">
                  <a:solidFill>
                    <a:sysClr val="window" lastClr="FFFFFF"/>
                  </a:solidFill>
                  <a:latin typeface="Calibri" panose="020F0502020204030204"/>
                  <a:ea typeface="+mn-ea"/>
                </a:endParaRPr>
              </a:p>
            </p:txBody>
          </p:sp>
          <p:sp>
            <p:nvSpPr>
              <p:cNvPr id="19" name="Arc 82"/>
              <p:cNvSpPr/>
              <p:nvPr/>
            </p:nvSpPr>
            <p:spPr>
              <a:xfrm rot="700111">
                <a:off x="4454725" y="1748750"/>
                <a:ext cx="1347849" cy="1826310"/>
              </a:xfrm>
              <a:prstGeom prst="arc">
                <a:avLst>
                  <a:gd name="adj1" fmla="val 13745913"/>
                  <a:gd name="adj2" fmla="val 525263"/>
                </a:avLst>
              </a:prstGeom>
              <a:grpFill/>
              <a:ln w="12700" cap="flat" cmpd="sng" algn="ctr">
                <a:solidFill>
                  <a:schemeClr val="tx1">
                    <a:lumMod val="75000"/>
                    <a:lumOff val="25000"/>
                  </a:schemeClr>
                </a:solidFill>
                <a:prstDash val="sysDot"/>
              </a:ln>
              <a:effectLst/>
            </p:spPr>
            <p:txBody>
              <a:bodyPr rtlCol="0" anchor="ctr"/>
              <a:lstStyle/>
              <a:p>
                <a:pPr defTabSz="1215390" fontAlgn="auto">
                  <a:spcBef>
                    <a:spcPts val="0"/>
                  </a:spcBef>
                  <a:spcAft>
                    <a:spcPts val="0"/>
                  </a:spcAft>
                  <a:defRPr/>
                </a:pPr>
                <a:endParaRPr lang="bg-BG" sz="2395" b="0" kern="0">
                  <a:solidFill>
                    <a:sysClr val="windowText" lastClr="000000"/>
                  </a:solidFill>
                  <a:latin typeface="Calibri" panose="020F0502020204030204"/>
                  <a:ea typeface="+mn-ea"/>
                </a:endParaRPr>
              </a:p>
            </p:txBody>
          </p:sp>
        </p:grpSp>
      </p:grpSp>
      <p:sp>
        <p:nvSpPr>
          <p:cNvPr id="30" name="Isosceles Triangle 5"/>
          <p:cNvSpPr/>
          <p:nvPr/>
        </p:nvSpPr>
        <p:spPr>
          <a:xfrm rot="10800000">
            <a:off x="5875005" y="2764745"/>
            <a:ext cx="577190" cy="315872"/>
          </a:xfrm>
          <a:prstGeom prst="triangle">
            <a:avLst/>
          </a:prstGeom>
          <a:solidFill>
            <a:srgbClr val="C00000"/>
          </a:solidFill>
          <a:ln w="25400" cap="flat" cmpd="sng" algn="ctr">
            <a:noFill/>
            <a:prstDash val="solid"/>
          </a:ln>
          <a:effectLst/>
        </p:spPr>
        <p:txBody>
          <a:bodyPr rtlCol="0" anchor="ctr"/>
          <a:lstStyle/>
          <a:p>
            <a:pPr defTabSz="1215390" fontAlgn="auto">
              <a:spcBef>
                <a:spcPts val="0"/>
              </a:spcBef>
              <a:spcAft>
                <a:spcPts val="0"/>
              </a:spcAft>
              <a:defRPr/>
            </a:pPr>
            <a:endParaRPr lang="bg-BG" sz="2395" b="0" kern="0">
              <a:solidFill>
                <a:srgbClr val="F2F2F2"/>
              </a:solidFill>
              <a:latin typeface="Calibri" panose="020F0502020204030204"/>
              <a:ea typeface="+mn-ea"/>
            </a:endParaRPr>
          </a:p>
        </p:txBody>
      </p:sp>
      <p:grpSp>
        <p:nvGrpSpPr>
          <p:cNvPr id="31" name="组合 30"/>
          <p:cNvGrpSpPr/>
          <p:nvPr/>
        </p:nvGrpSpPr>
        <p:grpSpPr>
          <a:xfrm>
            <a:off x="1635592" y="2160180"/>
            <a:ext cx="1328660" cy="1211868"/>
            <a:chOff x="304800" y="673100"/>
            <a:chExt cx="4000500" cy="4000500"/>
          </a:xfrm>
          <a:solidFill>
            <a:srgbClr val="57CE95"/>
          </a:solidFill>
          <a:effectLst/>
        </p:grpSpPr>
        <p:sp>
          <p:nvSpPr>
            <p:cNvPr id="32" name="同心圆 56"/>
            <p:cNvSpPr/>
            <p:nvPr/>
          </p:nvSpPr>
          <p:spPr>
            <a:xfrm>
              <a:off x="304800" y="673100"/>
              <a:ext cx="4000500" cy="4000500"/>
            </a:xfrm>
            <a:prstGeom prst="hexagon">
              <a:avLst/>
            </a:prstGeom>
            <a:solidFill>
              <a:srgbClr val="C00000"/>
            </a:solidFill>
            <a:ln w="25400" cap="flat" cmpd="sng" algn="ctr">
              <a:noFill/>
              <a:prstDash val="solid"/>
            </a:ln>
            <a:effectLst/>
          </p:spPr>
          <p:txBody>
            <a:bodyPr rtlCol="0" anchor="ctr"/>
            <a:lstStyle/>
            <a:p>
              <a:pPr defTabSz="1215390" fontAlgn="auto">
                <a:spcBef>
                  <a:spcPts val="0"/>
                </a:spcBef>
                <a:spcAft>
                  <a:spcPts val="0"/>
                </a:spcAft>
                <a:defRPr/>
              </a:pPr>
              <a:endParaRPr lang="zh-CN" altLang="en-US" sz="2395" b="0" kern="0">
                <a:solidFill>
                  <a:sysClr val="windowText" lastClr="000000"/>
                </a:solidFill>
                <a:latin typeface="Calibri" panose="020F0502020204030204"/>
                <a:ea typeface="宋体" panose="02010600030101010101" pitchFamily="2" charset="-122"/>
              </a:endParaRPr>
            </a:p>
          </p:txBody>
        </p:sp>
        <p:sp>
          <p:nvSpPr>
            <p:cNvPr id="33" name="椭圆 57"/>
            <p:cNvSpPr/>
            <p:nvPr/>
          </p:nvSpPr>
          <p:spPr>
            <a:xfrm>
              <a:off x="392112" y="760412"/>
              <a:ext cx="3825874" cy="3825874"/>
            </a:xfrm>
            <a:prstGeom prst="hexagon">
              <a:avLst/>
            </a:prstGeom>
            <a:solidFill>
              <a:srgbClr val="C00000"/>
            </a:solidFill>
            <a:ln w="25400" cap="flat" cmpd="sng" algn="ctr">
              <a:noFill/>
              <a:prstDash val="solid"/>
            </a:ln>
            <a:effectLst/>
          </p:spPr>
          <p:txBody>
            <a:bodyPr rtlCol="0" anchor="ctr"/>
            <a:lstStyle/>
            <a:p>
              <a:pPr defTabSz="1215390" fontAlgn="auto">
                <a:spcBef>
                  <a:spcPts val="0"/>
                </a:spcBef>
                <a:spcAft>
                  <a:spcPts val="0"/>
                </a:spcAft>
                <a:defRPr/>
              </a:pPr>
              <a:endParaRPr lang="zh-CN" altLang="en-US" sz="2395" b="0" kern="0">
                <a:solidFill>
                  <a:sysClr val="window" lastClr="FFFFFF"/>
                </a:solidFill>
                <a:latin typeface="Calibri" panose="020F0502020204030204"/>
                <a:ea typeface="宋体" panose="02010600030101010101" pitchFamily="2" charset="-122"/>
              </a:endParaRPr>
            </a:p>
          </p:txBody>
        </p:sp>
      </p:grpSp>
      <p:grpSp>
        <p:nvGrpSpPr>
          <p:cNvPr id="34" name="组合 33"/>
          <p:cNvGrpSpPr/>
          <p:nvPr/>
        </p:nvGrpSpPr>
        <p:grpSpPr>
          <a:xfrm>
            <a:off x="2454527" y="3418070"/>
            <a:ext cx="1328660" cy="1211868"/>
            <a:chOff x="304800" y="673100"/>
            <a:chExt cx="4000500" cy="4000500"/>
          </a:xfrm>
          <a:solidFill>
            <a:srgbClr val="FF9740"/>
          </a:solidFill>
          <a:effectLst/>
        </p:grpSpPr>
        <p:sp>
          <p:nvSpPr>
            <p:cNvPr id="35" name="同心圆 59"/>
            <p:cNvSpPr/>
            <p:nvPr/>
          </p:nvSpPr>
          <p:spPr>
            <a:xfrm>
              <a:off x="304800" y="673100"/>
              <a:ext cx="4000500" cy="4000500"/>
            </a:xfrm>
            <a:prstGeom prst="hexagon">
              <a:avLst/>
            </a:prstGeom>
            <a:solidFill>
              <a:srgbClr val="C00000"/>
            </a:solidFill>
            <a:ln w="25400" cap="flat" cmpd="sng" algn="ctr">
              <a:noFill/>
              <a:prstDash val="solid"/>
            </a:ln>
            <a:effectLst/>
          </p:spPr>
          <p:txBody>
            <a:bodyPr rtlCol="0" anchor="ctr"/>
            <a:lstStyle/>
            <a:p>
              <a:pPr defTabSz="1215390" fontAlgn="auto">
                <a:spcBef>
                  <a:spcPts val="0"/>
                </a:spcBef>
                <a:spcAft>
                  <a:spcPts val="0"/>
                </a:spcAft>
                <a:defRPr/>
              </a:pPr>
              <a:endParaRPr lang="zh-CN" altLang="en-US" sz="2395" b="0" kern="0">
                <a:solidFill>
                  <a:sysClr val="windowText" lastClr="000000"/>
                </a:solidFill>
                <a:latin typeface="Calibri" panose="020F0502020204030204"/>
                <a:ea typeface="宋体" panose="02010600030101010101" pitchFamily="2" charset="-122"/>
              </a:endParaRPr>
            </a:p>
          </p:txBody>
        </p:sp>
        <p:sp>
          <p:nvSpPr>
            <p:cNvPr id="36" name="椭圆 60"/>
            <p:cNvSpPr/>
            <p:nvPr/>
          </p:nvSpPr>
          <p:spPr>
            <a:xfrm>
              <a:off x="392112" y="760412"/>
              <a:ext cx="3825874" cy="3825874"/>
            </a:xfrm>
            <a:prstGeom prst="hexagon">
              <a:avLst/>
            </a:prstGeom>
            <a:solidFill>
              <a:srgbClr val="C00000"/>
            </a:solidFill>
            <a:ln w="25400" cap="flat" cmpd="sng" algn="ctr">
              <a:noFill/>
              <a:prstDash val="solid"/>
            </a:ln>
            <a:effectLst/>
          </p:spPr>
          <p:txBody>
            <a:bodyPr rtlCol="0" anchor="ctr"/>
            <a:lstStyle/>
            <a:p>
              <a:pPr defTabSz="1215390" fontAlgn="auto">
                <a:spcBef>
                  <a:spcPts val="0"/>
                </a:spcBef>
                <a:spcAft>
                  <a:spcPts val="0"/>
                </a:spcAft>
                <a:defRPr/>
              </a:pPr>
              <a:endParaRPr lang="zh-CN" altLang="en-US" sz="2395" b="0" kern="0">
                <a:solidFill>
                  <a:sysClr val="window" lastClr="FFFFFF"/>
                </a:solidFill>
                <a:latin typeface="Calibri" panose="020F0502020204030204"/>
                <a:ea typeface="宋体" panose="02010600030101010101" pitchFamily="2" charset="-122"/>
              </a:endParaRPr>
            </a:p>
          </p:txBody>
        </p:sp>
      </p:grpSp>
      <p:grpSp>
        <p:nvGrpSpPr>
          <p:cNvPr id="37" name="组合 36"/>
          <p:cNvGrpSpPr/>
          <p:nvPr/>
        </p:nvGrpSpPr>
        <p:grpSpPr>
          <a:xfrm>
            <a:off x="3681709" y="4234822"/>
            <a:ext cx="1328660" cy="1211868"/>
            <a:chOff x="304800" y="673100"/>
            <a:chExt cx="4000500" cy="4000500"/>
          </a:xfrm>
          <a:solidFill>
            <a:srgbClr val="6FB0AD"/>
          </a:solidFill>
          <a:effectLst/>
        </p:grpSpPr>
        <p:sp>
          <p:nvSpPr>
            <p:cNvPr id="38" name="同心圆 62"/>
            <p:cNvSpPr/>
            <p:nvPr/>
          </p:nvSpPr>
          <p:spPr>
            <a:xfrm>
              <a:off x="304800" y="673100"/>
              <a:ext cx="4000500" cy="4000500"/>
            </a:xfrm>
            <a:prstGeom prst="hexagon">
              <a:avLst/>
            </a:prstGeom>
            <a:solidFill>
              <a:srgbClr val="C00000"/>
            </a:solidFill>
            <a:ln w="25400" cap="flat" cmpd="sng" algn="ctr">
              <a:noFill/>
              <a:prstDash val="solid"/>
            </a:ln>
            <a:effectLst/>
          </p:spPr>
          <p:txBody>
            <a:bodyPr rtlCol="0" anchor="ctr"/>
            <a:lstStyle/>
            <a:p>
              <a:pPr defTabSz="1215390" fontAlgn="auto">
                <a:spcBef>
                  <a:spcPts val="0"/>
                </a:spcBef>
                <a:spcAft>
                  <a:spcPts val="0"/>
                </a:spcAft>
                <a:defRPr/>
              </a:pPr>
              <a:endParaRPr lang="zh-CN" altLang="en-US" sz="2395" b="0" kern="0">
                <a:solidFill>
                  <a:sysClr val="windowText" lastClr="000000"/>
                </a:solidFill>
                <a:latin typeface="Calibri" panose="020F0502020204030204"/>
                <a:ea typeface="宋体" panose="02010600030101010101" pitchFamily="2" charset="-122"/>
              </a:endParaRPr>
            </a:p>
          </p:txBody>
        </p:sp>
        <p:sp>
          <p:nvSpPr>
            <p:cNvPr id="39" name="椭圆 63"/>
            <p:cNvSpPr/>
            <p:nvPr/>
          </p:nvSpPr>
          <p:spPr>
            <a:xfrm>
              <a:off x="392112" y="760412"/>
              <a:ext cx="3825874" cy="3825874"/>
            </a:xfrm>
            <a:prstGeom prst="hexagon">
              <a:avLst/>
            </a:prstGeom>
            <a:solidFill>
              <a:srgbClr val="C00000"/>
            </a:solidFill>
            <a:ln w="25400" cap="flat" cmpd="sng" algn="ctr">
              <a:noFill/>
              <a:prstDash val="solid"/>
            </a:ln>
            <a:effectLst/>
          </p:spPr>
          <p:txBody>
            <a:bodyPr rtlCol="0" anchor="ctr"/>
            <a:lstStyle/>
            <a:p>
              <a:pPr defTabSz="1215390" fontAlgn="auto">
                <a:spcBef>
                  <a:spcPts val="0"/>
                </a:spcBef>
                <a:spcAft>
                  <a:spcPts val="0"/>
                </a:spcAft>
                <a:defRPr/>
              </a:pPr>
              <a:endParaRPr lang="zh-CN" altLang="en-US" sz="2395" b="0" kern="0">
                <a:solidFill>
                  <a:sysClr val="window" lastClr="FFFFFF"/>
                </a:solidFill>
                <a:latin typeface="Calibri" panose="020F0502020204030204"/>
                <a:ea typeface="宋体" panose="02010600030101010101" pitchFamily="2" charset="-122"/>
              </a:endParaRPr>
            </a:p>
          </p:txBody>
        </p:sp>
      </p:grpSp>
      <p:grpSp>
        <p:nvGrpSpPr>
          <p:cNvPr id="40" name="组合 39"/>
          <p:cNvGrpSpPr/>
          <p:nvPr/>
        </p:nvGrpSpPr>
        <p:grpSpPr>
          <a:xfrm>
            <a:off x="9328820" y="2081420"/>
            <a:ext cx="1328660" cy="1211868"/>
            <a:chOff x="304800" y="673100"/>
            <a:chExt cx="4000500" cy="4000500"/>
          </a:xfrm>
          <a:solidFill>
            <a:srgbClr val="57CE95"/>
          </a:solidFill>
          <a:effectLst/>
        </p:grpSpPr>
        <p:sp>
          <p:nvSpPr>
            <p:cNvPr id="41" name="同心圆 65"/>
            <p:cNvSpPr/>
            <p:nvPr/>
          </p:nvSpPr>
          <p:spPr>
            <a:xfrm>
              <a:off x="304800" y="673100"/>
              <a:ext cx="4000500" cy="4000500"/>
            </a:xfrm>
            <a:prstGeom prst="hexagon">
              <a:avLst/>
            </a:prstGeom>
            <a:solidFill>
              <a:srgbClr val="C00000"/>
            </a:solidFill>
            <a:ln w="25400" cap="flat" cmpd="sng" algn="ctr">
              <a:noFill/>
              <a:prstDash val="solid"/>
            </a:ln>
            <a:effectLst/>
          </p:spPr>
          <p:txBody>
            <a:bodyPr rtlCol="0" anchor="ctr"/>
            <a:lstStyle/>
            <a:p>
              <a:pPr defTabSz="1215390" fontAlgn="auto">
                <a:spcBef>
                  <a:spcPts val="0"/>
                </a:spcBef>
                <a:spcAft>
                  <a:spcPts val="0"/>
                </a:spcAft>
                <a:defRPr/>
              </a:pPr>
              <a:endParaRPr lang="zh-CN" altLang="en-US" sz="2395" b="0" kern="0">
                <a:solidFill>
                  <a:sysClr val="windowText" lastClr="000000"/>
                </a:solidFill>
                <a:latin typeface="Calibri" panose="020F0502020204030204"/>
                <a:ea typeface="宋体" panose="02010600030101010101" pitchFamily="2" charset="-122"/>
              </a:endParaRPr>
            </a:p>
          </p:txBody>
        </p:sp>
        <p:sp>
          <p:nvSpPr>
            <p:cNvPr id="42" name="椭圆 66"/>
            <p:cNvSpPr/>
            <p:nvPr/>
          </p:nvSpPr>
          <p:spPr>
            <a:xfrm>
              <a:off x="392111" y="760411"/>
              <a:ext cx="3825875" cy="3825875"/>
            </a:xfrm>
            <a:prstGeom prst="hexagon">
              <a:avLst/>
            </a:prstGeom>
            <a:solidFill>
              <a:srgbClr val="C00000"/>
            </a:solidFill>
            <a:ln w="25400" cap="flat" cmpd="sng" algn="ctr">
              <a:noFill/>
              <a:prstDash val="solid"/>
            </a:ln>
            <a:effectLst/>
          </p:spPr>
          <p:txBody>
            <a:bodyPr rtlCol="0" anchor="ctr"/>
            <a:lstStyle/>
            <a:p>
              <a:pPr defTabSz="1215390" fontAlgn="auto">
                <a:spcBef>
                  <a:spcPts val="0"/>
                </a:spcBef>
                <a:spcAft>
                  <a:spcPts val="0"/>
                </a:spcAft>
                <a:defRPr/>
              </a:pPr>
              <a:endParaRPr lang="zh-CN" altLang="en-US" sz="2395" b="0" kern="0">
                <a:solidFill>
                  <a:sysClr val="window" lastClr="FFFFFF"/>
                </a:solidFill>
                <a:latin typeface="Calibri" panose="020F0502020204030204"/>
                <a:ea typeface="宋体" panose="02010600030101010101" pitchFamily="2" charset="-122"/>
              </a:endParaRPr>
            </a:p>
          </p:txBody>
        </p:sp>
      </p:grpSp>
      <p:grpSp>
        <p:nvGrpSpPr>
          <p:cNvPr id="43" name="组合 42"/>
          <p:cNvGrpSpPr/>
          <p:nvPr/>
        </p:nvGrpSpPr>
        <p:grpSpPr>
          <a:xfrm>
            <a:off x="8639199" y="3336423"/>
            <a:ext cx="1328660" cy="1211868"/>
            <a:chOff x="304800" y="673100"/>
            <a:chExt cx="4000500" cy="4000500"/>
          </a:xfrm>
          <a:solidFill>
            <a:srgbClr val="FF9740"/>
          </a:solidFill>
          <a:effectLst/>
        </p:grpSpPr>
        <p:sp>
          <p:nvSpPr>
            <p:cNvPr id="44" name="同心圆 68"/>
            <p:cNvSpPr/>
            <p:nvPr/>
          </p:nvSpPr>
          <p:spPr>
            <a:xfrm>
              <a:off x="304800" y="673100"/>
              <a:ext cx="4000500" cy="4000500"/>
            </a:xfrm>
            <a:prstGeom prst="hexagon">
              <a:avLst/>
            </a:prstGeom>
            <a:solidFill>
              <a:srgbClr val="C00000"/>
            </a:solidFill>
            <a:ln w="25400" cap="flat" cmpd="sng" algn="ctr">
              <a:noFill/>
              <a:prstDash val="solid"/>
            </a:ln>
            <a:effectLst/>
          </p:spPr>
          <p:txBody>
            <a:bodyPr rtlCol="0" anchor="ctr"/>
            <a:lstStyle/>
            <a:p>
              <a:pPr defTabSz="1215390" fontAlgn="auto">
                <a:spcBef>
                  <a:spcPts val="0"/>
                </a:spcBef>
                <a:spcAft>
                  <a:spcPts val="0"/>
                </a:spcAft>
                <a:defRPr/>
              </a:pPr>
              <a:endParaRPr lang="zh-CN" altLang="en-US" sz="2395" b="0" kern="0">
                <a:solidFill>
                  <a:sysClr val="windowText" lastClr="000000"/>
                </a:solidFill>
                <a:latin typeface="Calibri" panose="020F0502020204030204"/>
                <a:ea typeface="宋体" panose="02010600030101010101" pitchFamily="2" charset="-122"/>
              </a:endParaRPr>
            </a:p>
          </p:txBody>
        </p:sp>
        <p:sp>
          <p:nvSpPr>
            <p:cNvPr id="45" name="椭圆 69"/>
            <p:cNvSpPr/>
            <p:nvPr/>
          </p:nvSpPr>
          <p:spPr>
            <a:xfrm>
              <a:off x="392111" y="760411"/>
              <a:ext cx="3825875" cy="3825875"/>
            </a:xfrm>
            <a:prstGeom prst="hexagon">
              <a:avLst/>
            </a:prstGeom>
            <a:solidFill>
              <a:srgbClr val="C00000"/>
            </a:solidFill>
            <a:ln w="25400" cap="flat" cmpd="sng" algn="ctr">
              <a:noFill/>
              <a:prstDash val="solid"/>
            </a:ln>
            <a:effectLst/>
          </p:spPr>
          <p:txBody>
            <a:bodyPr rtlCol="0" anchor="ctr"/>
            <a:lstStyle/>
            <a:p>
              <a:pPr defTabSz="1215390" fontAlgn="auto">
                <a:spcBef>
                  <a:spcPts val="0"/>
                </a:spcBef>
                <a:spcAft>
                  <a:spcPts val="0"/>
                </a:spcAft>
                <a:defRPr/>
              </a:pPr>
              <a:endParaRPr lang="zh-CN" altLang="en-US" sz="2395" b="0" kern="0">
                <a:solidFill>
                  <a:sysClr val="window" lastClr="FFFFFF"/>
                </a:solidFill>
                <a:latin typeface="Calibri" panose="020F0502020204030204"/>
                <a:ea typeface="宋体" panose="02010600030101010101" pitchFamily="2" charset="-122"/>
              </a:endParaRPr>
            </a:p>
          </p:txBody>
        </p:sp>
      </p:grpSp>
      <p:grpSp>
        <p:nvGrpSpPr>
          <p:cNvPr id="46" name="组合 45"/>
          <p:cNvGrpSpPr/>
          <p:nvPr/>
        </p:nvGrpSpPr>
        <p:grpSpPr>
          <a:xfrm>
            <a:off x="7505576" y="4184734"/>
            <a:ext cx="1328660" cy="1211868"/>
            <a:chOff x="304800" y="673100"/>
            <a:chExt cx="4000500" cy="4000500"/>
          </a:xfrm>
          <a:solidFill>
            <a:srgbClr val="6FB0AD"/>
          </a:solidFill>
          <a:effectLst/>
        </p:grpSpPr>
        <p:sp>
          <p:nvSpPr>
            <p:cNvPr id="47" name="同心圆 71"/>
            <p:cNvSpPr/>
            <p:nvPr/>
          </p:nvSpPr>
          <p:spPr>
            <a:xfrm>
              <a:off x="304800" y="673100"/>
              <a:ext cx="4000500" cy="4000500"/>
            </a:xfrm>
            <a:prstGeom prst="hexagon">
              <a:avLst/>
            </a:prstGeom>
            <a:solidFill>
              <a:srgbClr val="C00000"/>
            </a:solidFill>
            <a:ln w="25400" cap="flat" cmpd="sng" algn="ctr">
              <a:noFill/>
              <a:prstDash val="solid"/>
            </a:ln>
            <a:effectLst/>
          </p:spPr>
          <p:txBody>
            <a:bodyPr rtlCol="0" anchor="ctr"/>
            <a:lstStyle/>
            <a:p>
              <a:pPr defTabSz="1215390" fontAlgn="auto">
                <a:spcBef>
                  <a:spcPts val="0"/>
                </a:spcBef>
                <a:spcAft>
                  <a:spcPts val="0"/>
                </a:spcAft>
                <a:defRPr/>
              </a:pPr>
              <a:endParaRPr lang="zh-CN" altLang="en-US" sz="2395" b="0" kern="0">
                <a:solidFill>
                  <a:sysClr val="windowText" lastClr="000000"/>
                </a:solidFill>
                <a:latin typeface="Calibri" panose="020F0502020204030204"/>
                <a:ea typeface="宋体" panose="02010600030101010101" pitchFamily="2" charset="-122"/>
              </a:endParaRPr>
            </a:p>
          </p:txBody>
        </p:sp>
        <p:sp>
          <p:nvSpPr>
            <p:cNvPr id="48" name="椭圆 72"/>
            <p:cNvSpPr/>
            <p:nvPr/>
          </p:nvSpPr>
          <p:spPr>
            <a:xfrm>
              <a:off x="392112" y="760412"/>
              <a:ext cx="3825874" cy="3825874"/>
            </a:xfrm>
            <a:prstGeom prst="hexagon">
              <a:avLst/>
            </a:prstGeom>
            <a:solidFill>
              <a:srgbClr val="C00000"/>
            </a:solidFill>
            <a:ln w="25400" cap="flat" cmpd="sng" algn="ctr">
              <a:noFill/>
              <a:prstDash val="solid"/>
            </a:ln>
            <a:effectLst/>
          </p:spPr>
          <p:txBody>
            <a:bodyPr rtlCol="0" anchor="ctr"/>
            <a:lstStyle/>
            <a:p>
              <a:pPr defTabSz="1215390" fontAlgn="auto">
                <a:spcBef>
                  <a:spcPts val="0"/>
                </a:spcBef>
                <a:spcAft>
                  <a:spcPts val="0"/>
                </a:spcAft>
                <a:defRPr/>
              </a:pPr>
              <a:endParaRPr lang="zh-CN" altLang="en-US" sz="2395" b="0" kern="0">
                <a:solidFill>
                  <a:sysClr val="window" lastClr="FFFFFF"/>
                </a:solidFill>
                <a:latin typeface="Calibri" panose="020F0502020204030204"/>
                <a:ea typeface="宋体" panose="02010600030101010101" pitchFamily="2" charset="-122"/>
              </a:endParaRPr>
            </a:p>
          </p:txBody>
        </p:sp>
      </p:grpSp>
      <p:sp>
        <p:nvSpPr>
          <p:cNvPr id="49" name="文本框 13"/>
          <p:cNvSpPr txBox="1"/>
          <p:nvPr/>
        </p:nvSpPr>
        <p:spPr>
          <a:xfrm>
            <a:off x="4983382" y="3080618"/>
            <a:ext cx="2443166" cy="1806513"/>
          </a:xfrm>
          <a:prstGeom prst="rect">
            <a:avLst/>
          </a:prstGeom>
          <a:noFill/>
        </p:spPr>
        <p:txBody>
          <a:bodyPr wrap="square" lIns="87499" tIns="43748" rIns="87499" bIns="43748" rtlCol="0">
            <a:spAutoFit/>
          </a:bodyPr>
          <a:lstStyle/>
          <a:p>
            <a:pPr>
              <a:lnSpc>
                <a:spcPct val="120000"/>
              </a:lnSpc>
              <a:spcBef>
                <a:spcPct val="0"/>
              </a:spcBef>
              <a:buNone/>
            </a:pPr>
            <a:r>
              <a:rPr lang="zh-CN" altLang="en-US" sz="1330" b="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p>
        </p:txBody>
      </p:sp>
      <p:sp>
        <p:nvSpPr>
          <p:cNvPr id="50" name="Freeform 177"/>
          <p:cNvSpPr>
            <a:spLocks noEditPoints="1"/>
          </p:cNvSpPr>
          <p:nvPr/>
        </p:nvSpPr>
        <p:spPr bwMode="auto">
          <a:xfrm>
            <a:off x="2028486" y="2549293"/>
            <a:ext cx="595388" cy="468640"/>
          </a:xfrm>
          <a:custGeom>
            <a:avLst/>
            <a:gdLst>
              <a:gd name="T0" fmla="*/ 246 w 288"/>
              <a:gd name="T1" fmla="*/ 26 h 247"/>
              <a:gd name="T2" fmla="*/ 144 w 288"/>
              <a:gd name="T3" fmla="*/ 0 h 247"/>
              <a:gd name="T4" fmla="*/ 41 w 288"/>
              <a:gd name="T5" fmla="*/ 26 h 247"/>
              <a:gd name="T6" fmla="*/ 0 w 288"/>
              <a:gd name="T7" fmla="*/ 98 h 247"/>
              <a:gd name="T8" fmla="*/ 144 w 288"/>
              <a:gd name="T9" fmla="*/ 247 h 247"/>
              <a:gd name="T10" fmla="*/ 288 w 288"/>
              <a:gd name="T11" fmla="*/ 98 h 247"/>
              <a:gd name="T12" fmla="*/ 246 w 288"/>
              <a:gd name="T13" fmla="*/ 26 h 247"/>
              <a:gd name="T14" fmla="*/ 245 w 288"/>
              <a:gd name="T15" fmla="*/ 115 h 247"/>
              <a:gd name="T16" fmla="*/ 201 w 288"/>
              <a:gd name="T17" fmla="*/ 71 h 247"/>
              <a:gd name="T18" fmla="*/ 234 w 288"/>
              <a:gd name="T19" fmla="*/ 41 h 247"/>
              <a:gd name="T20" fmla="*/ 245 w 288"/>
              <a:gd name="T21" fmla="*/ 115 h 247"/>
              <a:gd name="T22" fmla="*/ 227 w 288"/>
              <a:gd name="T23" fmla="*/ 40 h 247"/>
              <a:gd name="T24" fmla="*/ 143 w 288"/>
              <a:gd name="T25" fmla="*/ 72 h 247"/>
              <a:gd name="T26" fmla="*/ 59 w 288"/>
              <a:gd name="T27" fmla="*/ 40 h 247"/>
              <a:gd name="T28" fmla="*/ 62 w 288"/>
              <a:gd name="T29" fmla="*/ 32 h 247"/>
              <a:gd name="T30" fmla="*/ 144 w 288"/>
              <a:gd name="T31" fmla="*/ 15 h 247"/>
              <a:gd name="T32" fmla="*/ 223 w 288"/>
              <a:gd name="T33" fmla="*/ 30 h 247"/>
              <a:gd name="T34" fmla="*/ 227 w 288"/>
              <a:gd name="T35" fmla="*/ 40 h 247"/>
              <a:gd name="T36" fmla="*/ 183 w 288"/>
              <a:gd name="T37" fmla="*/ 76 h 247"/>
              <a:gd name="T38" fmla="*/ 144 w 288"/>
              <a:gd name="T39" fmla="*/ 143 h 247"/>
              <a:gd name="T40" fmla="*/ 105 w 288"/>
              <a:gd name="T41" fmla="*/ 76 h 247"/>
              <a:gd name="T42" fmla="*/ 143 w 288"/>
              <a:gd name="T43" fmla="*/ 80 h 247"/>
              <a:gd name="T44" fmla="*/ 183 w 288"/>
              <a:gd name="T45" fmla="*/ 76 h 247"/>
              <a:gd name="T46" fmla="*/ 52 w 288"/>
              <a:gd name="T47" fmla="*/ 43 h 247"/>
              <a:gd name="T48" fmla="*/ 89 w 288"/>
              <a:gd name="T49" fmla="*/ 72 h 247"/>
              <a:gd name="T50" fmla="*/ 44 w 288"/>
              <a:gd name="T51" fmla="*/ 117 h 247"/>
              <a:gd name="T52" fmla="*/ 52 w 288"/>
              <a:gd name="T53" fmla="*/ 43 h 247"/>
              <a:gd name="T54" fmla="*/ 96 w 288"/>
              <a:gd name="T55" fmla="*/ 76 h 247"/>
              <a:gd name="T56" fmla="*/ 136 w 288"/>
              <a:gd name="T57" fmla="*/ 145 h 247"/>
              <a:gd name="T58" fmla="*/ 49 w 288"/>
              <a:gd name="T59" fmla="*/ 122 h 247"/>
              <a:gd name="T60" fmla="*/ 96 w 288"/>
              <a:gd name="T61" fmla="*/ 76 h 247"/>
              <a:gd name="T62" fmla="*/ 144 w 288"/>
              <a:gd name="T63" fmla="*/ 153 h 247"/>
              <a:gd name="T64" fmla="*/ 187 w 288"/>
              <a:gd name="T65" fmla="*/ 149 h 247"/>
              <a:gd name="T66" fmla="*/ 144 w 288"/>
              <a:gd name="T67" fmla="*/ 224 h 247"/>
              <a:gd name="T68" fmla="*/ 101 w 288"/>
              <a:gd name="T69" fmla="*/ 149 h 247"/>
              <a:gd name="T70" fmla="*/ 144 w 288"/>
              <a:gd name="T71" fmla="*/ 153 h 247"/>
              <a:gd name="T72" fmla="*/ 151 w 288"/>
              <a:gd name="T73" fmla="*/ 145 h 247"/>
              <a:gd name="T74" fmla="*/ 193 w 288"/>
              <a:gd name="T75" fmla="*/ 73 h 247"/>
              <a:gd name="T76" fmla="*/ 241 w 288"/>
              <a:gd name="T77" fmla="*/ 121 h 247"/>
              <a:gd name="T78" fmla="*/ 151 w 288"/>
              <a:gd name="T79" fmla="*/ 145 h 247"/>
              <a:gd name="T80" fmla="*/ 273 w 288"/>
              <a:gd name="T81" fmla="*/ 94 h 247"/>
              <a:gd name="T82" fmla="*/ 253 w 288"/>
              <a:gd name="T83" fmla="*/ 113 h 247"/>
              <a:gd name="T84" fmla="*/ 242 w 288"/>
              <a:gd name="T85" fmla="*/ 41 h 247"/>
              <a:gd name="T86" fmla="*/ 273 w 288"/>
              <a:gd name="T87" fmla="*/ 94 h 247"/>
              <a:gd name="T88" fmla="*/ 44 w 288"/>
              <a:gd name="T89" fmla="*/ 42 h 247"/>
              <a:gd name="T90" fmla="*/ 36 w 288"/>
              <a:gd name="T91" fmla="*/ 114 h 247"/>
              <a:gd name="T92" fmla="*/ 15 w 288"/>
              <a:gd name="T93" fmla="*/ 93 h 247"/>
              <a:gd name="T94" fmla="*/ 44 w 288"/>
              <a:gd name="T95" fmla="*/ 42 h 247"/>
              <a:gd name="T96" fmla="*/ 47 w 288"/>
              <a:gd name="T97" fmla="*/ 130 h 247"/>
              <a:gd name="T98" fmla="*/ 91 w 288"/>
              <a:gd name="T99" fmla="*/ 147 h 247"/>
              <a:gd name="T100" fmla="*/ 127 w 288"/>
              <a:gd name="T101" fmla="*/ 209 h 247"/>
              <a:gd name="T102" fmla="*/ 47 w 288"/>
              <a:gd name="T103" fmla="*/ 130 h 247"/>
              <a:gd name="T104" fmla="*/ 161 w 288"/>
              <a:gd name="T105" fmla="*/ 209 h 247"/>
              <a:gd name="T106" fmla="*/ 197 w 288"/>
              <a:gd name="T107" fmla="*/ 147 h 247"/>
              <a:gd name="T108" fmla="*/ 241 w 288"/>
              <a:gd name="T109" fmla="*/ 130 h 247"/>
              <a:gd name="T110" fmla="*/ 161 w 288"/>
              <a:gd name="T111" fmla="*/ 20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8" h="247">
                <a:moveTo>
                  <a:pt x="246" y="26"/>
                </a:moveTo>
                <a:cubicBezTo>
                  <a:pt x="219" y="12"/>
                  <a:pt x="212" y="0"/>
                  <a:pt x="144" y="0"/>
                </a:cubicBezTo>
                <a:cubicBezTo>
                  <a:pt x="76" y="0"/>
                  <a:pt x="68" y="12"/>
                  <a:pt x="41" y="26"/>
                </a:cubicBezTo>
                <a:cubicBezTo>
                  <a:pt x="11" y="43"/>
                  <a:pt x="0" y="75"/>
                  <a:pt x="0" y="98"/>
                </a:cubicBezTo>
                <a:cubicBezTo>
                  <a:pt x="0" y="110"/>
                  <a:pt x="144" y="247"/>
                  <a:pt x="144" y="247"/>
                </a:cubicBezTo>
                <a:cubicBezTo>
                  <a:pt x="144" y="247"/>
                  <a:pt x="288" y="110"/>
                  <a:pt x="288" y="98"/>
                </a:cubicBezTo>
                <a:cubicBezTo>
                  <a:pt x="288" y="76"/>
                  <a:pt x="277" y="43"/>
                  <a:pt x="246" y="26"/>
                </a:cubicBezTo>
                <a:close/>
                <a:moveTo>
                  <a:pt x="245" y="115"/>
                </a:moveTo>
                <a:cubicBezTo>
                  <a:pt x="201" y="71"/>
                  <a:pt x="201" y="71"/>
                  <a:pt x="201" y="71"/>
                </a:cubicBezTo>
                <a:cubicBezTo>
                  <a:pt x="221" y="64"/>
                  <a:pt x="233" y="53"/>
                  <a:pt x="234" y="41"/>
                </a:cubicBezTo>
                <a:lnTo>
                  <a:pt x="245" y="115"/>
                </a:lnTo>
                <a:close/>
                <a:moveTo>
                  <a:pt x="227" y="40"/>
                </a:moveTo>
                <a:cubicBezTo>
                  <a:pt x="227" y="55"/>
                  <a:pt x="193" y="72"/>
                  <a:pt x="143" y="72"/>
                </a:cubicBezTo>
                <a:cubicBezTo>
                  <a:pt x="93" y="72"/>
                  <a:pt x="59" y="55"/>
                  <a:pt x="59" y="40"/>
                </a:cubicBezTo>
                <a:cubicBezTo>
                  <a:pt x="59" y="37"/>
                  <a:pt x="60" y="34"/>
                  <a:pt x="62" y="32"/>
                </a:cubicBezTo>
                <a:cubicBezTo>
                  <a:pt x="79" y="21"/>
                  <a:pt x="92" y="15"/>
                  <a:pt x="144" y="15"/>
                </a:cubicBezTo>
                <a:cubicBezTo>
                  <a:pt x="193" y="15"/>
                  <a:pt x="207" y="21"/>
                  <a:pt x="223" y="30"/>
                </a:cubicBezTo>
                <a:cubicBezTo>
                  <a:pt x="225" y="33"/>
                  <a:pt x="227" y="36"/>
                  <a:pt x="227" y="40"/>
                </a:cubicBezTo>
                <a:close/>
                <a:moveTo>
                  <a:pt x="183" y="76"/>
                </a:moveTo>
                <a:cubicBezTo>
                  <a:pt x="144" y="143"/>
                  <a:pt x="144" y="143"/>
                  <a:pt x="144" y="143"/>
                </a:cubicBezTo>
                <a:cubicBezTo>
                  <a:pt x="105" y="76"/>
                  <a:pt x="105" y="76"/>
                  <a:pt x="105" y="76"/>
                </a:cubicBezTo>
                <a:cubicBezTo>
                  <a:pt x="117" y="78"/>
                  <a:pt x="129" y="80"/>
                  <a:pt x="143" y="80"/>
                </a:cubicBezTo>
                <a:cubicBezTo>
                  <a:pt x="158" y="80"/>
                  <a:pt x="171" y="78"/>
                  <a:pt x="183" y="76"/>
                </a:cubicBezTo>
                <a:close/>
                <a:moveTo>
                  <a:pt x="52" y="43"/>
                </a:moveTo>
                <a:cubicBezTo>
                  <a:pt x="54" y="55"/>
                  <a:pt x="68" y="65"/>
                  <a:pt x="89" y="72"/>
                </a:cubicBezTo>
                <a:cubicBezTo>
                  <a:pt x="44" y="117"/>
                  <a:pt x="44" y="117"/>
                  <a:pt x="44" y="117"/>
                </a:cubicBezTo>
                <a:lnTo>
                  <a:pt x="52" y="43"/>
                </a:lnTo>
                <a:close/>
                <a:moveTo>
                  <a:pt x="96" y="76"/>
                </a:moveTo>
                <a:cubicBezTo>
                  <a:pt x="136" y="145"/>
                  <a:pt x="136" y="145"/>
                  <a:pt x="136" y="145"/>
                </a:cubicBezTo>
                <a:cubicBezTo>
                  <a:pt x="97" y="144"/>
                  <a:pt x="69" y="134"/>
                  <a:pt x="49" y="122"/>
                </a:cubicBezTo>
                <a:lnTo>
                  <a:pt x="96" y="76"/>
                </a:lnTo>
                <a:close/>
                <a:moveTo>
                  <a:pt x="144" y="153"/>
                </a:moveTo>
                <a:cubicBezTo>
                  <a:pt x="160" y="153"/>
                  <a:pt x="174" y="152"/>
                  <a:pt x="187" y="149"/>
                </a:cubicBezTo>
                <a:cubicBezTo>
                  <a:pt x="144" y="224"/>
                  <a:pt x="144" y="224"/>
                  <a:pt x="144" y="224"/>
                </a:cubicBezTo>
                <a:cubicBezTo>
                  <a:pt x="101" y="149"/>
                  <a:pt x="101" y="149"/>
                  <a:pt x="101" y="149"/>
                </a:cubicBezTo>
                <a:cubicBezTo>
                  <a:pt x="114" y="152"/>
                  <a:pt x="128" y="153"/>
                  <a:pt x="144" y="153"/>
                </a:cubicBezTo>
                <a:close/>
                <a:moveTo>
                  <a:pt x="151" y="145"/>
                </a:moveTo>
                <a:cubicBezTo>
                  <a:pt x="193" y="73"/>
                  <a:pt x="193" y="73"/>
                  <a:pt x="193" y="73"/>
                </a:cubicBezTo>
                <a:cubicBezTo>
                  <a:pt x="241" y="121"/>
                  <a:pt x="241" y="121"/>
                  <a:pt x="241" y="121"/>
                </a:cubicBezTo>
                <a:cubicBezTo>
                  <a:pt x="221" y="133"/>
                  <a:pt x="192" y="144"/>
                  <a:pt x="151" y="145"/>
                </a:cubicBezTo>
                <a:close/>
                <a:moveTo>
                  <a:pt x="273" y="94"/>
                </a:moveTo>
                <a:cubicBezTo>
                  <a:pt x="269" y="98"/>
                  <a:pt x="262" y="105"/>
                  <a:pt x="253" y="113"/>
                </a:cubicBezTo>
                <a:cubicBezTo>
                  <a:pt x="242" y="41"/>
                  <a:pt x="242" y="41"/>
                  <a:pt x="242" y="41"/>
                </a:cubicBezTo>
                <a:cubicBezTo>
                  <a:pt x="264" y="55"/>
                  <a:pt x="271" y="78"/>
                  <a:pt x="273" y="94"/>
                </a:cubicBezTo>
                <a:close/>
                <a:moveTo>
                  <a:pt x="44" y="42"/>
                </a:moveTo>
                <a:cubicBezTo>
                  <a:pt x="36" y="114"/>
                  <a:pt x="36" y="114"/>
                  <a:pt x="36" y="114"/>
                </a:cubicBezTo>
                <a:cubicBezTo>
                  <a:pt x="26" y="106"/>
                  <a:pt x="19" y="98"/>
                  <a:pt x="15" y="93"/>
                </a:cubicBezTo>
                <a:cubicBezTo>
                  <a:pt x="16" y="76"/>
                  <a:pt x="26" y="55"/>
                  <a:pt x="44" y="42"/>
                </a:cubicBezTo>
                <a:close/>
                <a:moveTo>
                  <a:pt x="47" y="130"/>
                </a:moveTo>
                <a:cubicBezTo>
                  <a:pt x="59" y="137"/>
                  <a:pt x="73" y="143"/>
                  <a:pt x="91" y="147"/>
                </a:cubicBezTo>
                <a:cubicBezTo>
                  <a:pt x="127" y="209"/>
                  <a:pt x="127" y="209"/>
                  <a:pt x="127" y="209"/>
                </a:cubicBezTo>
                <a:cubicBezTo>
                  <a:pt x="97" y="180"/>
                  <a:pt x="68" y="152"/>
                  <a:pt x="47" y="130"/>
                </a:cubicBezTo>
                <a:close/>
                <a:moveTo>
                  <a:pt x="161" y="209"/>
                </a:moveTo>
                <a:cubicBezTo>
                  <a:pt x="197" y="147"/>
                  <a:pt x="197" y="147"/>
                  <a:pt x="197" y="147"/>
                </a:cubicBezTo>
                <a:cubicBezTo>
                  <a:pt x="215" y="143"/>
                  <a:pt x="230" y="137"/>
                  <a:pt x="241" y="130"/>
                </a:cubicBezTo>
                <a:cubicBezTo>
                  <a:pt x="220" y="152"/>
                  <a:pt x="191" y="180"/>
                  <a:pt x="161" y="209"/>
                </a:cubicBezTo>
                <a:close/>
              </a:path>
            </a:pathLst>
          </a:custGeom>
          <a:solidFill>
            <a:schemeClr val="bg1"/>
          </a:solidFill>
          <a:ln>
            <a:noFill/>
          </a:ln>
        </p:spPr>
        <p:txBody>
          <a:bodyPr vert="horz" wrap="square" lIns="90930" tIns="45465" rIns="90930" bIns="45465" numCol="1" anchor="t" anchorCtr="0" compatLnSpc="1"/>
          <a:lstStyle/>
          <a:p>
            <a:endParaRPr lang="zh-CN" altLang="en-US"/>
          </a:p>
        </p:txBody>
      </p:sp>
      <p:grpSp>
        <p:nvGrpSpPr>
          <p:cNvPr id="51" name="组合 50"/>
          <p:cNvGrpSpPr/>
          <p:nvPr/>
        </p:nvGrpSpPr>
        <p:grpSpPr>
          <a:xfrm>
            <a:off x="2878716" y="3780642"/>
            <a:ext cx="502240" cy="458239"/>
            <a:chOff x="4699046" y="3950523"/>
            <a:chExt cx="250052" cy="250132"/>
          </a:xfrm>
          <a:solidFill>
            <a:schemeClr val="bg1"/>
          </a:solidFill>
        </p:grpSpPr>
        <p:sp>
          <p:nvSpPr>
            <p:cNvPr id="52" name="Freeform 816"/>
            <p:cNvSpPr/>
            <p:nvPr/>
          </p:nvSpPr>
          <p:spPr bwMode="auto">
            <a:xfrm>
              <a:off x="4737131" y="4110140"/>
              <a:ext cx="79786" cy="90515"/>
            </a:xfrm>
            <a:custGeom>
              <a:avLst/>
              <a:gdLst>
                <a:gd name="T0" fmla="*/ 0 w 92"/>
                <a:gd name="T1" fmla="*/ 0 h 104"/>
                <a:gd name="T2" fmla="*/ 18 w 92"/>
                <a:gd name="T3" fmla="*/ 24 h 104"/>
                <a:gd name="T4" fmla="*/ 18 w 92"/>
                <a:gd name="T5" fmla="*/ 89 h 104"/>
                <a:gd name="T6" fmla="*/ 33 w 92"/>
                <a:gd name="T7" fmla="*/ 104 h 104"/>
                <a:gd name="T8" fmla="*/ 76 w 92"/>
                <a:gd name="T9" fmla="*/ 104 h 104"/>
                <a:gd name="T10" fmla="*/ 92 w 92"/>
                <a:gd name="T11" fmla="*/ 89 h 104"/>
                <a:gd name="T12" fmla="*/ 74 w 92"/>
                <a:gd name="T13" fmla="*/ 24 h 104"/>
                <a:gd name="T14" fmla="*/ 84 w 92"/>
                <a:gd name="T15" fmla="*/ 9 h 104"/>
                <a:gd name="T16" fmla="*/ 22 w 92"/>
                <a:gd name="T17" fmla="*/ 2 h 104"/>
                <a:gd name="T18" fmla="*/ 0 w 92"/>
                <a:gd name="T19"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104">
                  <a:moveTo>
                    <a:pt x="0" y="0"/>
                  </a:moveTo>
                  <a:cubicBezTo>
                    <a:pt x="18" y="24"/>
                    <a:pt x="18" y="24"/>
                    <a:pt x="18" y="24"/>
                  </a:cubicBezTo>
                  <a:cubicBezTo>
                    <a:pt x="18" y="89"/>
                    <a:pt x="18" y="89"/>
                    <a:pt x="18" y="89"/>
                  </a:cubicBezTo>
                  <a:cubicBezTo>
                    <a:pt x="18" y="97"/>
                    <a:pt x="25" y="104"/>
                    <a:pt x="33" y="104"/>
                  </a:cubicBezTo>
                  <a:cubicBezTo>
                    <a:pt x="76" y="104"/>
                    <a:pt x="76" y="104"/>
                    <a:pt x="76" y="104"/>
                  </a:cubicBezTo>
                  <a:cubicBezTo>
                    <a:pt x="85" y="104"/>
                    <a:pt x="92" y="97"/>
                    <a:pt x="92" y="89"/>
                  </a:cubicBezTo>
                  <a:cubicBezTo>
                    <a:pt x="74" y="24"/>
                    <a:pt x="74" y="24"/>
                    <a:pt x="74" y="24"/>
                  </a:cubicBezTo>
                  <a:cubicBezTo>
                    <a:pt x="84" y="9"/>
                    <a:pt x="84" y="9"/>
                    <a:pt x="84" y="9"/>
                  </a:cubicBezTo>
                  <a:cubicBezTo>
                    <a:pt x="62" y="5"/>
                    <a:pt x="40" y="2"/>
                    <a:pt x="22" y="2"/>
                  </a:cubicBezTo>
                  <a:cubicBezTo>
                    <a:pt x="14" y="2"/>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930" tIns="45465" rIns="90930" bIns="45465" numCol="1" anchor="t" anchorCtr="0" compatLnSpc="1"/>
            <a:lstStyle/>
            <a:p>
              <a:endParaRPr lang="zh-CN" altLang="en-US"/>
            </a:p>
          </p:txBody>
        </p:sp>
        <p:sp>
          <p:nvSpPr>
            <p:cNvPr id="53" name="Freeform 817"/>
            <p:cNvSpPr/>
            <p:nvPr/>
          </p:nvSpPr>
          <p:spPr bwMode="auto">
            <a:xfrm>
              <a:off x="4777618" y="3950523"/>
              <a:ext cx="171480" cy="190559"/>
            </a:xfrm>
            <a:custGeom>
              <a:avLst/>
              <a:gdLst>
                <a:gd name="T0" fmla="*/ 0 w 198"/>
                <a:gd name="T1" fmla="*/ 160 h 219"/>
                <a:gd name="T2" fmla="*/ 198 w 198"/>
                <a:gd name="T3" fmla="*/ 219 h 219"/>
                <a:gd name="T4" fmla="*/ 198 w 198"/>
                <a:gd name="T5" fmla="*/ 0 h 219"/>
                <a:gd name="T6" fmla="*/ 0 w 198"/>
                <a:gd name="T7" fmla="*/ 59 h 219"/>
                <a:gd name="T8" fmla="*/ 0 w 198"/>
                <a:gd name="T9" fmla="*/ 160 h 219"/>
              </a:gdLst>
              <a:ahLst/>
              <a:cxnLst>
                <a:cxn ang="0">
                  <a:pos x="T0" y="T1"/>
                </a:cxn>
                <a:cxn ang="0">
                  <a:pos x="T2" y="T3"/>
                </a:cxn>
                <a:cxn ang="0">
                  <a:pos x="T4" y="T5"/>
                </a:cxn>
                <a:cxn ang="0">
                  <a:pos x="T6" y="T7"/>
                </a:cxn>
                <a:cxn ang="0">
                  <a:pos x="T8" y="T9"/>
                </a:cxn>
              </a:cxnLst>
              <a:rect l="0" t="0" r="r" b="b"/>
              <a:pathLst>
                <a:path w="198" h="219">
                  <a:moveTo>
                    <a:pt x="0" y="160"/>
                  </a:moveTo>
                  <a:cubicBezTo>
                    <a:pt x="78" y="168"/>
                    <a:pt x="185" y="207"/>
                    <a:pt x="198" y="219"/>
                  </a:cubicBezTo>
                  <a:cubicBezTo>
                    <a:pt x="198" y="0"/>
                    <a:pt x="198" y="0"/>
                    <a:pt x="198" y="0"/>
                  </a:cubicBezTo>
                  <a:cubicBezTo>
                    <a:pt x="182" y="14"/>
                    <a:pt x="77" y="52"/>
                    <a:pt x="0" y="59"/>
                  </a:cubicBezTo>
                  <a:lnTo>
                    <a:pt x="0" y="1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930" tIns="45465" rIns="90930" bIns="45465" numCol="1" anchor="t" anchorCtr="0" compatLnSpc="1"/>
            <a:lstStyle/>
            <a:p>
              <a:endParaRPr lang="zh-CN" altLang="en-US"/>
            </a:p>
          </p:txBody>
        </p:sp>
        <p:sp>
          <p:nvSpPr>
            <p:cNvPr id="54" name="Freeform 818"/>
            <p:cNvSpPr/>
            <p:nvPr/>
          </p:nvSpPr>
          <p:spPr bwMode="auto">
            <a:xfrm>
              <a:off x="4699046" y="4002950"/>
              <a:ext cx="50015" cy="85751"/>
            </a:xfrm>
            <a:custGeom>
              <a:avLst/>
              <a:gdLst>
                <a:gd name="T0" fmla="*/ 57 w 57"/>
                <a:gd name="T1" fmla="*/ 98 h 98"/>
                <a:gd name="T2" fmla="*/ 57 w 57"/>
                <a:gd name="T3" fmla="*/ 0 h 98"/>
                <a:gd name="T4" fmla="*/ 0 w 57"/>
                <a:gd name="T5" fmla="*/ 49 h 98"/>
                <a:gd name="T6" fmla="*/ 57 w 57"/>
                <a:gd name="T7" fmla="*/ 98 h 98"/>
              </a:gdLst>
              <a:ahLst/>
              <a:cxnLst>
                <a:cxn ang="0">
                  <a:pos x="T0" y="T1"/>
                </a:cxn>
                <a:cxn ang="0">
                  <a:pos x="T2" y="T3"/>
                </a:cxn>
                <a:cxn ang="0">
                  <a:pos x="T4" y="T5"/>
                </a:cxn>
                <a:cxn ang="0">
                  <a:pos x="T6" y="T7"/>
                </a:cxn>
              </a:cxnLst>
              <a:rect l="0" t="0" r="r" b="b"/>
              <a:pathLst>
                <a:path w="57" h="98">
                  <a:moveTo>
                    <a:pt x="57" y="98"/>
                  </a:moveTo>
                  <a:cubicBezTo>
                    <a:pt x="57" y="0"/>
                    <a:pt x="57" y="0"/>
                    <a:pt x="57" y="0"/>
                  </a:cubicBezTo>
                  <a:cubicBezTo>
                    <a:pt x="11" y="3"/>
                    <a:pt x="0" y="31"/>
                    <a:pt x="0" y="49"/>
                  </a:cubicBezTo>
                  <a:cubicBezTo>
                    <a:pt x="0" y="68"/>
                    <a:pt x="10" y="94"/>
                    <a:pt x="57"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930" tIns="45465" rIns="90930" bIns="45465" numCol="1" anchor="t" anchorCtr="0" compatLnSpc="1"/>
            <a:lstStyle/>
            <a:p>
              <a:endParaRPr lang="zh-CN" altLang="en-US"/>
            </a:p>
          </p:txBody>
        </p:sp>
      </p:grpSp>
      <p:grpSp>
        <p:nvGrpSpPr>
          <p:cNvPr id="55" name="组合 54"/>
          <p:cNvGrpSpPr/>
          <p:nvPr/>
        </p:nvGrpSpPr>
        <p:grpSpPr>
          <a:xfrm>
            <a:off x="9029056" y="3694716"/>
            <a:ext cx="564378" cy="487137"/>
            <a:chOff x="6703195" y="942077"/>
            <a:chExt cx="265554" cy="251300"/>
          </a:xfrm>
          <a:solidFill>
            <a:schemeClr val="bg1"/>
          </a:solidFill>
        </p:grpSpPr>
        <p:sp>
          <p:nvSpPr>
            <p:cNvPr id="56" name="Freeform 695"/>
            <p:cNvSpPr>
              <a:spLocks noEditPoints="1"/>
            </p:cNvSpPr>
            <p:nvPr/>
          </p:nvSpPr>
          <p:spPr bwMode="auto">
            <a:xfrm>
              <a:off x="6850880" y="1088568"/>
              <a:ext cx="103603" cy="104807"/>
            </a:xfrm>
            <a:custGeom>
              <a:avLst/>
              <a:gdLst>
                <a:gd name="T0" fmla="*/ 0 w 119"/>
                <a:gd name="T1" fmla="*/ 40 h 121"/>
                <a:gd name="T2" fmla="*/ 46 w 119"/>
                <a:gd name="T3" fmla="*/ 85 h 121"/>
                <a:gd name="T4" fmla="*/ 70 w 119"/>
                <a:gd name="T5" fmla="*/ 118 h 121"/>
                <a:gd name="T6" fmla="*/ 83 w 119"/>
                <a:gd name="T7" fmla="*/ 121 h 121"/>
                <a:gd name="T8" fmla="*/ 119 w 119"/>
                <a:gd name="T9" fmla="*/ 85 h 121"/>
                <a:gd name="T10" fmla="*/ 116 w 119"/>
                <a:gd name="T11" fmla="*/ 72 h 121"/>
                <a:gd name="T12" fmla="*/ 83 w 119"/>
                <a:gd name="T13" fmla="*/ 48 h 121"/>
                <a:gd name="T14" fmla="*/ 35 w 119"/>
                <a:gd name="T15" fmla="*/ 0 h 121"/>
                <a:gd name="T16" fmla="*/ 1 w 119"/>
                <a:gd name="T17" fmla="*/ 34 h 121"/>
                <a:gd name="T18" fmla="*/ 0 w 119"/>
                <a:gd name="T19" fmla="*/ 40 h 121"/>
                <a:gd name="T20" fmla="*/ 80 w 119"/>
                <a:gd name="T21" fmla="*/ 67 h 121"/>
                <a:gd name="T22" fmla="*/ 95 w 119"/>
                <a:gd name="T23" fmla="*/ 82 h 121"/>
                <a:gd name="T24" fmla="*/ 80 w 119"/>
                <a:gd name="T25" fmla="*/ 97 h 121"/>
                <a:gd name="T26" fmla="*/ 65 w 119"/>
                <a:gd name="T27" fmla="*/ 82 h 121"/>
                <a:gd name="T28" fmla="*/ 80 w 119"/>
                <a:gd name="T29" fmla="*/ 6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9" h="121">
                  <a:moveTo>
                    <a:pt x="0" y="40"/>
                  </a:moveTo>
                  <a:cubicBezTo>
                    <a:pt x="46" y="85"/>
                    <a:pt x="46" y="85"/>
                    <a:pt x="46" y="85"/>
                  </a:cubicBezTo>
                  <a:cubicBezTo>
                    <a:pt x="70" y="118"/>
                    <a:pt x="70" y="118"/>
                    <a:pt x="70" y="118"/>
                  </a:cubicBezTo>
                  <a:cubicBezTo>
                    <a:pt x="83" y="121"/>
                    <a:pt x="83" y="121"/>
                    <a:pt x="83" y="121"/>
                  </a:cubicBezTo>
                  <a:cubicBezTo>
                    <a:pt x="119" y="85"/>
                    <a:pt x="119" y="85"/>
                    <a:pt x="119" y="85"/>
                  </a:cubicBezTo>
                  <a:cubicBezTo>
                    <a:pt x="116" y="72"/>
                    <a:pt x="116" y="72"/>
                    <a:pt x="116" y="72"/>
                  </a:cubicBezTo>
                  <a:cubicBezTo>
                    <a:pt x="83" y="48"/>
                    <a:pt x="83" y="48"/>
                    <a:pt x="83" y="48"/>
                  </a:cubicBezTo>
                  <a:cubicBezTo>
                    <a:pt x="35" y="0"/>
                    <a:pt x="35" y="0"/>
                    <a:pt x="35" y="0"/>
                  </a:cubicBezTo>
                  <a:cubicBezTo>
                    <a:pt x="1" y="34"/>
                    <a:pt x="1" y="34"/>
                    <a:pt x="1" y="34"/>
                  </a:cubicBezTo>
                  <a:cubicBezTo>
                    <a:pt x="1" y="36"/>
                    <a:pt x="1" y="38"/>
                    <a:pt x="0" y="40"/>
                  </a:cubicBezTo>
                  <a:close/>
                  <a:moveTo>
                    <a:pt x="80" y="67"/>
                  </a:moveTo>
                  <a:cubicBezTo>
                    <a:pt x="88" y="67"/>
                    <a:pt x="95" y="73"/>
                    <a:pt x="95" y="82"/>
                  </a:cubicBezTo>
                  <a:cubicBezTo>
                    <a:pt x="95" y="90"/>
                    <a:pt x="88" y="97"/>
                    <a:pt x="80" y="97"/>
                  </a:cubicBezTo>
                  <a:cubicBezTo>
                    <a:pt x="71" y="97"/>
                    <a:pt x="65" y="90"/>
                    <a:pt x="65" y="82"/>
                  </a:cubicBezTo>
                  <a:cubicBezTo>
                    <a:pt x="65" y="73"/>
                    <a:pt x="71" y="67"/>
                    <a:pt x="80"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930" tIns="45465" rIns="90930" bIns="45465" numCol="1" anchor="t" anchorCtr="0" compatLnSpc="1"/>
            <a:lstStyle/>
            <a:p>
              <a:endParaRPr lang="zh-CN" altLang="en-US"/>
            </a:p>
          </p:txBody>
        </p:sp>
        <p:sp>
          <p:nvSpPr>
            <p:cNvPr id="57" name="Freeform 696"/>
            <p:cNvSpPr/>
            <p:nvPr/>
          </p:nvSpPr>
          <p:spPr bwMode="auto">
            <a:xfrm>
              <a:off x="6703195" y="942099"/>
              <a:ext cx="130991" cy="129819"/>
            </a:xfrm>
            <a:custGeom>
              <a:avLst/>
              <a:gdLst>
                <a:gd name="T0" fmla="*/ 151 w 151"/>
                <a:gd name="T1" fmla="*/ 114 h 149"/>
                <a:gd name="T2" fmla="*/ 124 w 151"/>
                <a:gd name="T3" fmla="*/ 87 h 149"/>
                <a:gd name="T4" fmla="*/ 130 w 151"/>
                <a:gd name="T5" fmla="*/ 67 h 149"/>
                <a:gd name="T6" fmla="*/ 62 w 151"/>
                <a:gd name="T7" fmla="*/ 0 h 149"/>
                <a:gd name="T8" fmla="*/ 56 w 151"/>
                <a:gd name="T9" fmla="*/ 6 h 149"/>
                <a:gd name="T10" fmla="*/ 82 w 151"/>
                <a:gd name="T11" fmla="*/ 46 h 149"/>
                <a:gd name="T12" fmla="*/ 46 w 151"/>
                <a:gd name="T13" fmla="*/ 81 h 149"/>
                <a:gd name="T14" fmla="*/ 6 w 151"/>
                <a:gd name="T15" fmla="*/ 56 h 149"/>
                <a:gd name="T16" fmla="*/ 0 w 151"/>
                <a:gd name="T17" fmla="*/ 62 h 149"/>
                <a:gd name="T18" fmla="*/ 67 w 151"/>
                <a:gd name="T19" fmla="*/ 130 h 149"/>
                <a:gd name="T20" fmla="*/ 87 w 151"/>
                <a:gd name="T21" fmla="*/ 124 h 149"/>
                <a:gd name="T22" fmla="*/ 111 w 151"/>
                <a:gd name="T23" fmla="*/ 149 h 149"/>
                <a:gd name="T24" fmla="*/ 117 w 151"/>
                <a:gd name="T25" fmla="*/ 148 h 149"/>
                <a:gd name="T26" fmla="*/ 151 w 151"/>
                <a:gd name="T27" fmla="*/ 11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1" h="149">
                  <a:moveTo>
                    <a:pt x="151" y="114"/>
                  </a:moveTo>
                  <a:cubicBezTo>
                    <a:pt x="124" y="87"/>
                    <a:pt x="124" y="87"/>
                    <a:pt x="124" y="87"/>
                  </a:cubicBezTo>
                  <a:cubicBezTo>
                    <a:pt x="128" y="80"/>
                    <a:pt x="130" y="74"/>
                    <a:pt x="130" y="67"/>
                  </a:cubicBezTo>
                  <a:cubicBezTo>
                    <a:pt x="130" y="33"/>
                    <a:pt x="97" y="0"/>
                    <a:pt x="62" y="0"/>
                  </a:cubicBezTo>
                  <a:cubicBezTo>
                    <a:pt x="62" y="0"/>
                    <a:pt x="58" y="4"/>
                    <a:pt x="56" y="6"/>
                  </a:cubicBezTo>
                  <a:cubicBezTo>
                    <a:pt x="84" y="34"/>
                    <a:pt x="82" y="29"/>
                    <a:pt x="82" y="46"/>
                  </a:cubicBezTo>
                  <a:cubicBezTo>
                    <a:pt x="82" y="60"/>
                    <a:pt x="60" y="81"/>
                    <a:pt x="46" y="81"/>
                  </a:cubicBezTo>
                  <a:cubicBezTo>
                    <a:pt x="29" y="81"/>
                    <a:pt x="34" y="84"/>
                    <a:pt x="6" y="56"/>
                  </a:cubicBezTo>
                  <a:cubicBezTo>
                    <a:pt x="4" y="58"/>
                    <a:pt x="0" y="62"/>
                    <a:pt x="0" y="62"/>
                  </a:cubicBezTo>
                  <a:cubicBezTo>
                    <a:pt x="1" y="97"/>
                    <a:pt x="33" y="130"/>
                    <a:pt x="67" y="130"/>
                  </a:cubicBezTo>
                  <a:cubicBezTo>
                    <a:pt x="74" y="130"/>
                    <a:pt x="80" y="128"/>
                    <a:pt x="87" y="124"/>
                  </a:cubicBezTo>
                  <a:cubicBezTo>
                    <a:pt x="111" y="149"/>
                    <a:pt x="111" y="149"/>
                    <a:pt x="111" y="149"/>
                  </a:cubicBezTo>
                  <a:cubicBezTo>
                    <a:pt x="113" y="148"/>
                    <a:pt x="115" y="148"/>
                    <a:pt x="117" y="148"/>
                  </a:cubicBezTo>
                  <a:lnTo>
                    <a:pt x="151" y="1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930" tIns="45465" rIns="90930" bIns="45465" numCol="1" anchor="t" anchorCtr="0" compatLnSpc="1"/>
            <a:lstStyle/>
            <a:p>
              <a:endParaRPr lang="zh-CN" altLang="en-US"/>
            </a:p>
          </p:txBody>
        </p:sp>
        <p:sp>
          <p:nvSpPr>
            <p:cNvPr id="58" name="Freeform 697"/>
            <p:cNvSpPr/>
            <p:nvPr/>
          </p:nvSpPr>
          <p:spPr bwMode="auto">
            <a:xfrm>
              <a:off x="6719865" y="942077"/>
              <a:ext cx="248884" cy="251300"/>
            </a:xfrm>
            <a:custGeom>
              <a:avLst/>
              <a:gdLst>
                <a:gd name="T0" fmla="*/ 240 w 285"/>
                <a:gd name="T1" fmla="*/ 172 h 289"/>
                <a:gd name="T2" fmla="*/ 259 w 285"/>
                <a:gd name="T3" fmla="*/ 190 h 289"/>
                <a:gd name="T4" fmla="*/ 254 w 285"/>
                <a:gd name="T5" fmla="*/ 86 h 289"/>
                <a:gd name="T6" fmla="*/ 213 w 285"/>
                <a:gd name="T7" fmla="*/ 45 h 289"/>
                <a:gd name="T8" fmla="*/ 200 w 285"/>
                <a:gd name="T9" fmla="*/ 42 h 289"/>
                <a:gd name="T10" fmla="*/ 191 w 285"/>
                <a:gd name="T11" fmla="*/ 26 h 289"/>
                <a:gd name="T12" fmla="*/ 178 w 285"/>
                <a:gd name="T13" fmla="*/ 9 h 289"/>
                <a:gd name="T14" fmla="*/ 177 w 285"/>
                <a:gd name="T15" fmla="*/ 7 h 289"/>
                <a:gd name="T16" fmla="*/ 167 w 285"/>
                <a:gd name="T17" fmla="*/ 0 h 289"/>
                <a:gd name="T18" fmla="*/ 159 w 285"/>
                <a:gd name="T19" fmla="*/ 6 h 289"/>
                <a:gd name="T20" fmla="*/ 133 w 285"/>
                <a:gd name="T21" fmla="*/ 31 h 289"/>
                <a:gd name="T22" fmla="*/ 134 w 285"/>
                <a:gd name="T23" fmla="*/ 49 h 289"/>
                <a:gd name="T24" fmla="*/ 136 w 285"/>
                <a:gd name="T25" fmla="*/ 51 h 289"/>
                <a:gd name="T26" fmla="*/ 155 w 285"/>
                <a:gd name="T27" fmla="*/ 64 h 289"/>
                <a:gd name="T28" fmla="*/ 156 w 285"/>
                <a:gd name="T29" fmla="*/ 64 h 289"/>
                <a:gd name="T30" fmla="*/ 177 w 285"/>
                <a:gd name="T31" fmla="*/ 77 h 289"/>
                <a:gd name="T32" fmla="*/ 171 w 285"/>
                <a:gd name="T33" fmla="*/ 102 h 289"/>
                <a:gd name="T34" fmla="*/ 104 w 285"/>
                <a:gd name="T35" fmla="*/ 169 h 289"/>
                <a:gd name="T36" fmla="*/ 98 w 285"/>
                <a:gd name="T37" fmla="*/ 168 h 289"/>
                <a:gd name="T38" fmla="*/ 88 w 285"/>
                <a:gd name="T39" fmla="*/ 172 h 289"/>
                <a:gd name="T40" fmla="*/ 86 w 285"/>
                <a:gd name="T41" fmla="*/ 174 h 289"/>
                <a:gd name="T42" fmla="*/ 16 w 285"/>
                <a:gd name="T43" fmla="*/ 244 h 289"/>
                <a:gd name="T44" fmla="*/ 14 w 285"/>
                <a:gd name="T45" fmla="*/ 246 h 289"/>
                <a:gd name="T46" fmla="*/ 43 w 285"/>
                <a:gd name="T47" fmla="*/ 289 h 289"/>
                <a:gd name="T48" fmla="*/ 53 w 285"/>
                <a:gd name="T49" fmla="*/ 285 h 289"/>
                <a:gd name="T50" fmla="*/ 55 w 285"/>
                <a:gd name="T51" fmla="*/ 283 h 289"/>
                <a:gd name="T52" fmla="*/ 125 w 285"/>
                <a:gd name="T53" fmla="*/ 213 h 289"/>
                <a:gd name="T54" fmla="*/ 127 w 285"/>
                <a:gd name="T55" fmla="*/ 211 h 289"/>
                <a:gd name="T56" fmla="*/ 130 w 285"/>
                <a:gd name="T57" fmla="*/ 195 h 289"/>
                <a:gd name="T58" fmla="*/ 205 w 285"/>
                <a:gd name="T59" fmla="*/ 120 h 289"/>
                <a:gd name="T60" fmla="*/ 217 w 285"/>
                <a:gd name="T61" fmla="*/ 112 h 289"/>
                <a:gd name="T62" fmla="*/ 218 w 285"/>
                <a:gd name="T63" fmla="*/ 112 h 289"/>
                <a:gd name="T64" fmla="*/ 240 w 285"/>
                <a:gd name="T65" fmla="*/ 172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5" h="289">
                  <a:moveTo>
                    <a:pt x="240" y="172"/>
                  </a:moveTo>
                  <a:cubicBezTo>
                    <a:pt x="259" y="190"/>
                    <a:pt x="259" y="190"/>
                    <a:pt x="259" y="190"/>
                  </a:cubicBezTo>
                  <a:cubicBezTo>
                    <a:pt x="259" y="190"/>
                    <a:pt x="285" y="117"/>
                    <a:pt x="254" y="86"/>
                  </a:cubicBezTo>
                  <a:cubicBezTo>
                    <a:pt x="242" y="74"/>
                    <a:pt x="226" y="58"/>
                    <a:pt x="213" y="45"/>
                  </a:cubicBezTo>
                  <a:cubicBezTo>
                    <a:pt x="210" y="42"/>
                    <a:pt x="202" y="44"/>
                    <a:pt x="200" y="42"/>
                  </a:cubicBezTo>
                  <a:cubicBezTo>
                    <a:pt x="194" y="34"/>
                    <a:pt x="192" y="27"/>
                    <a:pt x="191" y="26"/>
                  </a:cubicBezTo>
                  <a:cubicBezTo>
                    <a:pt x="190" y="20"/>
                    <a:pt x="184" y="14"/>
                    <a:pt x="178" y="9"/>
                  </a:cubicBezTo>
                  <a:cubicBezTo>
                    <a:pt x="177" y="7"/>
                    <a:pt x="177" y="7"/>
                    <a:pt x="177" y="7"/>
                  </a:cubicBezTo>
                  <a:cubicBezTo>
                    <a:pt x="172" y="2"/>
                    <a:pt x="170" y="0"/>
                    <a:pt x="167" y="0"/>
                  </a:cubicBezTo>
                  <a:cubicBezTo>
                    <a:pt x="165" y="0"/>
                    <a:pt x="163" y="2"/>
                    <a:pt x="159" y="6"/>
                  </a:cubicBezTo>
                  <a:cubicBezTo>
                    <a:pt x="133" y="31"/>
                    <a:pt x="133" y="31"/>
                    <a:pt x="133" y="31"/>
                  </a:cubicBezTo>
                  <a:cubicBezTo>
                    <a:pt x="124" y="40"/>
                    <a:pt x="126" y="41"/>
                    <a:pt x="134" y="49"/>
                  </a:cubicBezTo>
                  <a:cubicBezTo>
                    <a:pt x="136" y="51"/>
                    <a:pt x="136" y="51"/>
                    <a:pt x="136" y="51"/>
                  </a:cubicBezTo>
                  <a:cubicBezTo>
                    <a:pt x="142" y="57"/>
                    <a:pt x="149" y="64"/>
                    <a:pt x="155" y="64"/>
                  </a:cubicBezTo>
                  <a:cubicBezTo>
                    <a:pt x="156" y="64"/>
                    <a:pt x="156" y="64"/>
                    <a:pt x="156" y="64"/>
                  </a:cubicBezTo>
                  <a:cubicBezTo>
                    <a:pt x="161" y="65"/>
                    <a:pt x="172" y="68"/>
                    <a:pt x="177" y="77"/>
                  </a:cubicBezTo>
                  <a:cubicBezTo>
                    <a:pt x="182" y="89"/>
                    <a:pt x="174" y="97"/>
                    <a:pt x="171" y="102"/>
                  </a:cubicBezTo>
                  <a:cubicBezTo>
                    <a:pt x="104" y="169"/>
                    <a:pt x="104" y="169"/>
                    <a:pt x="104" y="169"/>
                  </a:cubicBezTo>
                  <a:cubicBezTo>
                    <a:pt x="102" y="168"/>
                    <a:pt x="100" y="168"/>
                    <a:pt x="98" y="168"/>
                  </a:cubicBezTo>
                  <a:cubicBezTo>
                    <a:pt x="94" y="168"/>
                    <a:pt x="91" y="169"/>
                    <a:pt x="88" y="172"/>
                  </a:cubicBezTo>
                  <a:cubicBezTo>
                    <a:pt x="87" y="172"/>
                    <a:pt x="87" y="173"/>
                    <a:pt x="86" y="174"/>
                  </a:cubicBezTo>
                  <a:cubicBezTo>
                    <a:pt x="86" y="174"/>
                    <a:pt x="30" y="229"/>
                    <a:pt x="16" y="244"/>
                  </a:cubicBezTo>
                  <a:cubicBezTo>
                    <a:pt x="15" y="245"/>
                    <a:pt x="14" y="245"/>
                    <a:pt x="14" y="246"/>
                  </a:cubicBezTo>
                  <a:cubicBezTo>
                    <a:pt x="0" y="259"/>
                    <a:pt x="25" y="289"/>
                    <a:pt x="43" y="289"/>
                  </a:cubicBezTo>
                  <a:cubicBezTo>
                    <a:pt x="47" y="289"/>
                    <a:pt x="50" y="288"/>
                    <a:pt x="53" y="285"/>
                  </a:cubicBezTo>
                  <a:cubicBezTo>
                    <a:pt x="54" y="285"/>
                    <a:pt x="54" y="284"/>
                    <a:pt x="55" y="283"/>
                  </a:cubicBezTo>
                  <a:cubicBezTo>
                    <a:pt x="70" y="268"/>
                    <a:pt x="125" y="213"/>
                    <a:pt x="125" y="213"/>
                  </a:cubicBezTo>
                  <a:cubicBezTo>
                    <a:pt x="126" y="212"/>
                    <a:pt x="127" y="212"/>
                    <a:pt x="127" y="211"/>
                  </a:cubicBezTo>
                  <a:cubicBezTo>
                    <a:pt x="131" y="207"/>
                    <a:pt x="132" y="201"/>
                    <a:pt x="130" y="195"/>
                  </a:cubicBezTo>
                  <a:cubicBezTo>
                    <a:pt x="205" y="120"/>
                    <a:pt x="205" y="120"/>
                    <a:pt x="205" y="120"/>
                  </a:cubicBezTo>
                  <a:cubicBezTo>
                    <a:pt x="210" y="116"/>
                    <a:pt x="215" y="112"/>
                    <a:pt x="217" y="112"/>
                  </a:cubicBezTo>
                  <a:cubicBezTo>
                    <a:pt x="218" y="112"/>
                    <a:pt x="218" y="112"/>
                    <a:pt x="218" y="112"/>
                  </a:cubicBezTo>
                  <a:cubicBezTo>
                    <a:pt x="246" y="128"/>
                    <a:pt x="240" y="172"/>
                    <a:pt x="240" y="1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930" tIns="45465" rIns="90930" bIns="45465" numCol="1" anchor="t" anchorCtr="0" compatLnSpc="1"/>
            <a:lstStyle/>
            <a:p>
              <a:endParaRPr lang="zh-CN" altLang="en-US"/>
            </a:p>
          </p:txBody>
        </p:sp>
      </p:grpSp>
      <p:sp>
        <p:nvSpPr>
          <p:cNvPr id="59" name="Freeform 881"/>
          <p:cNvSpPr>
            <a:spLocks noEditPoints="1"/>
          </p:cNvSpPr>
          <p:nvPr/>
        </p:nvSpPr>
        <p:spPr bwMode="auto">
          <a:xfrm>
            <a:off x="7978715" y="4515889"/>
            <a:ext cx="427441" cy="541992"/>
          </a:xfrm>
          <a:custGeom>
            <a:avLst/>
            <a:gdLst>
              <a:gd name="T0" fmla="*/ 112 w 124"/>
              <a:gd name="T1" fmla="*/ 76 h 172"/>
              <a:gd name="T2" fmla="*/ 92 w 124"/>
              <a:gd name="T3" fmla="*/ 39 h 172"/>
              <a:gd name="T4" fmla="*/ 92 w 124"/>
              <a:gd name="T5" fmla="*/ 6 h 172"/>
              <a:gd name="T6" fmla="*/ 59 w 124"/>
              <a:gd name="T7" fmla="*/ 6 h 172"/>
              <a:gd name="T8" fmla="*/ 7 w 124"/>
              <a:gd name="T9" fmla="*/ 58 h 172"/>
              <a:gd name="T10" fmla="*/ 7 w 124"/>
              <a:gd name="T11" fmla="*/ 91 h 172"/>
              <a:gd name="T12" fmla="*/ 32 w 124"/>
              <a:gd name="T13" fmla="*/ 133 h 172"/>
              <a:gd name="T14" fmla="*/ 32 w 124"/>
              <a:gd name="T15" fmla="*/ 166 h 172"/>
              <a:gd name="T16" fmla="*/ 49 w 124"/>
              <a:gd name="T17" fmla="*/ 172 h 172"/>
              <a:gd name="T18" fmla="*/ 65 w 124"/>
              <a:gd name="T19" fmla="*/ 166 h 172"/>
              <a:gd name="T20" fmla="*/ 124 w 124"/>
              <a:gd name="T21" fmla="*/ 97 h 172"/>
              <a:gd name="T22" fmla="*/ 67 w 124"/>
              <a:gd name="T23" fmla="*/ 14 h 172"/>
              <a:gd name="T24" fmla="*/ 84 w 124"/>
              <a:gd name="T25" fmla="*/ 14 h 172"/>
              <a:gd name="T26" fmla="*/ 84 w 124"/>
              <a:gd name="T27" fmla="*/ 31 h 172"/>
              <a:gd name="T28" fmla="*/ 46 w 124"/>
              <a:gd name="T29" fmla="*/ 69 h 172"/>
              <a:gd name="T30" fmla="*/ 29 w 124"/>
              <a:gd name="T31" fmla="*/ 52 h 172"/>
              <a:gd name="T32" fmla="*/ 57 w 124"/>
              <a:gd name="T33" fmla="*/ 158 h 172"/>
              <a:gd name="T34" fmla="*/ 40 w 124"/>
              <a:gd name="T35" fmla="*/ 158 h 172"/>
              <a:gd name="T36" fmla="*/ 40 w 124"/>
              <a:gd name="T37" fmla="*/ 141 h 172"/>
              <a:gd name="T38" fmla="*/ 52 w 124"/>
              <a:gd name="T39" fmla="*/ 136 h 172"/>
              <a:gd name="T40" fmla="*/ 60 w 124"/>
              <a:gd name="T41" fmla="*/ 149 h 172"/>
              <a:gd name="T42" fmla="*/ 109 w 124"/>
              <a:gd name="T43" fmla="*/ 106 h 172"/>
              <a:gd name="T44" fmla="*/ 65 w 124"/>
              <a:gd name="T45" fmla="*/ 133 h 172"/>
              <a:gd name="T46" fmla="*/ 15 w 124"/>
              <a:gd name="T47" fmla="*/ 83 h 172"/>
              <a:gd name="T48" fmla="*/ 15 w 124"/>
              <a:gd name="T49" fmla="*/ 66 h 172"/>
              <a:gd name="T50" fmla="*/ 32 w 124"/>
              <a:gd name="T51" fmla="*/ 66 h 172"/>
              <a:gd name="T52" fmla="*/ 32 w 124"/>
              <a:gd name="T53" fmla="*/ 83 h 172"/>
              <a:gd name="T54" fmla="*/ 75 w 124"/>
              <a:gd name="T55" fmla="*/ 55 h 172"/>
              <a:gd name="T56" fmla="*/ 109 w 124"/>
              <a:gd name="T57" fmla="*/ 89 h 172"/>
              <a:gd name="T58" fmla="*/ 109 w 124"/>
              <a:gd name="T59" fmla="*/ 106 h 172"/>
              <a:gd name="T60" fmla="*/ 43 w 124"/>
              <a:gd name="T61" fmla="*/ 95 h 172"/>
              <a:gd name="T62" fmla="*/ 81 w 124"/>
              <a:gd name="T63" fmla="*/ 73 h 172"/>
              <a:gd name="T64" fmla="*/ 85 w 124"/>
              <a:gd name="T65" fmla="*/ 77 h 172"/>
              <a:gd name="T66" fmla="*/ 63 w 124"/>
              <a:gd name="T67" fmla="*/ 115 h 172"/>
              <a:gd name="T68" fmla="*/ 85 w 124"/>
              <a:gd name="T69" fmla="*/ 77 h 172"/>
              <a:gd name="T70" fmla="*/ 75 w 124"/>
              <a:gd name="T71" fmla="*/ 126 h 172"/>
              <a:gd name="T72" fmla="*/ 96 w 124"/>
              <a:gd name="T73" fmla="*/ 8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4" h="172">
                <a:moveTo>
                  <a:pt x="117" y="81"/>
                </a:moveTo>
                <a:cubicBezTo>
                  <a:pt x="112" y="76"/>
                  <a:pt x="112" y="76"/>
                  <a:pt x="112" y="76"/>
                </a:cubicBezTo>
                <a:cubicBezTo>
                  <a:pt x="83" y="47"/>
                  <a:pt x="83" y="47"/>
                  <a:pt x="83" y="47"/>
                </a:cubicBezTo>
                <a:cubicBezTo>
                  <a:pt x="92" y="39"/>
                  <a:pt x="92" y="39"/>
                  <a:pt x="92" y="39"/>
                </a:cubicBezTo>
                <a:cubicBezTo>
                  <a:pt x="96" y="34"/>
                  <a:pt x="98" y="28"/>
                  <a:pt x="98" y="23"/>
                </a:cubicBezTo>
                <a:cubicBezTo>
                  <a:pt x="98" y="17"/>
                  <a:pt x="96" y="11"/>
                  <a:pt x="92" y="6"/>
                </a:cubicBezTo>
                <a:cubicBezTo>
                  <a:pt x="87" y="2"/>
                  <a:pt x="81" y="0"/>
                  <a:pt x="75" y="0"/>
                </a:cubicBezTo>
                <a:cubicBezTo>
                  <a:pt x="69" y="0"/>
                  <a:pt x="64" y="2"/>
                  <a:pt x="59" y="6"/>
                </a:cubicBezTo>
                <a:cubicBezTo>
                  <a:pt x="9" y="57"/>
                  <a:pt x="9" y="57"/>
                  <a:pt x="9" y="57"/>
                </a:cubicBezTo>
                <a:cubicBezTo>
                  <a:pt x="8" y="57"/>
                  <a:pt x="8" y="58"/>
                  <a:pt x="7" y="58"/>
                </a:cubicBezTo>
                <a:cubicBezTo>
                  <a:pt x="3" y="63"/>
                  <a:pt x="0" y="69"/>
                  <a:pt x="0" y="75"/>
                </a:cubicBezTo>
                <a:cubicBezTo>
                  <a:pt x="0" y="81"/>
                  <a:pt x="3" y="86"/>
                  <a:pt x="7" y="91"/>
                </a:cubicBezTo>
                <a:cubicBezTo>
                  <a:pt x="41" y="125"/>
                  <a:pt x="41" y="125"/>
                  <a:pt x="41" y="125"/>
                </a:cubicBezTo>
                <a:cubicBezTo>
                  <a:pt x="32" y="133"/>
                  <a:pt x="32" y="133"/>
                  <a:pt x="32" y="133"/>
                </a:cubicBezTo>
                <a:cubicBezTo>
                  <a:pt x="28" y="138"/>
                  <a:pt x="26" y="144"/>
                  <a:pt x="26" y="149"/>
                </a:cubicBezTo>
                <a:cubicBezTo>
                  <a:pt x="26" y="155"/>
                  <a:pt x="28" y="161"/>
                  <a:pt x="32" y="166"/>
                </a:cubicBezTo>
                <a:cubicBezTo>
                  <a:pt x="37" y="170"/>
                  <a:pt x="43" y="172"/>
                  <a:pt x="49" y="172"/>
                </a:cubicBezTo>
                <a:cubicBezTo>
                  <a:pt x="49" y="172"/>
                  <a:pt x="49" y="172"/>
                  <a:pt x="49" y="172"/>
                </a:cubicBezTo>
                <a:cubicBezTo>
                  <a:pt x="55" y="172"/>
                  <a:pt x="60" y="170"/>
                  <a:pt x="65" y="166"/>
                </a:cubicBezTo>
                <a:cubicBezTo>
                  <a:pt x="65" y="166"/>
                  <a:pt x="65" y="166"/>
                  <a:pt x="65" y="166"/>
                </a:cubicBezTo>
                <a:cubicBezTo>
                  <a:pt x="117" y="114"/>
                  <a:pt x="117" y="114"/>
                  <a:pt x="117" y="114"/>
                </a:cubicBezTo>
                <a:cubicBezTo>
                  <a:pt x="121" y="109"/>
                  <a:pt x="124" y="103"/>
                  <a:pt x="124" y="97"/>
                </a:cubicBezTo>
                <a:cubicBezTo>
                  <a:pt x="124" y="91"/>
                  <a:pt x="121" y="85"/>
                  <a:pt x="117" y="81"/>
                </a:cubicBezTo>
                <a:close/>
                <a:moveTo>
                  <a:pt x="67" y="14"/>
                </a:moveTo>
                <a:cubicBezTo>
                  <a:pt x="69" y="12"/>
                  <a:pt x="72" y="11"/>
                  <a:pt x="75" y="11"/>
                </a:cubicBezTo>
                <a:cubicBezTo>
                  <a:pt x="78" y="11"/>
                  <a:pt x="81" y="12"/>
                  <a:pt x="84" y="14"/>
                </a:cubicBezTo>
                <a:cubicBezTo>
                  <a:pt x="86" y="17"/>
                  <a:pt x="87" y="20"/>
                  <a:pt x="87" y="23"/>
                </a:cubicBezTo>
                <a:cubicBezTo>
                  <a:pt x="87" y="26"/>
                  <a:pt x="86" y="29"/>
                  <a:pt x="84" y="31"/>
                </a:cubicBezTo>
                <a:cubicBezTo>
                  <a:pt x="80" y="34"/>
                  <a:pt x="80" y="34"/>
                  <a:pt x="80" y="34"/>
                </a:cubicBezTo>
                <a:cubicBezTo>
                  <a:pt x="46" y="69"/>
                  <a:pt x="46" y="69"/>
                  <a:pt x="46" y="69"/>
                </a:cubicBezTo>
                <a:cubicBezTo>
                  <a:pt x="45" y="65"/>
                  <a:pt x="43" y="62"/>
                  <a:pt x="39" y="58"/>
                </a:cubicBezTo>
                <a:cubicBezTo>
                  <a:pt x="36" y="55"/>
                  <a:pt x="33" y="53"/>
                  <a:pt x="29" y="52"/>
                </a:cubicBezTo>
                <a:lnTo>
                  <a:pt x="67" y="14"/>
                </a:lnTo>
                <a:close/>
                <a:moveTo>
                  <a:pt x="57" y="158"/>
                </a:moveTo>
                <a:cubicBezTo>
                  <a:pt x="55" y="160"/>
                  <a:pt x="52" y="161"/>
                  <a:pt x="49" y="161"/>
                </a:cubicBezTo>
                <a:cubicBezTo>
                  <a:pt x="46" y="161"/>
                  <a:pt x="43" y="160"/>
                  <a:pt x="40" y="158"/>
                </a:cubicBezTo>
                <a:cubicBezTo>
                  <a:pt x="38" y="155"/>
                  <a:pt x="37" y="152"/>
                  <a:pt x="37" y="149"/>
                </a:cubicBezTo>
                <a:cubicBezTo>
                  <a:pt x="37" y="146"/>
                  <a:pt x="38" y="143"/>
                  <a:pt x="40" y="141"/>
                </a:cubicBezTo>
                <a:cubicBezTo>
                  <a:pt x="49" y="133"/>
                  <a:pt x="49" y="133"/>
                  <a:pt x="49" y="133"/>
                </a:cubicBezTo>
                <a:cubicBezTo>
                  <a:pt x="52" y="136"/>
                  <a:pt x="52" y="136"/>
                  <a:pt x="52" y="136"/>
                </a:cubicBezTo>
                <a:cubicBezTo>
                  <a:pt x="57" y="141"/>
                  <a:pt x="57" y="141"/>
                  <a:pt x="57" y="141"/>
                </a:cubicBezTo>
                <a:cubicBezTo>
                  <a:pt x="59" y="143"/>
                  <a:pt x="60" y="146"/>
                  <a:pt x="60" y="149"/>
                </a:cubicBezTo>
                <a:cubicBezTo>
                  <a:pt x="60" y="152"/>
                  <a:pt x="59" y="155"/>
                  <a:pt x="57" y="158"/>
                </a:cubicBezTo>
                <a:close/>
                <a:moveTo>
                  <a:pt x="109" y="106"/>
                </a:moveTo>
                <a:cubicBezTo>
                  <a:pt x="71" y="144"/>
                  <a:pt x="71" y="144"/>
                  <a:pt x="71" y="144"/>
                </a:cubicBezTo>
                <a:cubicBezTo>
                  <a:pt x="70" y="140"/>
                  <a:pt x="68" y="136"/>
                  <a:pt x="65" y="133"/>
                </a:cubicBezTo>
                <a:cubicBezTo>
                  <a:pt x="60" y="128"/>
                  <a:pt x="60" y="128"/>
                  <a:pt x="60" y="128"/>
                </a:cubicBezTo>
                <a:cubicBezTo>
                  <a:pt x="15" y="83"/>
                  <a:pt x="15" y="83"/>
                  <a:pt x="15" y="83"/>
                </a:cubicBezTo>
                <a:cubicBezTo>
                  <a:pt x="13" y="81"/>
                  <a:pt x="11" y="78"/>
                  <a:pt x="11" y="75"/>
                </a:cubicBezTo>
                <a:cubicBezTo>
                  <a:pt x="11" y="72"/>
                  <a:pt x="13" y="69"/>
                  <a:pt x="15" y="66"/>
                </a:cubicBezTo>
                <a:cubicBezTo>
                  <a:pt x="17" y="64"/>
                  <a:pt x="20" y="63"/>
                  <a:pt x="23" y="63"/>
                </a:cubicBezTo>
                <a:cubicBezTo>
                  <a:pt x="26" y="63"/>
                  <a:pt x="29" y="64"/>
                  <a:pt x="32" y="66"/>
                </a:cubicBezTo>
                <a:cubicBezTo>
                  <a:pt x="34" y="69"/>
                  <a:pt x="35" y="72"/>
                  <a:pt x="35" y="75"/>
                </a:cubicBezTo>
                <a:cubicBezTo>
                  <a:pt x="35" y="78"/>
                  <a:pt x="34" y="81"/>
                  <a:pt x="32" y="83"/>
                </a:cubicBezTo>
                <a:cubicBezTo>
                  <a:pt x="39" y="91"/>
                  <a:pt x="39" y="91"/>
                  <a:pt x="39" y="91"/>
                </a:cubicBezTo>
                <a:cubicBezTo>
                  <a:pt x="75" y="55"/>
                  <a:pt x="75" y="55"/>
                  <a:pt x="75" y="55"/>
                </a:cubicBezTo>
                <a:cubicBezTo>
                  <a:pt x="104" y="84"/>
                  <a:pt x="104" y="84"/>
                  <a:pt x="104" y="84"/>
                </a:cubicBezTo>
                <a:cubicBezTo>
                  <a:pt x="109" y="89"/>
                  <a:pt x="109" y="89"/>
                  <a:pt x="109" y="89"/>
                </a:cubicBezTo>
                <a:cubicBezTo>
                  <a:pt x="111" y="91"/>
                  <a:pt x="113" y="94"/>
                  <a:pt x="113" y="97"/>
                </a:cubicBezTo>
                <a:cubicBezTo>
                  <a:pt x="113" y="100"/>
                  <a:pt x="111" y="103"/>
                  <a:pt x="109" y="106"/>
                </a:cubicBezTo>
                <a:close/>
                <a:moveTo>
                  <a:pt x="73" y="65"/>
                </a:moveTo>
                <a:cubicBezTo>
                  <a:pt x="43" y="95"/>
                  <a:pt x="43" y="95"/>
                  <a:pt x="43" y="95"/>
                </a:cubicBezTo>
                <a:cubicBezTo>
                  <a:pt x="51" y="103"/>
                  <a:pt x="51" y="103"/>
                  <a:pt x="51" y="103"/>
                </a:cubicBezTo>
                <a:cubicBezTo>
                  <a:pt x="81" y="73"/>
                  <a:pt x="81" y="73"/>
                  <a:pt x="81" y="73"/>
                </a:cubicBezTo>
                <a:lnTo>
                  <a:pt x="73" y="65"/>
                </a:lnTo>
                <a:close/>
                <a:moveTo>
                  <a:pt x="85" y="77"/>
                </a:moveTo>
                <a:cubicBezTo>
                  <a:pt x="55" y="107"/>
                  <a:pt x="55" y="107"/>
                  <a:pt x="55" y="107"/>
                </a:cubicBezTo>
                <a:cubicBezTo>
                  <a:pt x="63" y="115"/>
                  <a:pt x="63" y="115"/>
                  <a:pt x="63" y="115"/>
                </a:cubicBezTo>
                <a:cubicBezTo>
                  <a:pt x="92" y="85"/>
                  <a:pt x="92" y="85"/>
                  <a:pt x="92" y="85"/>
                </a:cubicBezTo>
                <a:lnTo>
                  <a:pt x="85" y="77"/>
                </a:lnTo>
                <a:close/>
                <a:moveTo>
                  <a:pt x="67" y="119"/>
                </a:moveTo>
                <a:cubicBezTo>
                  <a:pt x="75" y="126"/>
                  <a:pt x="75" y="126"/>
                  <a:pt x="75" y="126"/>
                </a:cubicBezTo>
                <a:cubicBezTo>
                  <a:pt x="104" y="97"/>
                  <a:pt x="104" y="97"/>
                  <a:pt x="104" y="97"/>
                </a:cubicBezTo>
                <a:cubicBezTo>
                  <a:pt x="96" y="89"/>
                  <a:pt x="96" y="89"/>
                  <a:pt x="96" y="89"/>
                </a:cubicBezTo>
                <a:lnTo>
                  <a:pt x="67" y="119"/>
                </a:lnTo>
                <a:close/>
              </a:path>
            </a:pathLst>
          </a:custGeom>
          <a:solidFill>
            <a:schemeClr val="bg1"/>
          </a:solidFill>
          <a:ln>
            <a:noFill/>
          </a:ln>
        </p:spPr>
        <p:txBody>
          <a:bodyPr vert="horz" wrap="square" lIns="90930" tIns="45465" rIns="90930" bIns="45465" numCol="1" anchor="t" anchorCtr="0" compatLnSpc="1"/>
          <a:lstStyle/>
          <a:p>
            <a:endParaRPr lang="zh-CN" altLang="en-US"/>
          </a:p>
        </p:txBody>
      </p:sp>
      <p:sp>
        <p:nvSpPr>
          <p:cNvPr id="60" name="Freeform 803"/>
          <p:cNvSpPr/>
          <p:nvPr/>
        </p:nvSpPr>
        <p:spPr bwMode="auto">
          <a:xfrm>
            <a:off x="9742531" y="2426246"/>
            <a:ext cx="538830" cy="467043"/>
          </a:xfrm>
          <a:custGeom>
            <a:avLst/>
            <a:gdLst>
              <a:gd name="T0" fmla="*/ 174 w 174"/>
              <a:gd name="T1" fmla="*/ 139 h 166"/>
              <a:gd name="T2" fmla="*/ 153 w 174"/>
              <a:gd name="T3" fmla="*/ 126 h 166"/>
              <a:gd name="T4" fmla="*/ 126 w 174"/>
              <a:gd name="T5" fmla="*/ 115 h 166"/>
              <a:gd name="T6" fmla="*/ 118 w 174"/>
              <a:gd name="T7" fmla="*/ 112 h 166"/>
              <a:gd name="T8" fmla="*/ 111 w 174"/>
              <a:gd name="T9" fmla="*/ 100 h 166"/>
              <a:gd name="T10" fmla="*/ 106 w 174"/>
              <a:gd name="T11" fmla="*/ 100 h 166"/>
              <a:gd name="T12" fmla="*/ 111 w 174"/>
              <a:gd name="T13" fmla="*/ 90 h 166"/>
              <a:gd name="T14" fmla="*/ 113 w 174"/>
              <a:gd name="T15" fmla="*/ 79 h 166"/>
              <a:gd name="T16" fmla="*/ 118 w 174"/>
              <a:gd name="T17" fmla="*/ 74 h 166"/>
              <a:gd name="T18" fmla="*/ 121 w 174"/>
              <a:gd name="T19" fmla="*/ 67 h 166"/>
              <a:gd name="T20" fmla="*/ 120 w 174"/>
              <a:gd name="T21" fmla="*/ 54 h 166"/>
              <a:gd name="T22" fmla="*/ 118 w 174"/>
              <a:gd name="T23" fmla="*/ 49 h 166"/>
              <a:gd name="T24" fmla="*/ 119 w 174"/>
              <a:gd name="T25" fmla="*/ 32 h 166"/>
              <a:gd name="T26" fmla="*/ 118 w 174"/>
              <a:gd name="T27" fmla="*/ 20 h 166"/>
              <a:gd name="T28" fmla="*/ 113 w 174"/>
              <a:gd name="T29" fmla="*/ 13 h 166"/>
              <a:gd name="T30" fmla="*/ 108 w 174"/>
              <a:gd name="T31" fmla="*/ 12 h 166"/>
              <a:gd name="T32" fmla="*/ 104 w 174"/>
              <a:gd name="T33" fmla="*/ 9 h 166"/>
              <a:gd name="T34" fmla="*/ 67 w 174"/>
              <a:gd name="T35" fmla="*/ 9 h 166"/>
              <a:gd name="T36" fmla="*/ 54 w 174"/>
              <a:gd name="T37" fmla="*/ 48 h 166"/>
              <a:gd name="T38" fmla="*/ 52 w 174"/>
              <a:gd name="T39" fmla="*/ 57 h 166"/>
              <a:gd name="T40" fmla="*/ 57 w 174"/>
              <a:gd name="T41" fmla="*/ 76 h 166"/>
              <a:gd name="T42" fmla="*/ 60 w 174"/>
              <a:gd name="T43" fmla="*/ 77 h 166"/>
              <a:gd name="T44" fmla="*/ 62 w 174"/>
              <a:gd name="T45" fmla="*/ 91 h 166"/>
              <a:gd name="T46" fmla="*/ 67 w 174"/>
              <a:gd name="T47" fmla="*/ 99 h 166"/>
              <a:gd name="T48" fmla="*/ 63 w 174"/>
              <a:gd name="T49" fmla="*/ 100 h 166"/>
              <a:gd name="T50" fmla="*/ 56 w 174"/>
              <a:gd name="T51" fmla="*/ 112 h 166"/>
              <a:gd name="T52" fmla="*/ 48 w 174"/>
              <a:gd name="T53" fmla="*/ 115 h 166"/>
              <a:gd name="T54" fmla="*/ 21 w 174"/>
              <a:gd name="T55" fmla="*/ 126 h 166"/>
              <a:gd name="T56" fmla="*/ 0 w 174"/>
              <a:gd name="T57" fmla="*/ 139 h 166"/>
              <a:gd name="T58" fmla="*/ 0 w 174"/>
              <a:gd name="T59" fmla="*/ 166 h 166"/>
              <a:gd name="T60" fmla="*/ 76 w 174"/>
              <a:gd name="T61" fmla="*/ 166 h 166"/>
              <a:gd name="T62" fmla="*/ 82 w 174"/>
              <a:gd name="T63" fmla="*/ 127 h 166"/>
              <a:gd name="T64" fmla="*/ 77 w 174"/>
              <a:gd name="T65" fmla="*/ 117 h 166"/>
              <a:gd name="T66" fmla="*/ 88 w 174"/>
              <a:gd name="T67" fmla="*/ 112 h 166"/>
              <a:gd name="T68" fmla="*/ 97 w 174"/>
              <a:gd name="T69" fmla="*/ 117 h 166"/>
              <a:gd name="T70" fmla="*/ 92 w 174"/>
              <a:gd name="T71" fmla="*/ 128 h 166"/>
              <a:gd name="T72" fmla="*/ 101 w 174"/>
              <a:gd name="T73" fmla="*/ 166 h 166"/>
              <a:gd name="T74" fmla="*/ 174 w 174"/>
              <a:gd name="T75" fmla="*/ 166 h 166"/>
              <a:gd name="T76" fmla="*/ 174 w 174"/>
              <a:gd name="T77" fmla="*/ 13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4" h="166">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chemeClr val="bg1"/>
          </a:solidFill>
          <a:ln>
            <a:noFill/>
          </a:ln>
        </p:spPr>
        <p:txBody>
          <a:bodyPr vert="horz" wrap="square" lIns="90930" tIns="45465" rIns="90930" bIns="45465" numCol="1" anchor="t" anchorCtr="0" compatLnSpc="1"/>
          <a:lstStyle/>
          <a:p>
            <a:endParaRPr lang="zh-CN" altLang="en-US"/>
          </a:p>
        </p:txBody>
      </p:sp>
      <p:grpSp>
        <p:nvGrpSpPr>
          <p:cNvPr id="61" name="组合 60"/>
          <p:cNvGrpSpPr/>
          <p:nvPr/>
        </p:nvGrpSpPr>
        <p:grpSpPr>
          <a:xfrm>
            <a:off x="3996147" y="4632227"/>
            <a:ext cx="758965" cy="403591"/>
            <a:chOff x="2743049" y="299103"/>
            <a:chExt cx="2055812" cy="1198563"/>
          </a:xfrm>
          <a:solidFill>
            <a:schemeClr val="bg1"/>
          </a:solidFill>
        </p:grpSpPr>
        <p:sp>
          <p:nvSpPr>
            <p:cNvPr id="62" name="Freeform 221948"/>
            <p:cNvSpPr/>
            <p:nvPr/>
          </p:nvSpPr>
          <p:spPr bwMode="auto">
            <a:xfrm>
              <a:off x="3401861" y="299103"/>
              <a:ext cx="1397000" cy="776288"/>
            </a:xfrm>
            <a:custGeom>
              <a:avLst/>
              <a:gdLst>
                <a:gd name="T0" fmla="*/ 880 w 880"/>
                <a:gd name="T1" fmla="*/ 489 h 489"/>
                <a:gd name="T2" fmla="*/ 880 w 880"/>
                <a:gd name="T3" fmla="*/ 266 h 489"/>
                <a:gd name="T4" fmla="*/ 42 w 880"/>
                <a:gd name="T5" fmla="*/ 266 h 489"/>
                <a:gd name="T6" fmla="*/ 42 w 880"/>
                <a:gd name="T7" fmla="*/ 0 h 489"/>
                <a:gd name="T8" fmla="*/ 0 w 880"/>
                <a:gd name="T9" fmla="*/ 0 h 489"/>
                <a:gd name="T10" fmla="*/ 0 w 880"/>
                <a:gd name="T11" fmla="*/ 489 h 489"/>
                <a:gd name="T12" fmla="*/ 880 w 880"/>
                <a:gd name="T13" fmla="*/ 489 h 489"/>
              </a:gdLst>
              <a:ahLst/>
              <a:cxnLst>
                <a:cxn ang="0">
                  <a:pos x="T0" y="T1"/>
                </a:cxn>
                <a:cxn ang="0">
                  <a:pos x="T2" y="T3"/>
                </a:cxn>
                <a:cxn ang="0">
                  <a:pos x="T4" y="T5"/>
                </a:cxn>
                <a:cxn ang="0">
                  <a:pos x="T6" y="T7"/>
                </a:cxn>
                <a:cxn ang="0">
                  <a:pos x="T8" y="T9"/>
                </a:cxn>
                <a:cxn ang="0">
                  <a:pos x="T10" y="T11"/>
                </a:cxn>
                <a:cxn ang="0">
                  <a:pos x="T12" y="T13"/>
                </a:cxn>
              </a:cxnLst>
              <a:rect l="0" t="0" r="r" b="b"/>
              <a:pathLst>
                <a:path w="880" h="489">
                  <a:moveTo>
                    <a:pt x="880" y="489"/>
                  </a:moveTo>
                  <a:lnTo>
                    <a:pt x="880" y="266"/>
                  </a:lnTo>
                  <a:lnTo>
                    <a:pt x="42" y="266"/>
                  </a:lnTo>
                  <a:lnTo>
                    <a:pt x="42" y="0"/>
                  </a:lnTo>
                  <a:lnTo>
                    <a:pt x="0" y="0"/>
                  </a:lnTo>
                  <a:lnTo>
                    <a:pt x="0" y="489"/>
                  </a:lnTo>
                  <a:lnTo>
                    <a:pt x="880" y="4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550" tIns="60775" rIns="121550" bIns="60775" numCol="1" anchor="t" anchorCtr="0" compatLnSpc="1"/>
            <a:lstStyle/>
            <a:p>
              <a:endParaRPr lang="zh-CN" altLang="en-US"/>
            </a:p>
          </p:txBody>
        </p:sp>
        <p:sp>
          <p:nvSpPr>
            <p:cNvPr id="63" name="Freeform 221949"/>
            <p:cNvSpPr>
              <a:spLocks noEditPoints="1"/>
            </p:cNvSpPr>
            <p:nvPr/>
          </p:nvSpPr>
          <p:spPr bwMode="auto">
            <a:xfrm>
              <a:off x="2743049" y="299103"/>
              <a:ext cx="628650" cy="979488"/>
            </a:xfrm>
            <a:custGeom>
              <a:avLst/>
              <a:gdLst>
                <a:gd name="T0" fmla="*/ 203 w 273"/>
                <a:gd name="T1" fmla="*/ 332 h 425"/>
                <a:gd name="T2" fmla="*/ 273 w 273"/>
                <a:gd name="T3" fmla="*/ 362 h 425"/>
                <a:gd name="T4" fmla="*/ 273 w 273"/>
                <a:gd name="T5" fmla="*/ 0 h 425"/>
                <a:gd name="T6" fmla="*/ 109 w 273"/>
                <a:gd name="T7" fmla="*/ 0 h 425"/>
                <a:gd name="T8" fmla="*/ 0 w 273"/>
                <a:gd name="T9" fmla="*/ 246 h 425"/>
                <a:gd name="T10" fmla="*/ 0 w 273"/>
                <a:gd name="T11" fmla="*/ 425 h 425"/>
                <a:gd name="T12" fmla="*/ 107 w 273"/>
                <a:gd name="T13" fmla="*/ 425 h 425"/>
                <a:gd name="T14" fmla="*/ 203 w 273"/>
                <a:gd name="T15" fmla="*/ 332 h 425"/>
                <a:gd name="T16" fmla="*/ 136 w 273"/>
                <a:gd name="T17" fmla="*/ 41 h 425"/>
                <a:gd name="T18" fmla="*/ 234 w 273"/>
                <a:gd name="T19" fmla="*/ 41 h 425"/>
                <a:gd name="T20" fmla="*/ 234 w 273"/>
                <a:gd name="T21" fmla="*/ 213 h 425"/>
                <a:gd name="T22" fmla="*/ 65 w 273"/>
                <a:gd name="T23" fmla="*/ 213 h 425"/>
                <a:gd name="T24" fmla="*/ 136 w 273"/>
                <a:gd name="T25" fmla="*/ 41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3" h="425">
                  <a:moveTo>
                    <a:pt x="203" y="332"/>
                  </a:moveTo>
                  <a:cubicBezTo>
                    <a:pt x="230" y="332"/>
                    <a:pt x="255" y="343"/>
                    <a:pt x="273" y="362"/>
                  </a:cubicBezTo>
                  <a:cubicBezTo>
                    <a:pt x="273" y="0"/>
                    <a:pt x="273" y="0"/>
                    <a:pt x="273" y="0"/>
                  </a:cubicBezTo>
                  <a:cubicBezTo>
                    <a:pt x="109" y="0"/>
                    <a:pt x="109" y="0"/>
                    <a:pt x="109" y="0"/>
                  </a:cubicBezTo>
                  <a:cubicBezTo>
                    <a:pt x="0" y="246"/>
                    <a:pt x="0" y="246"/>
                    <a:pt x="0" y="246"/>
                  </a:cubicBezTo>
                  <a:cubicBezTo>
                    <a:pt x="0" y="425"/>
                    <a:pt x="0" y="425"/>
                    <a:pt x="0" y="425"/>
                  </a:cubicBezTo>
                  <a:cubicBezTo>
                    <a:pt x="107" y="425"/>
                    <a:pt x="107" y="425"/>
                    <a:pt x="107" y="425"/>
                  </a:cubicBezTo>
                  <a:cubicBezTo>
                    <a:pt x="108" y="373"/>
                    <a:pt x="150" y="332"/>
                    <a:pt x="203" y="332"/>
                  </a:cubicBezTo>
                  <a:close/>
                  <a:moveTo>
                    <a:pt x="136" y="41"/>
                  </a:moveTo>
                  <a:cubicBezTo>
                    <a:pt x="234" y="41"/>
                    <a:pt x="234" y="41"/>
                    <a:pt x="234" y="41"/>
                  </a:cubicBezTo>
                  <a:cubicBezTo>
                    <a:pt x="234" y="213"/>
                    <a:pt x="234" y="213"/>
                    <a:pt x="234" y="213"/>
                  </a:cubicBezTo>
                  <a:cubicBezTo>
                    <a:pt x="65" y="213"/>
                    <a:pt x="65" y="213"/>
                    <a:pt x="65" y="213"/>
                  </a:cubicBezTo>
                  <a:lnTo>
                    <a:pt x="136"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550" tIns="60775" rIns="121550" bIns="60775" numCol="1" anchor="t" anchorCtr="0" compatLnSpc="1"/>
            <a:lstStyle/>
            <a:p>
              <a:endParaRPr lang="zh-CN" altLang="en-US"/>
            </a:p>
          </p:txBody>
        </p:sp>
        <p:sp>
          <p:nvSpPr>
            <p:cNvPr id="64" name="Freeform 221950"/>
            <p:cNvSpPr/>
            <p:nvPr/>
          </p:nvSpPr>
          <p:spPr bwMode="auto">
            <a:xfrm>
              <a:off x="3401861" y="1105553"/>
              <a:ext cx="812800" cy="173038"/>
            </a:xfrm>
            <a:custGeom>
              <a:avLst/>
              <a:gdLst>
                <a:gd name="T0" fmla="*/ 353 w 353"/>
                <a:gd name="T1" fmla="*/ 0 h 75"/>
                <a:gd name="T2" fmla="*/ 0 w 353"/>
                <a:gd name="T3" fmla="*/ 0 h 75"/>
                <a:gd name="T4" fmla="*/ 0 w 353"/>
                <a:gd name="T5" fmla="*/ 30 h 75"/>
                <a:gd name="T6" fmla="*/ 13 w 353"/>
                <a:gd name="T7" fmla="*/ 75 h 75"/>
                <a:gd name="T8" fmla="*/ 299 w 353"/>
                <a:gd name="T9" fmla="*/ 75 h 75"/>
                <a:gd name="T10" fmla="*/ 353 w 353"/>
                <a:gd name="T11" fmla="*/ 0 h 75"/>
              </a:gdLst>
              <a:ahLst/>
              <a:cxnLst>
                <a:cxn ang="0">
                  <a:pos x="T0" y="T1"/>
                </a:cxn>
                <a:cxn ang="0">
                  <a:pos x="T2" y="T3"/>
                </a:cxn>
                <a:cxn ang="0">
                  <a:pos x="T4" y="T5"/>
                </a:cxn>
                <a:cxn ang="0">
                  <a:pos x="T6" y="T7"/>
                </a:cxn>
                <a:cxn ang="0">
                  <a:pos x="T8" y="T9"/>
                </a:cxn>
                <a:cxn ang="0">
                  <a:pos x="T10" y="T11"/>
                </a:cxn>
              </a:cxnLst>
              <a:rect l="0" t="0" r="r" b="b"/>
              <a:pathLst>
                <a:path w="353" h="75">
                  <a:moveTo>
                    <a:pt x="353" y="0"/>
                  </a:moveTo>
                  <a:cubicBezTo>
                    <a:pt x="0" y="0"/>
                    <a:pt x="0" y="0"/>
                    <a:pt x="0" y="0"/>
                  </a:cubicBezTo>
                  <a:cubicBezTo>
                    <a:pt x="0" y="30"/>
                    <a:pt x="0" y="30"/>
                    <a:pt x="0" y="30"/>
                  </a:cubicBezTo>
                  <a:cubicBezTo>
                    <a:pt x="8" y="43"/>
                    <a:pt x="12" y="59"/>
                    <a:pt x="13" y="75"/>
                  </a:cubicBezTo>
                  <a:cubicBezTo>
                    <a:pt x="299" y="75"/>
                    <a:pt x="299" y="75"/>
                    <a:pt x="299" y="75"/>
                  </a:cubicBezTo>
                  <a:cubicBezTo>
                    <a:pt x="303" y="42"/>
                    <a:pt x="324" y="14"/>
                    <a:pt x="35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550" tIns="60775" rIns="121550" bIns="60775" numCol="1" anchor="t" anchorCtr="0" compatLnSpc="1"/>
            <a:lstStyle/>
            <a:p>
              <a:endParaRPr lang="zh-CN" altLang="en-US"/>
            </a:p>
          </p:txBody>
        </p:sp>
        <p:sp>
          <p:nvSpPr>
            <p:cNvPr id="65" name="Freeform 221951"/>
            <p:cNvSpPr/>
            <p:nvPr/>
          </p:nvSpPr>
          <p:spPr bwMode="auto">
            <a:xfrm>
              <a:off x="4405161" y="1105553"/>
              <a:ext cx="265113" cy="173038"/>
            </a:xfrm>
            <a:custGeom>
              <a:avLst/>
              <a:gdLst>
                <a:gd name="T0" fmla="*/ 54 w 115"/>
                <a:gd name="T1" fmla="*/ 75 h 75"/>
                <a:gd name="T2" fmla="*/ 115 w 115"/>
                <a:gd name="T3" fmla="*/ 75 h 75"/>
                <a:gd name="T4" fmla="*/ 115 w 115"/>
                <a:gd name="T5" fmla="*/ 0 h 75"/>
                <a:gd name="T6" fmla="*/ 0 w 115"/>
                <a:gd name="T7" fmla="*/ 0 h 75"/>
                <a:gd name="T8" fmla="*/ 54 w 115"/>
                <a:gd name="T9" fmla="*/ 75 h 75"/>
              </a:gdLst>
              <a:ahLst/>
              <a:cxnLst>
                <a:cxn ang="0">
                  <a:pos x="T0" y="T1"/>
                </a:cxn>
                <a:cxn ang="0">
                  <a:pos x="T2" y="T3"/>
                </a:cxn>
                <a:cxn ang="0">
                  <a:pos x="T4" y="T5"/>
                </a:cxn>
                <a:cxn ang="0">
                  <a:pos x="T6" y="T7"/>
                </a:cxn>
                <a:cxn ang="0">
                  <a:pos x="T8" y="T9"/>
                </a:cxn>
              </a:cxnLst>
              <a:rect l="0" t="0" r="r" b="b"/>
              <a:pathLst>
                <a:path w="115" h="75">
                  <a:moveTo>
                    <a:pt x="54" y="75"/>
                  </a:moveTo>
                  <a:cubicBezTo>
                    <a:pt x="115" y="75"/>
                    <a:pt x="115" y="75"/>
                    <a:pt x="115" y="75"/>
                  </a:cubicBezTo>
                  <a:cubicBezTo>
                    <a:pt x="115" y="0"/>
                    <a:pt x="115" y="0"/>
                    <a:pt x="115" y="0"/>
                  </a:cubicBezTo>
                  <a:cubicBezTo>
                    <a:pt x="0" y="0"/>
                    <a:pt x="0" y="0"/>
                    <a:pt x="0" y="0"/>
                  </a:cubicBezTo>
                  <a:cubicBezTo>
                    <a:pt x="29" y="14"/>
                    <a:pt x="50" y="42"/>
                    <a:pt x="54"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550" tIns="60775" rIns="121550" bIns="60775" numCol="1" anchor="t" anchorCtr="0" compatLnSpc="1"/>
            <a:lstStyle/>
            <a:p>
              <a:endParaRPr lang="zh-CN" altLang="en-US"/>
            </a:p>
          </p:txBody>
        </p:sp>
        <p:sp>
          <p:nvSpPr>
            <p:cNvPr id="66" name="Freeform 221952"/>
            <p:cNvSpPr>
              <a:spLocks noEditPoints="1"/>
            </p:cNvSpPr>
            <p:nvPr/>
          </p:nvSpPr>
          <p:spPr bwMode="auto">
            <a:xfrm>
              <a:off x="4119411" y="1115078"/>
              <a:ext cx="381000" cy="382588"/>
            </a:xfrm>
            <a:custGeom>
              <a:avLst/>
              <a:gdLst>
                <a:gd name="T0" fmla="*/ 82 w 165"/>
                <a:gd name="T1" fmla="*/ 0 h 166"/>
                <a:gd name="T2" fmla="*/ 0 w 165"/>
                <a:gd name="T3" fmla="*/ 83 h 166"/>
                <a:gd name="T4" fmla="*/ 82 w 165"/>
                <a:gd name="T5" fmla="*/ 166 h 166"/>
                <a:gd name="T6" fmla="*/ 165 w 165"/>
                <a:gd name="T7" fmla="*/ 83 h 166"/>
                <a:gd name="T8" fmla="*/ 82 w 165"/>
                <a:gd name="T9" fmla="*/ 0 h 166"/>
                <a:gd name="T10" fmla="*/ 124 w 165"/>
                <a:gd name="T11" fmla="*/ 83 h 166"/>
                <a:gd name="T12" fmla="*/ 82 w 165"/>
                <a:gd name="T13" fmla="*/ 125 h 166"/>
                <a:gd name="T14" fmla="*/ 41 w 165"/>
                <a:gd name="T15" fmla="*/ 83 h 166"/>
                <a:gd name="T16" fmla="*/ 82 w 165"/>
                <a:gd name="T17" fmla="*/ 41 h 166"/>
                <a:gd name="T18" fmla="*/ 124 w 165"/>
                <a:gd name="T19" fmla="*/ 8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66">
                  <a:moveTo>
                    <a:pt x="82" y="0"/>
                  </a:moveTo>
                  <a:cubicBezTo>
                    <a:pt x="37" y="0"/>
                    <a:pt x="0" y="37"/>
                    <a:pt x="0" y="83"/>
                  </a:cubicBezTo>
                  <a:cubicBezTo>
                    <a:pt x="0" y="129"/>
                    <a:pt x="37" y="166"/>
                    <a:pt x="82" y="166"/>
                  </a:cubicBezTo>
                  <a:cubicBezTo>
                    <a:pt x="128" y="166"/>
                    <a:pt x="165" y="129"/>
                    <a:pt x="165" y="83"/>
                  </a:cubicBezTo>
                  <a:cubicBezTo>
                    <a:pt x="165" y="37"/>
                    <a:pt x="128" y="0"/>
                    <a:pt x="82" y="0"/>
                  </a:cubicBezTo>
                  <a:close/>
                  <a:moveTo>
                    <a:pt x="124" y="83"/>
                  </a:moveTo>
                  <a:cubicBezTo>
                    <a:pt x="124" y="106"/>
                    <a:pt x="106" y="125"/>
                    <a:pt x="82" y="125"/>
                  </a:cubicBezTo>
                  <a:cubicBezTo>
                    <a:pt x="59" y="125"/>
                    <a:pt x="41" y="106"/>
                    <a:pt x="41" y="83"/>
                  </a:cubicBezTo>
                  <a:cubicBezTo>
                    <a:pt x="41" y="60"/>
                    <a:pt x="59" y="41"/>
                    <a:pt x="82" y="41"/>
                  </a:cubicBezTo>
                  <a:cubicBezTo>
                    <a:pt x="106" y="41"/>
                    <a:pt x="124" y="60"/>
                    <a:pt x="124"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550" tIns="60775" rIns="121550" bIns="60775" numCol="1" anchor="t" anchorCtr="0" compatLnSpc="1"/>
            <a:lstStyle/>
            <a:p>
              <a:endParaRPr lang="zh-CN" altLang="en-US"/>
            </a:p>
          </p:txBody>
        </p:sp>
        <p:sp>
          <p:nvSpPr>
            <p:cNvPr id="67" name="Freeform 221953"/>
            <p:cNvSpPr>
              <a:spLocks noEditPoints="1"/>
            </p:cNvSpPr>
            <p:nvPr/>
          </p:nvSpPr>
          <p:spPr bwMode="auto">
            <a:xfrm>
              <a:off x="3019274" y="1094440"/>
              <a:ext cx="379413" cy="382588"/>
            </a:xfrm>
            <a:custGeom>
              <a:avLst/>
              <a:gdLst>
                <a:gd name="T0" fmla="*/ 83 w 165"/>
                <a:gd name="T1" fmla="*/ 0 h 166"/>
                <a:gd name="T2" fmla="*/ 0 w 165"/>
                <a:gd name="T3" fmla="*/ 83 h 166"/>
                <a:gd name="T4" fmla="*/ 83 w 165"/>
                <a:gd name="T5" fmla="*/ 166 h 166"/>
                <a:gd name="T6" fmla="*/ 165 w 165"/>
                <a:gd name="T7" fmla="*/ 83 h 166"/>
                <a:gd name="T8" fmla="*/ 83 w 165"/>
                <a:gd name="T9" fmla="*/ 0 h 166"/>
                <a:gd name="T10" fmla="*/ 83 w 165"/>
                <a:gd name="T11" fmla="*/ 125 h 166"/>
                <a:gd name="T12" fmla="*/ 41 w 165"/>
                <a:gd name="T13" fmla="*/ 83 h 166"/>
                <a:gd name="T14" fmla="*/ 83 w 165"/>
                <a:gd name="T15" fmla="*/ 41 h 166"/>
                <a:gd name="T16" fmla="*/ 125 w 165"/>
                <a:gd name="T17" fmla="*/ 83 h 166"/>
                <a:gd name="T18" fmla="*/ 83 w 165"/>
                <a:gd name="T19" fmla="*/ 12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66">
                  <a:moveTo>
                    <a:pt x="83" y="0"/>
                  </a:moveTo>
                  <a:cubicBezTo>
                    <a:pt x="37" y="0"/>
                    <a:pt x="0" y="37"/>
                    <a:pt x="0" y="83"/>
                  </a:cubicBezTo>
                  <a:cubicBezTo>
                    <a:pt x="0" y="129"/>
                    <a:pt x="37" y="166"/>
                    <a:pt x="83" y="166"/>
                  </a:cubicBezTo>
                  <a:cubicBezTo>
                    <a:pt x="128" y="166"/>
                    <a:pt x="165" y="129"/>
                    <a:pt x="165" y="83"/>
                  </a:cubicBezTo>
                  <a:cubicBezTo>
                    <a:pt x="165" y="37"/>
                    <a:pt x="128" y="0"/>
                    <a:pt x="83" y="0"/>
                  </a:cubicBezTo>
                  <a:close/>
                  <a:moveTo>
                    <a:pt x="83" y="125"/>
                  </a:moveTo>
                  <a:cubicBezTo>
                    <a:pt x="59" y="125"/>
                    <a:pt x="41" y="106"/>
                    <a:pt x="41" y="83"/>
                  </a:cubicBezTo>
                  <a:cubicBezTo>
                    <a:pt x="41" y="60"/>
                    <a:pt x="59" y="41"/>
                    <a:pt x="83" y="41"/>
                  </a:cubicBezTo>
                  <a:cubicBezTo>
                    <a:pt x="106" y="41"/>
                    <a:pt x="125" y="60"/>
                    <a:pt x="125" y="83"/>
                  </a:cubicBezTo>
                  <a:cubicBezTo>
                    <a:pt x="125" y="106"/>
                    <a:pt x="106" y="125"/>
                    <a:pt x="83"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550" tIns="60775" rIns="121550" bIns="60775" numCol="1" anchor="t" anchorCtr="0" compatLnSpc="1"/>
            <a:lstStyle/>
            <a:p>
              <a:endParaRPr lang="zh-CN" altLang="en-US"/>
            </a:p>
          </p:txBody>
        </p:sp>
      </p:grpSp>
      <p:grpSp>
        <p:nvGrpSpPr>
          <p:cNvPr id="68" name="组合 67"/>
          <p:cNvGrpSpPr/>
          <p:nvPr/>
        </p:nvGrpSpPr>
        <p:grpSpPr>
          <a:xfrm>
            <a:off x="458362" y="295817"/>
            <a:ext cx="430466" cy="430466"/>
            <a:chOff x="5528760" y="4728676"/>
            <a:chExt cx="1257214" cy="1257214"/>
          </a:xfrm>
        </p:grpSpPr>
        <p:sp>
          <p:nvSpPr>
            <p:cNvPr id="69" name="椭圆 68"/>
            <p:cNvSpPr/>
            <p:nvPr/>
          </p:nvSpPr>
          <p:spPr>
            <a:xfrm>
              <a:off x="5528760" y="4728676"/>
              <a:ext cx="1257214" cy="1257214"/>
            </a:xfrm>
            <a:prstGeom prst="ellipse">
              <a:avLst/>
            </a:prstGeom>
            <a:solidFill>
              <a:srgbClr val="C00000"/>
            </a:solidFill>
            <a:ln w="19050">
              <a:noFill/>
              <a:prstDash val="sysDash"/>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KSO_Shape"/>
            <p:cNvSpPr/>
            <p:nvPr/>
          </p:nvSpPr>
          <p:spPr bwMode="auto">
            <a:xfrm>
              <a:off x="5691154" y="4942818"/>
              <a:ext cx="873112" cy="864692"/>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7"/>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7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doors dir="vert"/>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46000">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14:bounceEnd="46000">
                                          <p:cBhvr additive="base">
                                            <p:cTn id="7" dur="750" fill="hold"/>
                                            <p:tgtEl>
                                              <p:spTgt spid="68"/>
                                            </p:tgtEl>
                                            <p:attrNameLst>
                                              <p:attrName>ppt_x</p:attrName>
                                            </p:attrNameLst>
                                          </p:cBhvr>
                                          <p:tavLst>
                                            <p:tav tm="0">
                                              <p:val>
                                                <p:strVal val="0-#ppt_w/2"/>
                                              </p:val>
                                            </p:tav>
                                            <p:tav tm="100000">
                                              <p:val>
                                                <p:strVal val="#ppt_x"/>
                                              </p:val>
                                            </p:tav>
                                          </p:tavLst>
                                        </p:anim>
                                        <p:anim calcmode="lin" valueType="num" p14:bounceEnd="46000">
                                          <p:cBhvr additive="base">
                                            <p:cTn id="8" dur="750" fill="hold"/>
                                            <p:tgtEl>
                                              <p:spTgt spid="6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500"/>
                                            <p:tgtEl>
                                              <p:spTgt spid="10"/>
                                            </p:tgtEl>
                                          </p:cBhvr>
                                        </p:animEffect>
                                      </p:childTnLst>
                                    </p:cTn>
                                  </p:par>
                                </p:childTnLst>
                              </p:cTn>
                            </p:par>
                            <p:par>
                              <p:cTn id="18" fill="hold">
                                <p:stCondLst>
                                  <p:cond delay="500"/>
                                </p:stCondLst>
                                <p:childTnLst>
                                  <p:par>
                                    <p:cTn id="19" presetID="16" presetClass="entr" presetSubtype="37"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outVertical)">
                                          <p:cBhvr>
                                            <p:cTn id="21" dur="1150"/>
                                            <p:tgtEl>
                                              <p:spTgt spid="11"/>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up)">
                                          <p:cBhvr>
                                            <p:cTn id="25" dur="500"/>
                                            <p:tgtEl>
                                              <p:spTgt spid="30"/>
                                            </p:tgtEl>
                                          </p:cBhvr>
                                        </p:animEffect>
                                      </p:childTnLst>
                                    </p:cTn>
                                  </p:par>
                                </p:childTnLst>
                              </p:cTn>
                            </p:par>
                            <p:par>
                              <p:cTn id="26" fill="hold">
                                <p:stCondLst>
                                  <p:cond delay="2500"/>
                                </p:stCondLst>
                                <p:childTnLst>
                                  <p:par>
                                    <p:cTn id="27" presetID="23" presetClass="entr" presetSubtype="528"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p:cTn id="29" dur="1000" fill="hold"/>
                                            <p:tgtEl>
                                              <p:spTgt spid="31"/>
                                            </p:tgtEl>
                                            <p:attrNameLst>
                                              <p:attrName>ppt_w</p:attrName>
                                            </p:attrNameLst>
                                          </p:cBhvr>
                                          <p:tavLst>
                                            <p:tav tm="0">
                                              <p:val>
                                                <p:fltVal val="0"/>
                                              </p:val>
                                            </p:tav>
                                            <p:tav tm="100000">
                                              <p:val>
                                                <p:strVal val="#ppt_w"/>
                                              </p:val>
                                            </p:tav>
                                          </p:tavLst>
                                        </p:anim>
                                        <p:anim calcmode="lin" valueType="num">
                                          <p:cBhvr>
                                            <p:cTn id="30" dur="1000" fill="hold"/>
                                            <p:tgtEl>
                                              <p:spTgt spid="31"/>
                                            </p:tgtEl>
                                            <p:attrNameLst>
                                              <p:attrName>ppt_h</p:attrName>
                                            </p:attrNameLst>
                                          </p:cBhvr>
                                          <p:tavLst>
                                            <p:tav tm="0">
                                              <p:val>
                                                <p:fltVal val="0"/>
                                              </p:val>
                                            </p:tav>
                                            <p:tav tm="100000">
                                              <p:val>
                                                <p:strVal val="#ppt_h"/>
                                              </p:val>
                                            </p:tav>
                                          </p:tavLst>
                                        </p:anim>
                                        <p:anim calcmode="lin" valueType="num">
                                          <p:cBhvr>
                                            <p:cTn id="31" dur="1000" fill="hold"/>
                                            <p:tgtEl>
                                              <p:spTgt spid="31"/>
                                            </p:tgtEl>
                                            <p:attrNameLst>
                                              <p:attrName>ppt_x</p:attrName>
                                            </p:attrNameLst>
                                          </p:cBhvr>
                                          <p:tavLst>
                                            <p:tav tm="0">
                                              <p:val>
                                                <p:fltVal val="0.5"/>
                                              </p:val>
                                            </p:tav>
                                            <p:tav tm="100000">
                                              <p:val>
                                                <p:strVal val="#ppt_x"/>
                                              </p:val>
                                            </p:tav>
                                          </p:tavLst>
                                        </p:anim>
                                        <p:anim calcmode="lin" valueType="num">
                                          <p:cBhvr>
                                            <p:cTn id="32" dur="1000" fill="hold"/>
                                            <p:tgtEl>
                                              <p:spTgt spid="31"/>
                                            </p:tgtEl>
                                            <p:attrNameLst>
                                              <p:attrName>ppt_y</p:attrName>
                                            </p:attrNameLst>
                                          </p:cBhvr>
                                          <p:tavLst>
                                            <p:tav tm="0">
                                              <p:val>
                                                <p:fltVal val="0.5"/>
                                              </p:val>
                                            </p:tav>
                                            <p:tav tm="100000">
                                              <p:val>
                                                <p:strVal val="#ppt_y"/>
                                              </p:val>
                                            </p:tav>
                                          </p:tavLst>
                                        </p:anim>
                                      </p:childTnLst>
                                    </p:cTn>
                                  </p:par>
                                  <p:par>
                                    <p:cTn id="33" presetID="23" presetClass="entr" presetSubtype="528" fill="hold" nodeType="withEffect">
                                      <p:stCondLst>
                                        <p:cond delay="400"/>
                                      </p:stCondLst>
                                      <p:childTnLst>
                                        <p:set>
                                          <p:cBhvr>
                                            <p:cTn id="34" dur="1" fill="hold">
                                              <p:stCondLst>
                                                <p:cond delay="0"/>
                                              </p:stCondLst>
                                            </p:cTn>
                                            <p:tgtEl>
                                              <p:spTgt spid="34"/>
                                            </p:tgtEl>
                                            <p:attrNameLst>
                                              <p:attrName>style.visibility</p:attrName>
                                            </p:attrNameLst>
                                          </p:cBhvr>
                                          <p:to>
                                            <p:strVal val="visible"/>
                                          </p:to>
                                        </p:set>
                                        <p:anim calcmode="lin" valueType="num">
                                          <p:cBhvr>
                                            <p:cTn id="35" dur="1000" fill="hold"/>
                                            <p:tgtEl>
                                              <p:spTgt spid="34"/>
                                            </p:tgtEl>
                                            <p:attrNameLst>
                                              <p:attrName>ppt_w</p:attrName>
                                            </p:attrNameLst>
                                          </p:cBhvr>
                                          <p:tavLst>
                                            <p:tav tm="0">
                                              <p:val>
                                                <p:fltVal val="0"/>
                                              </p:val>
                                            </p:tav>
                                            <p:tav tm="100000">
                                              <p:val>
                                                <p:strVal val="#ppt_w"/>
                                              </p:val>
                                            </p:tav>
                                          </p:tavLst>
                                        </p:anim>
                                        <p:anim calcmode="lin" valueType="num">
                                          <p:cBhvr>
                                            <p:cTn id="36" dur="1000" fill="hold"/>
                                            <p:tgtEl>
                                              <p:spTgt spid="34"/>
                                            </p:tgtEl>
                                            <p:attrNameLst>
                                              <p:attrName>ppt_h</p:attrName>
                                            </p:attrNameLst>
                                          </p:cBhvr>
                                          <p:tavLst>
                                            <p:tav tm="0">
                                              <p:val>
                                                <p:fltVal val="0"/>
                                              </p:val>
                                            </p:tav>
                                            <p:tav tm="100000">
                                              <p:val>
                                                <p:strVal val="#ppt_h"/>
                                              </p:val>
                                            </p:tav>
                                          </p:tavLst>
                                        </p:anim>
                                        <p:anim calcmode="lin" valueType="num">
                                          <p:cBhvr>
                                            <p:cTn id="37" dur="1000" fill="hold"/>
                                            <p:tgtEl>
                                              <p:spTgt spid="34"/>
                                            </p:tgtEl>
                                            <p:attrNameLst>
                                              <p:attrName>ppt_x</p:attrName>
                                            </p:attrNameLst>
                                          </p:cBhvr>
                                          <p:tavLst>
                                            <p:tav tm="0">
                                              <p:val>
                                                <p:fltVal val="0.5"/>
                                              </p:val>
                                            </p:tav>
                                            <p:tav tm="100000">
                                              <p:val>
                                                <p:strVal val="#ppt_x"/>
                                              </p:val>
                                            </p:tav>
                                          </p:tavLst>
                                        </p:anim>
                                        <p:anim calcmode="lin" valueType="num">
                                          <p:cBhvr>
                                            <p:cTn id="38" dur="1000" fill="hold"/>
                                            <p:tgtEl>
                                              <p:spTgt spid="34"/>
                                            </p:tgtEl>
                                            <p:attrNameLst>
                                              <p:attrName>ppt_y</p:attrName>
                                            </p:attrNameLst>
                                          </p:cBhvr>
                                          <p:tavLst>
                                            <p:tav tm="0">
                                              <p:val>
                                                <p:fltVal val="0.5"/>
                                              </p:val>
                                            </p:tav>
                                            <p:tav tm="100000">
                                              <p:val>
                                                <p:strVal val="#ppt_y"/>
                                              </p:val>
                                            </p:tav>
                                          </p:tavLst>
                                        </p:anim>
                                      </p:childTnLst>
                                    </p:cTn>
                                  </p:par>
                                  <p:par>
                                    <p:cTn id="39" presetID="23" presetClass="entr" presetSubtype="528" fill="hold" nodeType="withEffect">
                                      <p:stCondLst>
                                        <p:cond delay="800"/>
                                      </p:stCondLst>
                                      <p:childTnLst>
                                        <p:set>
                                          <p:cBhvr>
                                            <p:cTn id="40" dur="1" fill="hold">
                                              <p:stCondLst>
                                                <p:cond delay="0"/>
                                              </p:stCondLst>
                                            </p:cTn>
                                            <p:tgtEl>
                                              <p:spTgt spid="37"/>
                                            </p:tgtEl>
                                            <p:attrNameLst>
                                              <p:attrName>style.visibility</p:attrName>
                                            </p:attrNameLst>
                                          </p:cBhvr>
                                          <p:to>
                                            <p:strVal val="visible"/>
                                          </p:to>
                                        </p:set>
                                        <p:anim calcmode="lin" valueType="num">
                                          <p:cBhvr>
                                            <p:cTn id="41" dur="1000" fill="hold"/>
                                            <p:tgtEl>
                                              <p:spTgt spid="37"/>
                                            </p:tgtEl>
                                            <p:attrNameLst>
                                              <p:attrName>ppt_w</p:attrName>
                                            </p:attrNameLst>
                                          </p:cBhvr>
                                          <p:tavLst>
                                            <p:tav tm="0">
                                              <p:val>
                                                <p:fltVal val="0"/>
                                              </p:val>
                                            </p:tav>
                                            <p:tav tm="100000">
                                              <p:val>
                                                <p:strVal val="#ppt_w"/>
                                              </p:val>
                                            </p:tav>
                                          </p:tavLst>
                                        </p:anim>
                                        <p:anim calcmode="lin" valueType="num">
                                          <p:cBhvr>
                                            <p:cTn id="42" dur="1000" fill="hold"/>
                                            <p:tgtEl>
                                              <p:spTgt spid="37"/>
                                            </p:tgtEl>
                                            <p:attrNameLst>
                                              <p:attrName>ppt_h</p:attrName>
                                            </p:attrNameLst>
                                          </p:cBhvr>
                                          <p:tavLst>
                                            <p:tav tm="0">
                                              <p:val>
                                                <p:fltVal val="0"/>
                                              </p:val>
                                            </p:tav>
                                            <p:tav tm="100000">
                                              <p:val>
                                                <p:strVal val="#ppt_h"/>
                                              </p:val>
                                            </p:tav>
                                          </p:tavLst>
                                        </p:anim>
                                        <p:anim calcmode="lin" valueType="num">
                                          <p:cBhvr>
                                            <p:cTn id="43" dur="1000" fill="hold"/>
                                            <p:tgtEl>
                                              <p:spTgt spid="37"/>
                                            </p:tgtEl>
                                            <p:attrNameLst>
                                              <p:attrName>ppt_x</p:attrName>
                                            </p:attrNameLst>
                                          </p:cBhvr>
                                          <p:tavLst>
                                            <p:tav tm="0">
                                              <p:val>
                                                <p:fltVal val="0.5"/>
                                              </p:val>
                                            </p:tav>
                                            <p:tav tm="100000">
                                              <p:val>
                                                <p:strVal val="#ppt_x"/>
                                              </p:val>
                                            </p:tav>
                                          </p:tavLst>
                                        </p:anim>
                                        <p:anim calcmode="lin" valueType="num">
                                          <p:cBhvr>
                                            <p:cTn id="44" dur="1000" fill="hold"/>
                                            <p:tgtEl>
                                              <p:spTgt spid="37"/>
                                            </p:tgtEl>
                                            <p:attrNameLst>
                                              <p:attrName>ppt_y</p:attrName>
                                            </p:attrNameLst>
                                          </p:cBhvr>
                                          <p:tavLst>
                                            <p:tav tm="0">
                                              <p:val>
                                                <p:fltVal val="0.5"/>
                                              </p:val>
                                            </p:tav>
                                            <p:tav tm="100000">
                                              <p:val>
                                                <p:strVal val="#ppt_y"/>
                                              </p:val>
                                            </p:tav>
                                          </p:tavLst>
                                        </p:anim>
                                      </p:childTnLst>
                                    </p:cTn>
                                  </p:par>
                                  <p:par>
                                    <p:cTn id="45" presetID="23" presetClass="entr" presetSubtype="528" fill="hold"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p:cTn id="47" dur="1000" fill="hold"/>
                                            <p:tgtEl>
                                              <p:spTgt spid="40"/>
                                            </p:tgtEl>
                                            <p:attrNameLst>
                                              <p:attrName>ppt_w</p:attrName>
                                            </p:attrNameLst>
                                          </p:cBhvr>
                                          <p:tavLst>
                                            <p:tav tm="0">
                                              <p:val>
                                                <p:fltVal val="0"/>
                                              </p:val>
                                            </p:tav>
                                            <p:tav tm="100000">
                                              <p:val>
                                                <p:strVal val="#ppt_w"/>
                                              </p:val>
                                            </p:tav>
                                          </p:tavLst>
                                        </p:anim>
                                        <p:anim calcmode="lin" valueType="num">
                                          <p:cBhvr>
                                            <p:cTn id="48" dur="1000" fill="hold"/>
                                            <p:tgtEl>
                                              <p:spTgt spid="40"/>
                                            </p:tgtEl>
                                            <p:attrNameLst>
                                              <p:attrName>ppt_h</p:attrName>
                                            </p:attrNameLst>
                                          </p:cBhvr>
                                          <p:tavLst>
                                            <p:tav tm="0">
                                              <p:val>
                                                <p:fltVal val="0"/>
                                              </p:val>
                                            </p:tav>
                                            <p:tav tm="100000">
                                              <p:val>
                                                <p:strVal val="#ppt_h"/>
                                              </p:val>
                                            </p:tav>
                                          </p:tavLst>
                                        </p:anim>
                                        <p:anim calcmode="lin" valueType="num">
                                          <p:cBhvr>
                                            <p:cTn id="49" dur="1000" fill="hold"/>
                                            <p:tgtEl>
                                              <p:spTgt spid="40"/>
                                            </p:tgtEl>
                                            <p:attrNameLst>
                                              <p:attrName>ppt_x</p:attrName>
                                            </p:attrNameLst>
                                          </p:cBhvr>
                                          <p:tavLst>
                                            <p:tav tm="0">
                                              <p:val>
                                                <p:fltVal val="0.5"/>
                                              </p:val>
                                            </p:tav>
                                            <p:tav tm="100000">
                                              <p:val>
                                                <p:strVal val="#ppt_x"/>
                                              </p:val>
                                            </p:tav>
                                          </p:tavLst>
                                        </p:anim>
                                        <p:anim calcmode="lin" valueType="num">
                                          <p:cBhvr>
                                            <p:cTn id="50" dur="1000" fill="hold"/>
                                            <p:tgtEl>
                                              <p:spTgt spid="40"/>
                                            </p:tgtEl>
                                            <p:attrNameLst>
                                              <p:attrName>ppt_y</p:attrName>
                                            </p:attrNameLst>
                                          </p:cBhvr>
                                          <p:tavLst>
                                            <p:tav tm="0">
                                              <p:val>
                                                <p:fltVal val="0.5"/>
                                              </p:val>
                                            </p:tav>
                                            <p:tav tm="100000">
                                              <p:val>
                                                <p:strVal val="#ppt_y"/>
                                              </p:val>
                                            </p:tav>
                                          </p:tavLst>
                                        </p:anim>
                                      </p:childTnLst>
                                    </p:cTn>
                                  </p:par>
                                  <p:par>
                                    <p:cTn id="51" presetID="23" presetClass="entr" presetSubtype="528" fill="hold" nodeType="withEffect">
                                      <p:stCondLst>
                                        <p:cond delay="500"/>
                                      </p:stCondLst>
                                      <p:childTnLst>
                                        <p:set>
                                          <p:cBhvr>
                                            <p:cTn id="52" dur="1" fill="hold">
                                              <p:stCondLst>
                                                <p:cond delay="0"/>
                                              </p:stCondLst>
                                            </p:cTn>
                                            <p:tgtEl>
                                              <p:spTgt spid="43"/>
                                            </p:tgtEl>
                                            <p:attrNameLst>
                                              <p:attrName>style.visibility</p:attrName>
                                            </p:attrNameLst>
                                          </p:cBhvr>
                                          <p:to>
                                            <p:strVal val="visible"/>
                                          </p:to>
                                        </p:set>
                                        <p:anim calcmode="lin" valueType="num">
                                          <p:cBhvr>
                                            <p:cTn id="53" dur="1000" fill="hold"/>
                                            <p:tgtEl>
                                              <p:spTgt spid="43"/>
                                            </p:tgtEl>
                                            <p:attrNameLst>
                                              <p:attrName>ppt_w</p:attrName>
                                            </p:attrNameLst>
                                          </p:cBhvr>
                                          <p:tavLst>
                                            <p:tav tm="0">
                                              <p:val>
                                                <p:fltVal val="0"/>
                                              </p:val>
                                            </p:tav>
                                            <p:tav tm="100000">
                                              <p:val>
                                                <p:strVal val="#ppt_w"/>
                                              </p:val>
                                            </p:tav>
                                          </p:tavLst>
                                        </p:anim>
                                        <p:anim calcmode="lin" valueType="num">
                                          <p:cBhvr>
                                            <p:cTn id="54" dur="1000" fill="hold"/>
                                            <p:tgtEl>
                                              <p:spTgt spid="43"/>
                                            </p:tgtEl>
                                            <p:attrNameLst>
                                              <p:attrName>ppt_h</p:attrName>
                                            </p:attrNameLst>
                                          </p:cBhvr>
                                          <p:tavLst>
                                            <p:tav tm="0">
                                              <p:val>
                                                <p:fltVal val="0"/>
                                              </p:val>
                                            </p:tav>
                                            <p:tav tm="100000">
                                              <p:val>
                                                <p:strVal val="#ppt_h"/>
                                              </p:val>
                                            </p:tav>
                                          </p:tavLst>
                                        </p:anim>
                                        <p:anim calcmode="lin" valueType="num">
                                          <p:cBhvr>
                                            <p:cTn id="55" dur="1000" fill="hold"/>
                                            <p:tgtEl>
                                              <p:spTgt spid="43"/>
                                            </p:tgtEl>
                                            <p:attrNameLst>
                                              <p:attrName>ppt_x</p:attrName>
                                            </p:attrNameLst>
                                          </p:cBhvr>
                                          <p:tavLst>
                                            <p:tav tm="0">
                                              <p:val>
                                                <p:fltVal val="0.5"/>
                                              </p:val>
                                            </p:tav>
                                            <p:tav tm="100000">
                                              <p:val>
                                                <p:strVal val="#ppt_x"/>
                                              </p:val>
                                            </p:tav>
                                          </p:tavLst>
                                        </p:anim>
                                        <p:anim calcmode="lin" valueType="num">
                                          <p:cBhvr>
                                            <p:cTn id="56" dur="1000" fill="hold"/>
                                            <p:tgtEl>
                                              <p:spTgt spid="43"/>
                                            </p:tgtEl>
                                            <p:attrNameLst>
                                              <p:attrName>ppt_y</p:attrName>
                                            </p:attrNameLst>
                                          </p:cBhvr>
                                          <p:tavLst>
                                            <p:tav tm="0">
                                              <p:val>
                                                <p:fltVal val="0.5"/>
                                              </p:val>
                                            </p:tav>
                                            <p:tav tm="100000">
                                              <p:val>
                                                <p:strVal val="#ppt_y"/>
                                              </p:val>
                                            </p:tav>
                                          </p:tavLst>
                                        </p:anim>
                                      </p:childTnLst>
                                    </p:cTn>
                                  </p:par>
                                  <p:par>
                                    <p:cTn id="57" presetID="23" presetClass="entr" presetSubtype="528" fill="hold" nodeType="withEffect">
                                      <p:stCondLst>
                                        <p:cond delay="800"/>
                                      </p:stCondLst>
                                      <p:childTnLst>
                                        <p:set>
                                          <p:cBhvr>
                                            <p:cTn id="58" dur="1" fill="hold">
                                              <p:stCondLst>
                                                <p:cond delay="0"/>
                                              </p:stCondLst>
                                            </p:cTn>
                                            <p:tgtEl>
                                              <p:spTgt spid="46"/>
                                            </p:tgtEl>
                                            <p:attrNameLst>
                                              <p:attrName>style.visibility</p:attrName>
                                            </p:attrNameLst>
                                          </p:cBhvr>
                                          <p:to>
                                            <p:strVal val="visible"/>
                                          </p:to>
                                        </p:set>
                                        <p:anim calcmode="lin" valueType="num">
                                          <p:cBhvr>
                                            <p:cTn id="59" dur="1000" fill="hold"/>
                                            <p:tgtEl>
                                              <p:spTgt spid="46"/>
                                            </p:tgtEl>
                                            <p:attrNameLst>
                                              <p:attrName>ppt_w</p:attrName>
                                            </p:attrNameLst>
                                          </p:cBhvr>
                                          <p:tavLst>
                                            <p:tav tm="0">
                                              <p:val>
                                                <p:fltVal val="0"/>
                                              </p:val>
                                            </p:tav>
                                            <p:tav tm="100000">
                                              <p:val>
                                                <p:strVal val="#ppt_w"/>
                                              </p:val>
                                            </p:tav>
                                          </p:tavLst>
                                        </p:anim>
                                        <p:anim calcmode="lin" valueType="num">
                                          <p:cBhvr>
                                            <p:cTn id="60" dur="1000" fill="hold"/>
                                            <p:tgtEl>
                                              <p:spTgt spid="46"/>
                                            </p:tgtEl>
                                            <p:attrNameLst>
                                              <p:attrName>ppt_h</p:attrName>
                                            </p:attrNameLst>
                                          </p:cBhvr>
                                          <p:tavLst>
                                            <p:tav tm="0">
                                              <p:val>
                                                <p:fltVal val="0"/>
                                              </p:val>
                                            </p:tav>
                                            <p:tav tm="100000">
                                              <p:val>
                                                <p:strVal val="#ppt_h"/>
                                              </p:val>
                                            </p:tav>
                                          </p:tavLst>
                                        </p:anim>
                                        <p:anim calcmode="lin" valueType="num">
                                          <p:cBhvr>
                                            <p:cTn id="61" dur="1000" fill="hold"/>
                                            <p:tgtEl>
                                              <p:spTgt spid="46"/>
                                            </p:tgtEl>
                                            <p:attrNameLst>
                                              <p:attrName>ppt_x</p:attrName>
                                            </p:attrNameLst>
                                          </p:cBhvr>
                                          <p:tavLst>
                                            <p:tav tm="0">
                                              <p:val>
                                                <p:fltVal val="0.5"/>
                                              </p:val>
                                            </p:tav>
                                            <p:tav tm="100000">
                                              <p:val>
                                                <p:strVal val="#ppt_x"/>
                                              </p:val>
                                            </p:tav>
                                          </p:tavLst>
                                        </p:anim>
                                        <p:anim calcmode="lin" valueType="num">
                                          <p:cBhvr>
                                            <p:cTn id="62" dur="10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3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par>
                                    <p:cTn id="74" presetID="53" presetClass="entr" presetSubtype="16" fill="hold" nodeType="with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childTnLst>
                                    </p:cTn>
                                  </p:par>
                                  <p:par>
                                    <p:cTn id="84" presetID="53" presetClass="entr" presetSubtype="16" fill="hold" nodeType="withEffect">
                                      <p:stCondLst>
                                        <p:cond delay="0"/>
                                      </p:stCondLst>
                                      <p:childTnLst>
                                        <p:set>
                                          <p:cBhvr>
                                            <p:cTn id="85" dur="1" fill="hold">
                                              <p:stCondLst>
                                                <p:cond delay="0"/>
                                              </p:stCondLst>
                                            </p:cTn>
                                            <p:tgtEl>
                                              <p:spTgt spid="55"/>
                                            </p:tgtEl>
                                            <p:attrNameLst>
                                              <p:attrName>style.visibility</p:attrName>
                                            </p:attrNameLst>
                                          </p:cBhvr>
                                          <p:to>
                                            <p:strVal val="visible"/>
                                          </p:to>
                                        </p:set>
                                        <p:anim calcmode="lin" valueType="num">
                                          <p:cBhvr>
                                            <p:cTn id="86" dur="500" fill="hold"/>
                                            <p:tgtEl>
                                              <p:spTgt spid="55"/>
                                            </p:tgtEl>
                                            <p:attrNameLst>
                                              <p:attrName>ppt_w</p:attrName>
                                            </p:attrNameLst>
                                          </p:cBhvr>
                                          <p:tavLst>
                                            <p:tav tm="0">
                                              <p:val>
                                                <p:fltVal val="0"/>
                                              </p:val>
                                            </p:tav>
                                            <p:tav tm="100000">
                                              <p:val>
                                                <p:strVal val="#ppt_w"/>
                                              </p:val>
                                            </p:tav>
                                          </p:tavLst>
                                        </p:anim>
                                        <p:anim calcmode="lin" valueType="num">
                                          <p:cBhvr>
                                            <p:cTn id="87" dur="500" fill="hold"/>
                                            <p:tgtEl>
                                              <p:spTgt spid="55"/>
                                            </p:tgtEl>
                                            <p:attrNameLst>
                                              <p:attrName>ppt_h</p:attrName>
                                            </p:attrNameLst>
                                          </p:cBhvr>
                                          <p:tavLst>
                                            <p:tav tm="0">
                                              <p:val>
                                                <p:fltVal val="0"/>
                                              </p:val>
                                            </p:tav>
                                            <p:tav tm="100000">
                                              <p:val>
                                                <p:strVal val="#ppt_h"/>
                                              </p:val>
                                            </p:tav>
                                          </p:tavLst>
                                        </p:anim>
                                        <p:animEffect transition="in" filter="fade">
                                          <p:cBhvr>
                                            <p:cTn id="88" dur="500"/>
                                            <p:tgtEl>
                                              <p:spTgt spid="55"/>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Effect transition="in" filter="fade">
                                          <p:cBhvr>
                                            <p:cTn id="93" dur="500"/>
                                            <p:tgtEl>
                                              <p:spTgt spid="60"/>
                                            </p:tgtEl>
                                          </p:cBhvr>
                                        </p:animEffect>
                                      </p:childTnLst>
                                    </p:cTn>
                                  </p:par>
                                </p:childTnLst>
                              </p:cTn>
                            </p:par>
                            <p:par>
                              <p:cTn id="94" fill="hold">
                                <p:stCondLst>
                                  <p:cond delay="4000"/>
                                </p:stCondLst>
                                <p:childTnLst>
                                  <p:par>
                                    <p:cTn id="95" presetID="22" presetClass="entr" presetSubtype="1"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Effect transition="in" filter="wipe(up)">
                                          <p:cBhvr>
                                            <p:cTn id="97" dur="7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0" grpId="0"/>
          <p:bldP spid="30" grpId="0" animBg="1"/>
          <p:bldP spid="49" grpId="0"/>
          <p:bldP spid="50" grpId="0" animBg="1"/>
          <p:bldP spid="59" grpId="0" animBg="1"/>
          <p:bldP spid="6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750" fill="hold"/>
                                            <p:tgtEl>
                                              <p:spTgt spid="68"/>
                                            </p:tgtEl>
                                            <p:attrNameLst>
                                              <p:attrName>ppt_x</p:attrName>
                                            </p:attrNameLst>
                                          </p:cBhvr>
                                          <p:tavLst>
                                            <p:tav tm="0">
                                              <p:val>
                                                <p:strVal val="0-#ppt_w/2"/>
                                              </p:val>
                                            </p:tav>
                                            <p:tav tm="100000">
                                              <p:val>
                                                <p:strVal val="#ppt_x"/>
                                              </p:val>
                                            </p:tav>
                                          </p:tavLst>
                                        </p:anim>
                                        <p:anim calcmode="lin" valueType="num">
                                          <p:cBhvr additive="base">
                                            <p:cTn id="8" dur="750" fill="hold"/>
                                            <p:tgtEl>
                                              <p:spTgt spid="6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500"/>
                                            <p:tgtEl>
                                              <p:spTgt spid="10"/>
                                            </p:tgtEl>
                                          </p:cBhvr>
                                        </p:animEffect>
                                      </p:childTnLst>
                                    </p:cTn>
                                  </p:par>
                                </p:childTnLst>
                              </p:cTn>
                            </p:par>
                            <p:par>
                              <p:cTn id="18" fill="hold">
                                <p:stCondLst>
                                  <p:cond delay="500"/>
                                </p:stCondLst>
                                <p:childTnLst>
                                  <p:par>
                                    <p:cTn id="19" presetID="16" presetClass="entr" presetSubtype="37"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outVertical)">
                                          <p:cBhvr>
                                            <p:cTn id="21" dur="1150"/>
                                            <p:tgtEl>
                                              <p:spTgt spid="11"/>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up)">
                                          <p:cBhvr>
                                            <p:cTn id="25" dur="500"/>
                                            <p:tgtEl>
                                              <p:spTgt spid="30"/>
                                            </p:tgtEl>
                                          </p:cBhvr>
                                        </p:animEffect>
                                      </p:childTnLst>
                                    </p:cTn>
                                  </p:par>
                                </p:childTnLst>
                              </p:cTn>
                            </p:par>
                            <p:par>
                              <p:cTn id="26" fill="hold">
                                <p:stCondLst>
                                  <p:cond delay="2500"/>
                                </p:stCondLst>
                                <p:childTnLst>
                                  <p:par>
                                    <p:cTn id="27" presetID="23" presetClass="entr" presetSubtype="528"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p:cTn id="29" dur="1000" fill="hold"/>
                                            <p:tgtEl>
                                              <p:spTgt spid="31"/>
                                            </p:tgtEl>
                                            <p:attrNameLst>
                                              <p:attrName>ppt_w</p:attrName>
                                            </p:attrNameLst>
                                          </p:cBhvr>
                                          <p:tavLst>
                                            <p:tav tm="0">
                                              <p:val>
                                                <p:fltVal val="0"/>
                                              </p:val>
                                            </p:tav>
                                            <p:tav tm="100000">
                                              <p:val>
                                                <p:strVal val="#ppt_w"/>
                                              </p:val>
                                            </p:tav>
                                          </p:tavLst>
                                        </p:anim>
                                        <p:anim calcmode="lin" valueType="num">
                                          <p:cBhvr>
                                            <p:cTn id="30" dur="1000" fill="hold"/>
                                            <p:tgtEl>
                                              <p:spTgt spid="31"/>
                                            </p:tgtEl>
                                            <p:attrNameLst>
                                              <p:attrName>ppt_h</p:attrName>
                                            </p:attrNameLst>
                                          </p:cBhvr>
                                          <p:tavLst>
                                            <p:tav tm="0">
                                              <p:val>
                                                <p:fltVal val="0"/>
                                              </p:val>
                                            </p:tav>
                                            <p:tav tm="100000">
                                              <p:val>
                                                <p:strVal val="#ppt_h"/>
                                              </p:val>
                                            </p:tav>
                                          </p:tavLst>
                                        </p:anim>
                                        <p:anim calcmode="lin" valueType="num">
                                          <p:cBhvr>
                                            <p:cTn id="31" dur="1000" fill="hold"/>
                                            <p:tgtEl>
                                              <p:spTgt spid="31"/>
                                            </p:tgtEl>
                                            <p:attrNameLst>
                                              <p:attrName>ppt_x</p:attrName>
                                            </p:attrNameLst>
                                          </p:cBhvr>
                                          <p:tavLst>
                                            <p:tav tm="0">
                                              <p:val>
                                                <p:fltVal val="0.5"/>
                                              </p:val>
                                            </p:tav>
                                            <p:tav tm="100000">
                                              <p:val>
                                                <p:strVal val="#ppt_x"/>
                                              </p:val>
                                            </p:tav>
                                          </p:tavLst>
                                        </p:anim>
                                        <p:anim calcmode="lin" valueType="num">
                                          <p:cBhvr>
                                            <p:cTn id="32" dur="1000" fill="hold"/>
                                            <p:tgtEl>
                                              <p:spTgt spid="31"/>
                                            </p:tgtEl>
                                            <p:attrNameLst>
                                              <p:attrName>ppt_y</p:attrName>
                                            </p:attrNameLst>
                                          </p:cBhvr>
                                          <p:tavLst>
                                            <p:tav tm="0">
                                              <p:val>
                                                <p:fltVal val="0.5"/>
                                              </p:val>
                                            </p:tav>
                                            <p:tav tm="100000">
                                              <p:val>
                                                <p:strVal val="#ppt_y"/>
                                              </p:val>
                                            </p:tav>
                                          </p:tavLst>
                                        </p:anim>
                                      </p:childTnLst>
                                    </p:cTn>
                                  </p:par>
                                  <p:par>
                                    <p:cTn id="33" presetID="23" presetClass="entr" presetSubtype="528" fill="hold" nodeType="withEffect">
                                      <p:stCondLst>
                                        <p:cond delay="400"/>
                                      </p:stCondLst>
                                      <p:childTnLst>
                                        <p:set>
                                          <p:cBhvr>
                                            <p:cTn id="34" dur="1" fill="hold">
                                              <p:stCondLst>
                                                <p:cond delay="0"/>
                                              </p:stCondLst>
                                            </p:cTn>
                                            <p:tgtEl>
                                              <p:spTgt spid="34"/>
                                            </p:tgtEl>
                                            <p:attrNameLst>
                                              <p:attrName>style.visibility</p:attrName>
                                            </p:attrNameLst>
                                          </p:cBhvr>
                                          <p:to>
                                            <p:strVal val="visible"/>
                                          </p:to>
                                        </p:set>
                                        <p:anim calcmode="lin" valueType="num">
                                          <p:cBhvr>
                                            <p:cTn id="35" dur="1000" fill="hold"/>
                                            <p:tgtEl>
                                              <p:spTgt spid="34"/>
                                            </p:tgtEl>
                                            <p:attrNameLst>
                                              <p:attrName>ppt_w</p:attrName>
                                            </p:attrNameLst>
                                          </p:cBhvr>
                                          <p:tavLst>
                                            <p:tav tm="0">
                                              <p:val>
                                                <p:fltVal val="0"/>
                                              </p:val>
                                            </p:tav>
                                            <p:tav tm="100000">
                                              <p:val>
                                                <p:strVal val="#ppt_w"/>
                                              </p:val>
                                            </p:tav>
                                          </p:tavLst>
                                        </p:anim>
                                        <p:anim calcmode="lin" valueType="num">
                                          <p:cBhvr>
                                            <p:cTn id="36" dur="1000" fill="hold"/>
                                            <p:tgtEl>
                                              <p:spTgt spid="34"/>
                                            </p:tgtEl>
                                            <p:attrNameLst>
                                              <p:attrName>ppt_h</p:attrName>
                                            </p:attrNameLst>
                                          </p:cBhvr>
                                          <p:tavLst>
                                            <p:tav tm="0">
                                              <p:val>
                                                <p:fltVal val="0"/>
                                              </p:val>
                                            </p:tav>
                                            <p:tav tm="100000">
                                              <p:val>
                                                <p:strVal val="#ppt_h"/>
                                              </p:val>
                                            </p:tav>
                                          </p:tavLst>
                                        </p:anim>
                                        <p:anim calcmode="lin" valueType="num">
                                          <p:cBhvr>
                                            <p:cTn id="37" dur="1000" fill="hold"/>
                                            <p:tgtEl>
                                              <p:spTgt spid="34"/>
                                            </p:tgtEl>
                                            <p:attrNameLst>
                                              <p:attrName>ppt_x</p:attrName>
                                            </p:attrNameLst>
                                          </p:cBhvr>
                                          <p:tavLst>
                                            <p:tav tm="0">
                                              <p:val>
                                                <p:fltVal val="0.5"/>
                                              </p:val>
                                            </p:tav>
                                            <p:tav tm="100000">
                                              <p:val>
                                                <p:strVal val="#ppt_x"/>
                                              </p:val>
                                            </p:tav>
                                          </p:tavLst>
                                        </p:anim>
                                        <p:anim calcmode="lin" valueType="num">
                                          <p:cBhvr>
                                            <p:cTn id="38" dur="1000" fill="hold"/>
                                            <p:tgtEl>
                                              <p:spTgt spid="34"/>
                                            </p:tgtEl>
                                            <p:attrNameLst>
                                              <p:attrName>ppt_y</p:attrName>
                                            </p:attrNameLst>
                                          </p:cBhvr>
                                          <p:tavLst>
                                            <p:tav tm="0">
                                              <p:val>
                                                <p:fltVal val="0.5"/>
                                              </p:val>
                                            </p:tav>
                                            <p:tav tm="100000">
                                              <p:val>
                                                <p:strVal val="#ppt_y"/>
                                              </p:val>
                                            </p:tav>
                                          </p:tavLst>
                                        </p:anim>
                                      </p:childTnLst>
                                    </p:cTn>
                                  </p:par>
                                  <p:par>
                                    <p:cTn id="39" presetID="23" presetClass="entr" presetSubtype="528" fill="hold" nodeType="withEffect">
                                      <p:stCondLst>
                                        <p:cond delay="800"/>
                                      </p:stCondLst>
                                      <p:childTnLst>
                                        <p:set>
                                          <p:cBhvr>
                                            <p:cTn id="40" dur="1" fill="hold">
                                              <p:stCondLst>
                                                <p:cond delay="0"/>
                                              </p:stCondLst>
                                            </p:cTn>
                                            <p:tgtEl>
                                              <p:spTgt spid="37"/>
                                            </p:tgtEl>
                                            <p:attrNameLst>
                                              <p:attrName>style.visibility</p:attrName>
                                            </p:attrNameLst>
                                          </p:cBhvr>
                                          <p:to>
                                            <p:strVal val="visible"/>
                                          </p:to>
                                        </p:set>
                                        <p:anim calcmode="lin" valueType="num">
                                          <p:cBhvr>
                                            <p:cTn id="41" dur="1000" fill="hold"/>
                                            <p:tgtEl>
                                              <p:spTgt spid="37"/>
                                            </p:tgtEl>
                                            <p:attrNameLst>
                                              <p:attrName>ppt_w</p:attrName>
                                            </p:attrNameLst>
                                          </p:cBhvr>
                                          <p:tavLst>
                                            <p:tav tm="0">
                                              <p:val>
                                                <p:fltVal val="0"/>
                                              </p:val>
                                            </p:tav>
                                            <p:tav tm="100000">
                                              <p:val>
                                                <p:strVal val="#ppt_w"/>
                                              </p:val>
                                            </p:tav>
                                          </p:tavLst>
                                        </p:anim>
                                        <p:anim calcmode="lin" valueType="num">
                                          <p:cBhvr>
                                            <p:cTn id="42" dur="1000" fill="hold"/>
                                            <p:tgtEl>
                                              <p:spTgt spid="37"/>
                                            </p:tgtEl>
                                            <p:attrNameLst>
                                              <p:attrName>ppt_h</p:attrName>
                                            </p:attrNameLst>
                                          </p:cBhvr>
                                          <p:tavLst>
                                            <p:tav tm="0">
                                              <p:val>
                                                <p:fltVal val="0"/>
                                              </p:val>
                                            </p:tav>
                                            <p:tav tm="100000">
                                              <p:val>
                                                <p:strVal val="#ppt_h"/>
                                              </p:val>
                                            </p:tav>
                                          </p:tavLst>
                                        </p:anim>
                                        <p:anim calcmode="lin" valueType="num">
                                          <p:cBhvr>
                                            <p:cTn id="43" dur="1000" fill="hold"/>
                                            <p:tgtEl>
                                              <p:spTgt spid="37"/>
                                            </p:tgtEl>
                                            <p:attrNameLst>
                                              <p:attrName>ppt_x</p:attrName>
                                            </p:attrNameLst>
                                          </p:cBhvr>
                                          <p:tavLst>
                                            <p:tav tm="0">
                                              <p:val>
                                                <p:fltVal val="0.5"/>
                                              </p:val>
                                            </p:tav>
                                            <p:tav tm="100000">
                                              <p:val>
                                                <p:strVal val="#ppt_x"/>
                                              </p:val>
                                            </p:tav>
                                          </p:tavLst>
                                        </p:anim>
                                        <p:anim calcmode="lin" valueType="num">
                                          <p:cBhvr>
                                            <p:cTn id="44" dur="1000" fill="hold"/>
                                            <p:tgtEl>
                                              <p:spTgt spid="37"/>
                                            </p:tgtEl>
                                            <p:attrNameLst>
                                              <p:attrName>ppt_y</p:attrName>
                                            </p:attrNameLst>
                                          </p:cBhvr>
                                          <p:tavLst>
                                            <p:tav tm="0">
                                              <p:val>
                                                <p:fltVal val="0.5"/>
                                              </p:val>
                                            </p:tav>
                                            <p:tav tm="100000">
                                              <p:val>
                                                <p:strVal val="#ppt_y"/>
                                              </p:val>
                                            </p:tav>
                                          </p:tavLst>
                                        </p:anim>
                                      </p:childTnLst>
                                    </p:cTn>
                                  </p:par>
                                  <p:par>
                                    <p:cTn id="45" presetID="23" presetClass="entr" presetSubtype="528" fill="hold"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p:cTn id="47" dur="1000" fill="hold"/>
                                            <p:tgtEl>
                                              <p:spTgt spid="40"/>
                                            </p:tgtEl>
                                            <p:attrNameLst>
                                              <p:attrName>ppt_w</p:attrName>
                                            </p:attrNameLst>
                                          </p:cBhvr>
                                          <p:tavLst>
                                            <p:tav tm="0">
                                              <p:val>
                                                <p:fltVal val="0"/>
                                              </p:val>
                                            </p:tav>
                                            <p:tav tm="100000">
                                              <p:val>
                                                <p:strVal val="#ppt_w"/>
                                              </p:val>
                                            </p:tav>
                                          </p:tavLst>
                                        </p:anim>
                                        <p:anim calcmode="lin" valueType="num">
                                          <p:cBhvr>
                                            <p:cTn id="48" dur="1000" fill="hold"/>
                                            <p:tgtEl>
                                              <p:spTgt spid="40"/>
                                            </p:tgtEl>
                                            <p:attrNameLst>
                                              <p:attrName>ppt_h</p:attrName>
                                            </p:attrNameLst>
                                          </p:cBhvr>
                                          <p:tavLst>
                                            <p:tav tm="0">
                                              <p:val>
                                                <p:fltVal val="0"/>
                                              </p:val>
                                            </p:tav>
                                            <p:tav tm="100000">
                                              <p:val>
                                                <p:strVal val="#ppt_h"/>
                                              </p:val>
                                            </p:tav>
                                          </p:tavLst>
                                        </p:anim>
                                        <p:anim calcmode="lin" valueType="num">
                                          <p:cBhvr>
                                            <p:cTn id="49" dur="1000" fill="hold"/>
                                            <p:tgtEl>
                                              <p:spTgt spid="40"/>
                                            </p:tgtEl>
                                            <p:attrNameLst>
                                              <p:attrName>ppt_x</p:attrName>
                                            </p:attrNameLst>
                                          </p:cBhvr>
                                          <p:tavLst>
                                            <p:tav tm="0">
                                              <p:val>
                                                <p:fltVal val="0.5"/>
                                              </p:val>
                                            </p:tav>
                                            <p:tav tm="100000">
                                              <p:val>
                                                <p:strVal val="#ppt_x"/>
                                              </p:val>
                                            </p:tav>
                                          </p:tavLst>
                                        </p:anim>
                                        <p:anim calcmode="lin" valueType="num">
                                          <p:cBhvr>
                                            <p:cTn id="50" dur="1000" fill="hold"/>
                                            <p:tgtEl>
                                              <p:spTgt spid="40"/>
                                            </p:tgtEl>
                                            <p:attrNameLst>
                                              <p:attrName>ppt_y</p:attrName>
                                            </p:attrNameLst>
                                          </p:cBhvr>
                                          <p:tavLst>
                                            <p:tav tm="0">
                                              <p:val>
                                                <p:fltVal val="0.5"/>
                                              </p:val>
                                            </p:tav>
                                            <p:tav tm="100000">
                                              <p:val>
                                                <p:strVal val="#ppt_y"/>
                                              </p:val>
                                            </p:tav>
                                          </p:tavLst>
                                        </p:anim>
                                      </p:childTnLst>
                                    </p:cTn>
                                  </p:par>
                                  <p:par>
                                    <p:cTn id="51" presetID="23" presetClass="entr" presetSubtype="528" fill="hold" nodeType="withEffect">
                                      <p:stCondLst>
                                        <p:cond delay="500"/>
                                      </p:stCondLst>
                                      <p:childTnLst>
                                        <p:set>
                                          <p:cBhvr>
                                            <p:cTn id="52" dur="1" fill="hold">
                                              <p:stCondLst>
                                                <p:cond delay="0"/>
                                              </p:stCondLst>
                                            </p:cTn>
                                            <p:tgtEl>
                                              <p:spTgt spid="43"/>
                                            </p:tgtEl>
                                            <p:attrNameLst>
                                              <p:attrName>style.visibility</p:attrName>
                                            </p:attrNameLst>
                                          </p:cBhvr>
                                          <p:to>
                                            <p:strVal val="visible"/>
                                          </p:to>
                                        </p:set>
                                        <p:anim calcmode="lin" valueType="num">
                                          <p:cBhvr>
                                            <p:cTn id="53" dur="1000" fill="hold"/>
                                            <p:tgtEl>
                                              <p:spTgt spid="43"/>
                                            </p:tgtEl>
                                            <p:attrNameLst>
                                              <p:attrName>ppt_w</p:attrName>
                                            </p:attrNameLst>
                                          </p:cBhvr>
                                          <p:tavLst>
                                            <p:tav tm="0">
                                              <p:val>
                                                <p:fltVal val="0"/>
                                              </p:val>
                                            </p:tav>
                                            <p:tav tm="100000">
                                              <p:val>
                                                <p:strVal val="#ppt_w"/>
                                              </p:val>
                                            </p:tav>
                                          </p:tavLst>
                                        </p:anim>
                                        <p:anim calcmode="lin" valueType="num">
                                          <p:cBhvr>
                                            <p:cTn id="54" dur="1000" fill="hold"/>
                                            <p:tgtEl>
                                              <p:spTgt spid="43"/>
                                            </p:tgtEl>
                                            <p:attrNameLst>
                                              <p:attrName>ppt_h</p:attrName>
                                            </p:attrNameLst>
                                          </p:cBhvr>
                                          <p:tavLst>
                                            <p:tav tm="0">
                                              <p:val>
                                                <p:fltVal val="0"/>
                                              </p:val>
                                            </p:tav>
                                            <p:tav tm="100000">
                                              <p:val>
                                                <p:strVal val="#ppt_h"/>
                                              </p:val>
                                            </p:tav>
                                          </p:tavLst>
                                        </p:anim>
                                        <p:anim calcmode="lin" valueType="num">
                                          <p:cBhvr>
                                            <p:cTn id="55" dur="1000" fill="hold"/>
                                            <p:tgtEl>
                                              <p:spTgt spid="43"/>
                                            </p:tgtEl>
                                            <p:attrNameLst>
                                              <p:attrName>ppt_x</p:attrName>
                                            </p:attrNameLst>
                                          </p:cBhvr>
                                          <p:tavLst>
                                            <p:tav tm="0">
                                              <p:val>
                                                <p:fltVal val="0.5"/>
                                              </p:val>
                                            </p:tav>
                                            <p:tav tm="100000">
                                              <p:val>
                                                <p:strVal val="#ppt_x"/>
                                              </p:val>
                                            </p:tav>
                                          </p:tavLst>
                                        </p:anim>
                                        <p:anim calcmode="lin" valueType="num">
                                          <p:cBhvr>
                                            <p:cTn id="56" dur="1000" fill="hold"/>
                                            <p:tgtEl>
                                              <p:spTgt spid="43"/>
                                            </p:tgtEl>
                                            <p:attrNameLst>
                                              <p:attrName>ppt_y</p:attrName>
                                            </p:attrNameLst>
                                          </p:cBhvr>
                                          <p:tavLst>
                                            <p:tav tm="0">
                                              <p:val>
                                                <p:fltVal val="0.5"/>
                                              </p:val>
                                            </p:tav>
                                            <p:tav tm="100000">
                                              <p:val>
                                                <p:strVal val="#ppt_y"/>
                                              </p:val>
                                            </p:tav>
                                          </p:tavLst>
                                        </p:anim>
                                      </p:childTnLst>
                                    </p:cTn>
                                  </p:par>
                                  <p:par>
                                    <p:cTn id="57" presetID="23" presetClass="entr" presetSubtype="528" fill="hold" nodeType="withEffect">
                                      <p:stCondLst>
                                        <p:cond delay="800"/>
                                      </p:stCondLst>
                                      <p:childTnLst>
                                        <p:set>
                                          <p:cBhvr>
                                            <p:cTn id="58" dur="1" fill="hold">
                                              <p:stCondLst>
                                                <p:cond delay="0"/>
                                              </p:stCondLst>
                                            </p:cTn>
                                            <p:tgtEl>
                                              <p:spTgt spid="46"/>
                                            </p:tgtEl>
                                            <p:attrNameLst>
                                              <p:attrName>style.visibility</p:attrName>
                                            </p:attrNameLst>
                                          </p:cBhvr>
                                          <p:to>
                                            <p:strVal val="visible"/>
                                          </p:to>
                                        </p:set>
                                        <p:anim calcmode="lin" valueType="num">
                                          <p:cBhvr>
                                            <p:cTn id="59" dur="1000" fill="hold"/>
                                            <p:tgtEl>
                                              <p:spTgt spid="46"/>
                                            </p:tgtEl>
                                            <p:attrNameLst>
                                              <p:attrName>ppt_w</p:attrName>
                                            </p:attrNameLst>
                                          </p:cBhvr>
                                          <p:tavLst>
                                            <p:tav tm="0">
                                              <p:val>
                                                <p:fltVal val="0"/>
                                              </p:val>
                                            </p:tav>
                                            <p:tav tm="100000">
                                              <p:val>
                                                <p:strVal val="#ppt_w"/>
                                              </p:val>
                                            </p:tav>
                                          </p:tavLst>
                                        </p:anim>
                                        <p:anim calcmode="lin" valueType="num">
                                          <p:cBhvr>
                                            <p:cTn id="60" dur="1000" fill="hold"/>
                                            <p:tgtEl>
                                              <p:spTgt spid="46"/>
                                            </p:tgtEl>
                                            <p:attrNameLst>
                                              <p:attrName>ppt_h</p:attrName>
                                            </p:attrNameLst>
                                          </p:cBhvr>
                                          <p:tavLst>
                                            <p:tav tm="0">
                                              <p:val>
                                                <p:fltVal val="0"/>
                                              </p:val>
                                            </p:tav>
                                            <p:tav tm="100000">
                                              <p:val>
                                                <p:strVal val="#ppt_h"/>
                                              </p:val>
                                            </p:tav>
                                          </p:tavLst>
                                        </p:anim>
                                        <p:anim calcmode="lin" valueType="num">
                                          <p:cBhvr>
                                            <p:cTn id="61" dur="1000" fill="hold"/>
                                            <p:tgtEl>
                                              <p:spTgt spid="46"/>
                                            </p:tgtEl>
                                            <p:attrNameLst>
                                              <p:attrName>ppt_x</p:attrName>
                                            </p:attrNameLst>
                                          </p:cBhvr>
                                          <p:tavLst>
                                            <p:tav tm="0">
                                              <p:val>
                                                <p:fltVal val="0.5"/>
                                              </p:val>
                                            </p:tav>
                                            <p:tav tm="100000">
                                              <p:val>
                                                <p:strVal val="#ppt_x"/>
                                              </p:val>
                                            </p:tav>
                                          </p:tavLst>
                                        </p:anim>
                                        <p:anim calcmode="lin" valueType="num">
                                          <p:cBhvr>
                                            <p:cTn id="62" dur="10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3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par>
                                    <p:cTn id="74" presetID="53" presetClass="entr" presetSubtype="16" fill="hold" nodeType="with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childTnLst>
                                    </p:cTn>
                                  </p:par>
                                  <p:par>
                                    <p:cTn id="84" presetID="53" presetClass="entr" presetSubtype="16" fill="hold" nodeType="withEffect">
                                      <p:stCondLst>
                                        <p:cond delay="0"/>
                                      </p:stCondLst>
                                      <p:childTnLst>
                                        <p:set>
                                          <p:cBhvr>
                                            <p:cTn id="85" dur="1" fill="hold">
                                              <p:stCondLst>
                                                <p:cond delay="0"/>
                                              </p:stCondLst>
                                            </p:cTn>
                                            <p:tgtEl>
                                              <p:spTgt spid="55"/>
                                            </p:tgtEl>
                                            <p:attrNameLst>
                                              <p:attrName>style.visibility</p:attrName>
                                            </p:attrNameLst>
                                          </p:cBhvr>
                                          <p:to>
                                            <p:strVal val="visible"/>
                                          </p:to>
                                        </p:set>
                                        <p:anim calcmode="lin" valueType="num">
                                          <p:cBhvr>
                                            <p:cTn id="86" dur="500" fill="hold"/>
                                            <p:tgtEl>
                                              <p:spTgt spid="55"/>
                                            </p:tgtEl>
                                            <p:attrNameLst>
                                              <p:attrName>ppt_w</p:attrName>
                                            </p:attrNameLst>
                                          </p:cBhvr>
                                          <p:tavLst>
                                            <p:tav tm="0">
                                              <p:val>
                                                <p:fltVal val="0"/>
                                              </p:val>
                                            </p:tav>
                                            <p:tav tm="100000">
                                              <p:val>
                                                <p:strVal val="#ppt_w"/>
                                              </p:val>
                                            </p:tav>
                                          </p:tavLst>
                                        </p:anim>
                                        <p:anim calcmode="lin" valueType="num">
                                          <p:cBhvr>
                                            <p:cTn id="87" dur="500" fill="hold"/>
                                            <p:tgtEl>
                                              <p:spTgt spid="55"/>
                                            </p:tgtEl>
                                            <p:attrNameLst>
                                              <p:attrName>ppt_h</p:attrName>
                                            </p:attrNameLst>
                                          </p:cBhvr>
                                          <p:tavLst>
                                            <p:tav tm="0">
                                              <p:val>
                                                <p:fltVal val="0"/>
                                              </p:val>
                                            </p:tav>
                                            <p:tav tm="100000">
                                              <p:val>
                                                <p:strVal val="#ppt_h"/>
                                              </p:val>
                                            </p:tav>
                                          </p:tavLst>
                                        </p:anim>
                                        <p:animEffect transition="in" filter="fade">
                                          <p:cBhvr>
                                            <p:cTn id="88" dur="500"/>
                                            <p:tgtEl>
                                              <p:spTgt spid="55"/>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Effect transition="in" filter="fade">
                                          <p:cBhvr>
                                            <p:cTn id="93" dur="500"/>
                                            <p:tgtEl>
                                              <p:spTgt spid="60"/>
                                            </p:tgtEl>
                                          </p:cBhvr>
                                        </p:animEffect>
                                      </p:childTnLst>
                                    </p:cTn>
                                  </p:par>
                                </p:childTnLst>
                              </p:cTn>
                            </p:par>
                            <p:par>
                              <p:cTn id="94" fill="hold">
                                <p:stCondLst>
                                  <p:cond delay="4000"/>
                                </p:stCondLst>
                                <p:childTnLst>
                                  <p:par>
                                    <p:cTn id="95" presetID="22" presetClass="entr" presetSubtype="1"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Effect transition="in" filter="wipe(up)">
                                          <p:cBhvr>
                                            <p:cTn id="97" dur="7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0" grpId="0"/>
          <p:bldP spid="30" grpId="0" animBg="1"/>
          <p:bldP spid="49" grpId="0"/>
          <p:bldP spid="50" grpId="0" animBg="1"/>
          <p:bldP spid="59" grpId="0" animBg="1"/>
          <p:bldP spid="60"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a:noFill/>
        </p:spPr>
      </p:pic>
      <p:sp>
        <p:nvSpPr>
          <p:cNvPr id="6" name="矩形 5"/>
          <p:cNvSpPr/>
          <p:nvPr/>
        </p:nvSpPr>
        <p:spPr>
          <a:xfrm>
            <a:off x="931114" y="321868"/>
            <a:ext cx="2044604" cy="400110"/>
          </a:xfrm>
          <a:prstGeom prst="rect">
            <a:avLst/>
          </a:prstGeom>
        </p:spPr>
        <p:txBody>
          <a:bodyPr wrap="square">
            <a:spAutoFit/>
          </a:bodyPr>
          <a:lstStyle/>
          <a:p>
            <a:r>
              <a:rPr lang="zh-CN" altLang="en-US" sz="2000" dirty="0">
                <a:solidFill>
                  <a:srgbClr val="C00000"/>
                </a:solidFill>
                <a:latin typeface="微软雅黑" panose="020B0503020204020204" pitchFamily="34" charset="-122"/>
                <a:ea typeface="微软雅黑" panose="020B0503020204020204" pitchFamily="34" charset="-122"/>
              </a:rPr>
              <a:t>服务项目</a:t>
            </a:r>
            <a:endParaRPr lang="en-US" altLang="zh-CN" sz="2000" dirty="0">
              <a:solidFill>
                <a:srgbClr val="C00000"/>
              </a:solidFill>
              <a:latin typeface="微软雅黑" panose="020B0503020204020204" pitchFamily="34" charset="-122"/>
              <a:ea typeface="微软雅黑" panose="020B0503020204020204" pitchFamily="34" charset="-122"/>
            </a:endParaRPr>
          </a:p>
        </p:txBody>
      </p:sp>
      <p:sp>
        <p:nvSpPr>
          <p:cNvPr id="31" name="AutoShape 1"/>
          <p:cNvSpPr/>
          <p:nvPr/>
        </p:nvSpPr>
        <p:spPr bwMode="auto">
          <a:xfrm>
            <a:off x="-1" y="1604565"/>
            <a:ext cx="6097764" cy="28752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C00000"/>
          </a:solidFill>
          <a:ln w="25400" cap="flat" cmpd="sng">
            <a:noFill/>
            <a:prstDash val="solid"/>
            <a:miter lim="0"/>
          </a:ln>
          <a:effectLst/>
        </p:spPr>
        <p:txBody>
          <a:bodyPr lIns="0" tIns="0" rIns="0" bIns="0"/>
          <a:lstStyle/>
          <a:p>
            <a:pPr marL="0" marR="0" lvl="0" indent="0" defTabSz="914400" eaLnBrk="1" fontAlgn="base" latinLnBrk="0" hangingPunct="1">
              <a:lnSpc>
                <a:spcPct val="150000"/>
              </a:lnSpc>
              <a:spcBef>
                <a:spcPct val="0"/>
              </a:spcBef>
              <a:spcAft>
                <a:spcPct val="0"/>
              </a:spcAft>
              <a:buClrTx/>
              <a:buSzTx/>
              <a:buFontTx/>
              <a:buNone/>
              <a:defRPr/>
            </a:pPr>
            <a:endParaRPr kumimoji="0" lang="es-ES" sz="267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32" name="AutoShape 2"/>
          <p:cNvSpPr/>
          <p:nvPr/>
        </p:nvSpPr>
        <p:spPr bwMode="auto">
          <a:xfrm>
            <a:off x="6070979" y="1600101"/>
            <a:ext cx="6121022" cy="28729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C00000"/>
          </a:solidFill>
          <a:ln w="25400" cap="flat" cmpd="sng">
            <a:noFill/>
            <a:prstDash val="solid"/>
            <a:miter lim="0"/>
          </a:ln>
          <a:effectLst/>
        </p:spPr>
        <p:txBody>
          <a:bodyPr lIns="0" tIns="0" rIns="0" bIns="0"/>
          <a:lstStyle/>
          <a:p>
            <a:pPr marL="0" marR="0" lvl="0" indent="0" defTabSz="914400" eaLnBrk="1" fontAlgn="base" latinLnBrk="0" hangingPunct="1">
              <a:lnSpc>
                <a:spcPct val="150000"/>
              </a:lnSpc>
              <a:spcBef>
                <a:spcPct val="0"/>
              </a:spcBef>
              <a:spcAft>
                <a:spcPct val="0"/>
              </a:spcAft>
              <a:buClrTx/>
              <a:buSzTx/>
              <a:buFontTx/>
              <a:buNone/>
              <a:defRPr/>
            </a:pPr>
            <a:endParaRPr kumimoji="0" lang="es-ES" sz="267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33" name="AutoShape 5" descr="image4.png"/>
          <p:cNvSpPr/>
          <p:nvPr/>
        </p:nvSpPr>
        <p:spPr bwMode="auto">
          <a:xfrm>
            <a:off x="4785044" y="1226284"/>
            <a:ext cx="2634994" cy="55754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blipFill dpi="0" rotWithShape="0">
            <a:blip r:embed="rId3"/>
            <a:srcRect/>
            <a:stretch>
              <a:fillRect/>
            </a:stretch>
          </a:blipFill>
          <a:ln w="25400" cap="flat" cmpd="sng">
            <a:solidFill>
              <a:srgbClr val="000000">
                <a:alpha val="0"/>
              </a:srgbClr>
            </a:solidFill>
            <a:prstDash val="solid"/>
            <a:miter lim="0"/>
          </a:ln>
          <a:effectLst/>
        </p:spPr>
        <p:txBody>
          <a:bodyPr lIns="0" tIns="0" rIns="0" bIns="0"/>
          <a:lstStyle/>
          <a:p>
            <a:pPr fontAlgn="base">
              <a:lnSpc>
                <a:spcPct val="150000"/>
              </a:lnSpc>
              <a:spcBef>
                <a:spcPct val="0"/>
              </a:spcBef>
              <a:spcAft>
                <a:spcPct val="0"/>
              </a:spcAft>
              <a:defRPr/>
            </a:pPr>
            <a:endParaRPr lang="es-ES" sz="2670">
              <a:solidFill>
                <a:prstClr val="black"/>
              </a:solidFill>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34" name="矩形 33"/>
          <p:cNvSpPr/>
          <p:nvPr/>
        </p:nvSpPr>
        <p:spPr>
          <a:xfrm>
            <a:off x="5101387" y="2306404"/>
            <a:ext cx="1944216" cy="3456384"/>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txBody>
          <a:bodyPr rtlCol="0" anchor="ctr"/>
          <a:lstStyle/>
          <a:p>
            <a:pPr marL="0" marR="0" lvl="0" indent="0" algn="ctr" defTabSz="914400" eaLnBrk="1" fontAlgn="base" latinLnBrk="0" hangingPunct="1">
              <a:lnSpc>
                <a:spcPct val="15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5" name="AutoShape 11"/>
          <p:cNvSpPr/>
          <p:nvPr/>
        </p:nvSpPr>
        <p:spPr bwMode="auto">
          <a:xfrm>
            <a:off x="7443839" y="5212548"/>
            <a:ext cx="375026" cy="3772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6" y="18801"/>
                </a:moveTo>
                <a:cubicBezTo>
                  <a:pt x="21517" y="18964"/>
                  <a:pt x="21599" y="19177"/>
                  <a:pt x="21599" y="19437"/>
                </a:cubicBezTo>
                <a:cubicBezTo>
                  <a:pt x="21599" y="19581"/>
                  <a:pt x="21517" y="19776"/>
                  <a:pt x="21356" y="20019"/>
                </a:cubicBezTo>
                <a:cubicBezTo>
                  <a:pt x="21192" y="20261"/>
                  <a:pt x="20989" y="20504"/>
                  <a:pt x="20746" y="20741"/>
                </a:cubicBezTo>
                <a:cubicBezTo>
                  <a:pt x="20503" y="20979"/>
                  <a:pt x="20260" y="21184"/>
                  <a:pt x="20022" y="21348"/>
                </a:cubicBezTo>
                <a:cubicBezTo>
                  <a:pt x="19782" y="21517"/>
                  <a:pt x="19593" y="21599"/>
                  <a:pt x="19446" y="21599"/>
                </a:cubicBezTo>
                <a:cubicBezTo>
                  <a:pt x="19189" y="21599"/>
                  <a:pt x="18974" y="21514"/>
                  <a:pt x="18810" y="21342"/>
                </a:cubicBezTo>
                <a:lnTo>
                  <a:pt x="13956" y="16503"/>
                </a:lnTo>
                <a:cubicBezTo>
                  <a:pt x="13216" y="16979"/>
                  <a:pt x="12429" y="17349"/>
                  <a:pt x="11589" y="17603"/>
                </a:cubicBezTo>
                <a:cubicBezTo>
                  <a:pt x="10750" y="17863"/>
                  <a:pt x="9891" y="17990"/>
                  <a:pt x="9007" y="17990"/>
                </a:cubicBezTo>
                <a:cubicBezTo>
                  <a:pt x="7770" y="17990"/>
                  <a:pt x="6608" y="17759"/>
                  <a:pt x="5518" y="17290"/>
                </a:cubicBezTo>
                <a:cubicBezTo>
                  <a:pt x="4427" y="16822"/>
                  <a:pt x="3470" y="16175"/>
                  <a:pt x="2645" y="15353"/>
                </a:cubicBezTo>
                <a:cubicBezTo>
                  <a:pt x="1817" y="14535"/>
                  <a:pt x="1173" y="13579"/>
                  <a:pt x="701" y="12487"/>
                </a:cubicBezTo>
                <a:cubicBezTo>
                  <a:pt x="232" y="11399"/>
                  <a:pt x="0" y="10237"/>
                  <a:pt x="0" y="8999"/>
                </a:cubicBezTo>
                <a:cubicBezTo>
                  <a:pt x="0" y="7768"/>
                  <a:pt x="232" y="6602"/>
                  <a:pt x="701" y="5515"/>
                </a:cubicBezTo>
                <a:cubicBezTo>
                  <a:pt x="1170" y="4422"/>
                  <a:pt x="1817" y="3468"/>
                  <a:pt x="2645" y="2646"/>
                </a:cubicBezTo>
                <a:cubicBezTo>
                  <a:pt x="3470" y="1827"/>
                  <a:pt x="4425" y="1180"/>
                  <a:pt x="5512" y="709"/>
                </a:cubicBezTo>
                <a:cubicBezTo>
                  <a:pt x="6600" y="237"/>
                  <a:pt x="7764" y="0"/>
                  <a:pt x="9007" y="0"/>
                </a:cubicBezTo>
                <a:cubicBezTo>
                  <a:pt x="10245" y="0"/>
                  <a:pt x="11402" y="237"/>
                  <a:pt x="12487" y="709"/>
                </a:cubicBezTo>
                <a:cubicBezTo>
                  <a:pt x="13572" y="1180"/>
                  <a:pt x="14530" y="1827"/>
                  <a:pt x="15358" y="2646"/>
                </a:cubicBezTo>
                <a:cubicBezTo>
                  <a:pt x="16183" y="3468"/>
                  <a:pt x="16830" y="4422"/>
                  <a:pt x="17299" y="5515"/>
                </a:cubicBezTo>
                <a:cubicBezTo>
                  <a:pt x="17768" y="6602"/>
                  <a:pt x="18002" y="7768"/>
                  <a:pt x="18002" y="8999"/>
                </a:cubicBezTo>
                <a:cubicBezTo>
                  <a:pt x="18002" y="9887"/>
                  <a:pt x="17872" y="10748"/>
                  <a:pt x="17615" y="11588"/>
                </a:cubicBezTo>
                <a:cubicBezTo>
                  <a:pt x="17358" y="12434"/>
                  <a:pt x="16991" y="13218"/>
                  <a:pt x="16513" y="13947"/>
                </a:cubicBezTo>
                <a:lnTo>
                  <a:pt x="21356" y="18801"/>
                </a:lnTo>
                <a:close/>
                <a:moveTo>
                  <a:pt x="3597" y="8999"/>
                </a:moveTo>
                <a:cubicBezTo>
                  <a:pt x="3597" y="9759"/>
                  <a:pt x="3741" y="10465"/>
                  <a:pt x="4029" y="11117"/>
                </a:cubicBezTo>
                <a:cubicBezTo>
                  <a:pt x="4317" y="11770"/>
                  <a:pt x="4707" y="12338"/>
                  <a:pt x="5193" y="12821"/>
                </a:cubicBezTo>
                <a:cubicBezTo>
                  <a:pt x="5679" y="13300"/>
                  <a:pt x="6253" y="13684"/>
                  <a:pt x="6908" y="13970"/>
                </a:cubicBezTo>
                <a:cubicBezTo>
                  <a:pt x="7566" y="14252"/>
                  <a:pt x="8264" y="14394"/>
                  <a:pt x="9004" y="14394"/>
                </a:cubicBezTo>
                <a:cubicBezTo>
                  <a:pt x="9745" y="14394"/>
                  <a:pt x="10439" y="14252"/>
                  <a:pt x="11091" y="13970"/>
                </a:cubicBezTo>
                <a:cubicBezTo>
                  <a:pt x="11744" y="13684"/>
                  <a:pt x="12318" y="13300"/>
                  <a:pt x="12801" y="12821"/>
                </a:cubicBezTo>
                <a:cubicBezTo>
                  <a:pt x="13290" y="12338"/>
                  <a:pt x="13677" y="11770"/>
                  <a:pt x="13965" y="11117"/>
                </a:cubicBezTo>
                <a:cubicBezTo>
                  <a:pt x="14253" y="10465"/>
                  <a:pt x="14397" y="9759"/>
                  <a:pt x="14397" y="8999"/>
                </a:cubicBezTo>
                <a:cubicBezTo>
                  <a:pt x="14397" y="8260"/>
                  <a:pt x="14253" y="7565"/>
                  <a:pt x="13965" y="6913"/>
                </a:cubicBezTo>
                <a:cubicBezTo>
                  <a:pt x="13674" y="6258"/>
                  <a:pt x="13290" y="5683"/>
                  <a:pt x="12801" y="5193"/>
                </a:cubicBezTo>
                <a:cubicBezTo>
                  <a:pt x="12316" y="4703"/>
                  <a:pt x="11744" y="4317"/>
                  <a:pt x="11091" y="4032"/>
                </a:cubicBezTo>
                <a:cubicBezTo>
                  <a:pt x="10439" y="3750"/>
                  <a:pt x="9741" y="3606"/>
                  <a:pt x="9004" y="3606"/>
                </a:cubicBezTo>
                <a:cubicBezTo>
                  <a:pt x="8267" y="3606"/>
                  <a:pt x="7566" y="3750"/>
                  <a:pt x="6908" y="4032"/>
                </a:cubicBezTo>
                <a:cubicBezTo>
                  <a:pt x="6253" y="4317"/>
                  <a:pt x="5676" y="4703"/>
                  <a:pt x="5193" y="5193"/>
                </a:cubicBezTo>
                <a:cubicBezTo>
                  <a:pt x="4707" y="5683"/>
                  <a:pt x="4317" y="6258"/>
                  <a:pt x="4029" y="6913"/>
                </a:cubicBezTo>
                <a:cubicBezTo>
                  <a:pt x="3741" y="7565"/>
                  <a:pt x="3597" y="8257"/>
                  <a:pt x="3597" y="8999"/>
                </a:cubicBezTo>
                <a:moveTo>
                  <a:pt x="9007" y="5591"/>
                </a:moveTo>
                <a:cubicBezTo>
                  <a:pt x="9184" y="5591"/>
                  <a:pt x="9344" y="5656"/>
                  <a:pt x="9472" y="5785"/>
                </a:cubicBezTo>
                <a:cubicBezTo>
                  <a:pt x="9602" y="5919"/>
                  <a:pt x="9668" y="6082"/>
                  <a:pt x="9668" y="6280"/>
                </a:cubicBezTo>
                <a:cubicBezTo>
                  <a:pt x="9668" y="6461"/>
                  <a:pt x="9602" y="6616"/>
                  <a:pt x="9472" y="6745"/>
                </a:cubicBezTo>
                <a:cubicBezTo>
                  <a:pt x="9344" y="6878"/>
                  <a:pt x="9184" y="6944"/>
                  <a:pt x="9007" y="6944"/>
                </a:cubicBezTo>
                <a:cubicBezTo>
                  <a:pt x="8439" y="6944"/>
                  <a:pt x="7953" y="7144"/>
                  <a:pt x="7552" y="7537"/>
                </a:cubicBezTo>
                <a:cubicBezTo>
                  <a:pt x="7151" y="7934"/>
                  <a:pt x="6950" y="8423"/>
                  <a:pt x="6950" y="8996"/>
                </a:cubicBezTo>
                <a:cubicBezTo>
                  <a:pt x="6950" y="9179"/>
                  <a:pt x="6884" y="9332"/>
                  <a:pt x="6755" y="9465"/>
                </a:cubicBezTo>
                <a:cubicBezTo>
                  <a:pt x="6623" y="9596"/>
                  <a:pt x="6467" y="9658"/>
                  <a:pt x="6288" y="9658"/>
                </a:cubicBezTo>
                <a:cubicBezTo>
                  <a:pt x="6080" y="9658"/>
                  <a:pt x="5914" y="9596"/>
                  <a:pt x="5786" y="9465"/>
                </a:cubicBezTo>
                <a:cubicBezTo>
                  <a:pt x="5659" y="9332"/>
                  <a:pt x="5600" y="9179"/>
                  <a:pt x="5600" y="8996"/>
                </a:cubicBezTo>
                <a:cubicBezTo>
                  <a:pt x="5600" y="8539"/>
                  <a:pt x="5685" y="8104"/>
                  <a:pt x="5863" y="7686"/>
                </a:cubicBezTo>
                <a:cubicBezTo>
                  <a:pt x="6037" y="7271"/>
                  <a:pt x="6281" y="6907"/>
                  <a:pt x="6597" y="6591"/>
                </a:cubicBezTo>
                <a:cubicBezTo>
                  <a:pt x="6905" y="6277"/>
                  <a:pt x="7264" y="6029"/>
                  <a:pt x="7677" y="5857"/>
                </a:cubicBezTo>
                <a:cubicBezTo>
                  <a:pt x="8086" y="5680"/>
                  <a:pt x="8530" y="5591"/>
                  <a:pt x="9007" y="5591"/>
                </a:cubicBezTo>
              </a:path>
            </a:pathLst>
          </a:custGeom>
          <a:solidFill>
            <a:srgbClr val="C00000"/>
          </a:solidFill>
          <a:ln>
            <a:noFill/>
          </a:ln>
          <a:effectLst/>
        </p:spPr>
        <p:txBody>
          <a:bodyPr lIns="0" tIns="0" rIns="0" bIns="0"/>
          <a:lstStyle/>
          <a:p>
            <a:pPr marL="0" marR="0" lvl="0" indent="0" defTabSz="914400" eaLnBrk="1" fontAlgn="base" latinLnBrk="0" hangingPunct="1">
              <a:lnSpc>
                <a:spcPct val="150000"/>
              </a:lnSpc>
              <a:spcBef>
                <a:spcPct val="0"/>
              </a:spcBef>
              <a:spcAft>
                <a:spcPct val="0"/>
              </a:spcAft>
              <a:buClrTx/>
              <a:buSzTx/>
              <a:buFontTx/>
              <a:buNone/>
              <a:defRPr/>
            </a:pPr>
            <a:endParaRPr kumimoji="0" lang="es-ES" sz="267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36" name="AutoShape 13"/>
          <p:cNvSpPr/>
          <p:nvPr/>
        </p:nvSpPr>
        <p:spPr bwMode="auto">
          <a:xfrm>
            <a:off x="4450326" y="5259425"/>
            <a:ext cx="377258" cy="3147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23"/>
                </a:moveTo>
                <a:cubicBezTo>
                  <a:pt x="20632" y="3223"/>
                  <a:pt x="20946" y="3384"/>
                  <a:pt x="21208" y="3713"/>
                </a:cubicBezTo>
                <a:cubicBezTo>
                  <a:pt x="21469" y="4043"/>
                  <a:pt x="21599" y="4427"/>
                  <a:pt x="21599" y="4864"/>
                </a:cubicBezTo>
                <a:lnTo>
                  <a:pt x="21599" y="19984"/>
                </a:lnTo>
                <a:cubicBezTo>
                  <a:pt x="21599" y="20421"/>
                  <a:pt x="21469" y="20804"/>
                  <a:pt x="21208" y="21120"/>
                </a:cubicBezTo>
                <a:cubicBezTo>
                  <a:pt x="20946" y="21441"/>
                  <a:pt x="20632" y="21599"/>
                  <a:pt x="20263" y="21599"/>
                </a:cubicBezTo>
                <a:lnTo>
                  <a:pt x="1348" y="21599"/>
                </a:lnTo>
                <a:cubicBezTo>
                  <a:pt x="982" y="21599"/>
                  <a:pt x="662" y="21441"/>
                  <a:pt x="399" y="21120"/>
                </a:cubicBezTo>
                <a:cubicBezTo>
                  <a:pt x="135" y="20804"/>
                  <a:pt x="0" y="20421"/>
                  <a:pt x="0" y="19984"/>
                </a:cubicBezTo>
                <a:lnTo>
                  <a:pt x="0" y="4864"/>
                </a:lnTo>
                <a:cubicBezTo>
                  <a:pt x="0" y="4427"/>
                  <a:pt x="135" y="4043"/>
                  <a:pt x="399" y="3713"/>
                </a:cubicBezTo>
                <a:cubicBezTo>
                  <a:pt x="662" y="3384"/>
                  <a:pt x="982" y="3223"/>
                  <a:pt x="1348" y="3223"/>
                </a:cubicBezTo>
                <a:lnTo>
                  <a:pt x="5637" y="3223"/>
                </a:lnTo>
                <a:lnTo>
                  <a:pt x="6318" y="1459"/>
                </a:lnTo>
                <a:cubicBezTo>
                  <a:pt x="6457" y="1058"/>
                  <a:pt x="6718" y="713"/>
                  <a:pt x="7090" y="426"/>
                </a:cubicBezTo>
                <a:cubicBezTo>
                  <a:pt x="7467" y="143"/>
                  <a:pt x="7839" y="0"/>
                  <a:pt x="8203" y="0"/>
                </a:cubicBezTo>
                <a:lnTo>
                  <a:pt x="13396" y="0"/>
                </a:lnTo>
                <a:cubicBezTo>
                  <a:pt x="13763" y="0"/>
                  <a:pt x="14135" y="143"/>
                  <a:pt x="14509" y="426"/>
                </a:cubicBezTo>
                <a:cubicBezTo>
                  <a:pt x="14885" y="713"/>
                  <a:pt x="15146" y="1058"/>
                  <a:pt x="15293" y="1459"/>
                </a:cubicBezTo>
                <a:lnTo>
                  <a:pt x="15962" y="3223"/>
                </a:lnTo>
                <a:lnTo>
                  <a:pt x="20263" y="3223"/>
                </a:lnTo>
                <a:close/>
                <a:moveTo>
                  <a:pt x="10805" y="19185"/>
                </a:moveTo>
                <a:cubicBezTo>
                  <a:pt x="11572" y="19185"/>
                  <a:pt x="12299" y="19002"/>
                  <a:pt x="12987" y="18650"/>
                </a:cubicBezTo>
                <a:cubicBezTo>
                  <a:pt x="13673" y="18294"/>
                  <a:pt x="14270" y="17810"/>
                  <a:pt x="14775" y="17196"/>
                </a:cubicBezTo>
                <a:cubicBezTo>
                  <a:pt x="15279" y="16582"/>
                  <a:pt x="15678" y="15862"/>
                  <a:pt x="15973" y="15047"/>
                </a:cubicBezTo>
                <a:cubicBezTo>
                  <a:pt x="16270" y="14234"/>
                  <a:pt x="16419" y="13355"/>
                  <a:pt x="16419" y="12422"/>
                </a:cubicBezTo>
                <a:cubicBezTo>
                  <a:pt x="16419" y="11498"/>
                  <a:pt x="16270" y="10623"/>
                  <a:pt x="15973" y="9794"/>
                </a:cubicBezTo>
                <a:cubicBezTo>
                  <a:pt x="15678" y="8966"/>
                  <a:pt x="15279" y="8250"/>
                  <a:pt x="14775" y="7645"/>
                </a:cubicBezTo>
                <a:cubicBezTo>
                  <a:pt x="14270" y="7035"/>
                  <a:pt x="13673" y="6557"/>
                  <a:pt x="12987" y="6199"/>
                </a:cubicBezTo>
                <a:cubicBezTo>
                  <a:pt x="12299" y="5843"/>
                  <a:pt x="11572" y="5666"/>
                  <a:pt x="10805" y="5666"/>
                </a:cubicBezTo>
                <a:cubicBezTo>
                  <a:pt x="10040" y="5666"/>
                  <a:pt x="9313" y="5846"/>
                  <a:pt x="8619" y="6199"/>
                </a:cubicBezTo>
                <a:cubicBezTo>
                  <a:pt x="7930" y="6557"/>
                  <a:pt x="7332" y="7035"/>
                  <a:pt x="6828" y="7645"/>
                </a:cubicBezTo>
                <a:cubicBezTo>
                  <a:pt x="6324" y="8250"/>
                  <a:pt x="5922" y="8963"/>
                  <a:pt x="5626" y="9788"/>
                </a:cubicBezTo>
                <a:cubicBezTo>
                  <a:pt x="5330" y="10611"/>
                  <a:pt x="5180" y="11491"/>
                  <a:pt x="5180" y="12422"/>
                </a:cubicBezTo>
                <a:cubicBezTo>
                  <a:pt x="5180" y="13355"/>
                  <a:pt x="5330" y="14234"/>
                  <a:pt x="5626" y="15047"/>
                </a:cubicBezTo>
                <a:cubicBezTo>
                  <a:pt x="5922" y="15862"/>
                  <a:pt x="6324" y="16582"/>
                  <a:pt x="6828" y="17196"/>
                </a:cubicBezTo>
                <a:cubicBezTo>
                  <a:pt x="7332" y="17810"/>
                  <a:pt x="7930" y="18294"/>
                  <a:pt x="8619" y="18650"/>
                </a:cubicBezTo>
                <a:cubicBezTo>
                  <a:pt x="9313" y="19005"/>
                  <a:pt x="10040" y="19185"/>
                  <a:pt x="10805" y="19185"/>
                </a:cubicBezTo>
                <a:moveTo>
                  <a:pt x="10805" y="7833"/>
                </a:moveTo>
                <a:cubicBezTo>
                  <a:pt x="11337" y="7833"/>
                  <a:pt x="11833" y="7952"/>
                  <a:pt x="12295" y="8190"/>
                </a:cubicBezTo>
                <a:cubicBezTo>
                  <a:pt x="12755" y="8432"/>
                  <a:pt x="13158" y="8754"/>
                  <a:pt x="13501" y="9168"/>
                </a:cubicBezTo>
                <a:cubicBezTo>
                  <a:pt x="13846" y="9583"/>
                  <a:pt x="14118" y="10068"/>
                  <a:pt x="14316" y="10623"/>
                </a:cubicBezTo>
                <a:cubicBezTo>
                  <a:pt x="14515" y="11185"/>
                  <a:pt x="14615" y="11781"/>
                  <a:pt x="14615" y="12422"/>
                </a:cubicBezTo>
                <a:cubicBezTo>
                  <a:pt x="14615" y="13055"/>
                  <a:pt x="14515" y="13650"/>
                  <a:pt x="14316" y="14204"/>
                </a:cubicBezTo>
                <a:cubicBezTo>
                  <a:pt x="14118" y="14757"/>
                  <a:pt x="13846" y="15245"/>
                  <a:pt x="13501" y="15667"/>
                </a:cubicBezTo>
                <a:cubicBezTo>
                  <a:pt x="13158" y="16091"/>
                  <a:pt x="12752" y="16419"/>
                  <a:pt x="12289" y="16660"/>
                </a:cubicBezTo>
                <a:cubicBezTo>
                  <a:pt x="11825" y="16898"/>
                  <a:pt x="11329" y="17016"/>
                  <a:pt x="10805" y="17016"/>
                </a:cubicBezTo>
                <a:cubicBezTo>
                  <a:pt x="10275" y="17016"/>
                  <a:pt x="9777" y="16898"/>
                  <a:pt x="9313" y="16660"/>
                </a:cubicBezTo>
                <a:cubicBezTo>
                  <a:pt x="8848" y="16419"/>
                  <a:pt x="8444" y="16091"/>
                  <a:pt x="8101" y="15667"/>
                </a:cubicBezTo>
                <a:cubicBezTo>
                  <a:pt x="7755" y="15245"/>
                  <a:pt x="7484" y="14755"/>
                  <a:pt x="7285" y="14198"/>
                </a:cubicBezTo>
                <a:cubicBezTo>
                  <a:pt x="7084" y="13641"/>
                  <a:pt x="6985" y="13045"/>
                  <a:pt x="6985" y="12422"/>
                </a:cubicBezTo>
                <a:cubicBezTo>
                  <a:pt x="6985" y="11781"/>
                  <a:pt x="7084" y="11185"/>
                  <a:pt x="7285" y="10623"/>
                </a:cubicBezTo>
                <a:cubicBezTo>
                  <a:pt x="7484" y="10068"/>
                  <a:pt x="7755" y="9583"/>
                  <a:pt x="8101" y="9168"/>
                </a:cubicBezTo>
                <a:cubicBezTo>
                  <a:pt x="8444" y="8754"/>
                  <a:pt x="8848" y="8432"/>
                  <a:pt x="9313" y="8190"/>
                </a:cubicBezTo>
                <a:cubicBezTo>
                  <a:pt x="9777" y="7952"/>
                  <a:pt x="10275" y="7833"/>
                  <a:pt x="10805" y="7833"/>
                </a:cubicBezTo>
              </a:path>
            </a:pathLst>
          </a:custGeom>
          <a:solidFill>
            <a:srgbClr val="C00000"/>
          </a:solidFill>
          <a:ln>
            <a:noFill/>
          </a:ln>
          <a:effectLst/>
        </p:spPr>
        <p:txBody>
          <a:bodyPr lIns="0" tIns="0" rIns="0" bIns="0"/>
          <a:lstStyle/>
          <a:p>
            <a:pPr marL="0" marR="0" lvl="0" indent="0" defTabSz="914400" eaLnBrk="1" fontAlgn="base" latinLnBrk="0" hangingPunct="1">
              <a:lnSpc>
                <a:spcPct val="150000"/>
              </a:lnSpc>
              <a:spcBef>
                <a:spcPct val="0"/>
              </a:spcBef>
              <a:spcAft>
                <a:spcPct val="0"/>
              </a:spcAft>
              <a:buClrTx/>
              <a:buSzTx/>
              <a:buFontTx/>
              <a:buNone/>
              <a:defRPr/>
            </a:pPr>
            <a:endParaRPr kumimoji="0" lang="es-ES" sz="267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37" name="TextBox 15"/>
          <p:cNvSpPr txBox="1"/>
          <p:nvPr/>
        </p:nvSpPr>
        <p:spPr>
          <a:xfrm>
            <a:off x="948476" y="5390003"/>
            <a:ext cx="3252592" cy="665054"/>
          </a:xfrm>
          <a:prstGeom prst="rect">
            <a:avLst/>
          </a:prstGeom>
          <a:noFill/>
        </p:spPr>
        <p:txBody>
          <a:bodyPr wrap="square" lIns="0" tIns="0" rIns="0" bIns="0" rtlCol="0">
            <a:spAutoFit/>
          </a:bodyPr>
          <a:lstStyle/>
          <a:p>
            <a:pPr algn="r" fontAlgn="base">
              <a:lnSpc>
                <a:spcPct val="150000"/>
              </a:lnSpc>
              <a:spcBef>
                <a:spcPct val="0"/>
              </a:spcBef>
              <a:spcAft>
                <a:spcPct val="0"/>
              </a:spcAft>
            </a:pPr>
            <a:r>
              <a:rPr lang="zh-CN" altLang="en-US" sz="1000"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sp>
        <p:nvSpPr>
          <p:cNvPr id="38" name="TextBox 16"/>
          <p:cNvSpPr txBox="1"/>
          <p:nvPr/>
        </p:nvSpPr>
        <p:spPr>
          <a:xfrm>
            <a:off x="2444251" y="5069269"/>
            <a:ext cx="1756819" cy="230832"/>
          </a:xfrm>
          <a:prstGeom prst="rect">
            <a:avLst/>
          </a:prstGeom>
          <a:noFill/>
        </p:spPr>
        <p:txBody>
          <a:bodyPr wrap="square" lIns="0" tIns="0" rIns="0" bIns="0" rtlCol="0">
            <a:spAutoFit/>
          </a:bodyPr>
          <a:lstStyle/>
          <a:p>
            <a:pPr algn="r" fontAlgn="base">
              <a:spcBef>
                <a:spcPct val="0"/>
              </a:spcBef>
              <a:spcAft>
                <a:spcPct val="0"/>
              </a:spcAft>
            </a:pPr>
            <a:r>
              <a:rPr lang="zh-CN" altLang="en-US" sz="1500" dirty="0">
                <a:solidFill>
                  <a:srgbClr val="C00000"/>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39" name="TextBox 15"/>
          <p:cNvSpPr txBox="1"/>
          <p:nvPr/>
        </p:nvSpPr>
        <p:spPr>
          <a:xfrm>
            <a:off x="7955561" y="5390002"/>
            <a:ext cx="3410523" cy="665054"/>
          </a:xfrm>
          <a:prstGeom prst="rect">
            <a:avLst/>
          </a:prstGeom>
          <a:noFill/>
        </p:spPr>
        <p:txBody>
          <a:bodyPr wrap="square" lIns="0" tIns="0" rIns="0" bIns="0" rtlCol="0">
            <a:spAutoFit/>
          </a:bodyPr>
          <a:lstStyle/>
          <a:p>
            <a:pPr fontAlgn="base">
              <a:lnSpc>
                <a:spcPct val="150000"/>
              </a:lnSpc>
              <a:spcBef>
                <a:spcPct val="0"/>
              </a:spcBef>
              <a:spcAft>
                <a:spcPct val="0"/>
              </a:spcAft>
            </a:pPr>
            <a:r>
              <a:rPr lang="zh-CN" altLang="en-US" sz="1000"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sp>
        <p:nvSpPr>
          <p:cNvPr id="40" name="TextBox 16"/>
          <p:cNvSpPr txBox="1"/>
          <p:nvPr/>
        </p:nvSpPr>
        <p:spPr>
          <a:xfrm>
            <a:off x="7955561" y="5069269"/>
            <a:ext cx="1731243" cy="230832"/>
          </a:xfrm>
          <a:prstGeom prst="rect">
            <a:avLst/>
          </a:prstGeom>
          <a:noFill/>
        </p:spPr>
        <p:txBody>
          <a:bodyPr wrap="none" lIns="0" tIns="0" rIns="0" bIns="0" rtlCol="0">
            <a:spAutoFit/>
          </a:bodyPr>
          <a:lstStyle/>
          <a:p>
            <a:pPr fontAlgn="base">
              <a:spcBef>
                <a:spcPct val="0"/>
              </a:spcBef>
              <a:spcAft>
                <a:spcPct val="0"/>
              </a:spcAft>
            </a:pPr>
            <a:r>
              <a:rPr lang="zh-CN" altLang="en-US" sz="1500" dirty="0">
                <a:solidFill>
                  <a:srgbClr val="C00000"/>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41" name="TextBox 15"/>
          <p:cNvSpPr txBox="1"/>
          <p:nvPr/>
        </p:nvSpPr>
        <p:spPr>
          <a:xfrm>
            <a:off x="780909" y="2737721"/>
            <a:ext cx="3420171" cy="1357551"/>
          </a:xfrm>
          <a:prstGeom prst="rect">
            <a:avLst/>
          </a:prstGeom>
          <a:noFill/>
        </p:spPr>
        <p:txBody>
          <a:bodyPr wrap="square" lIns="0" tIns="0" rIns="0" bIns="0" rtlCol="0">
            <a:spAutoFit/>
          </a:bodyPr>
          <a:lstStyle/>
          <a:p>
            <a:pPr algn="r" fontAlgn="base">
              <a:lnSpc>
                <a:spcPct val="150000"/>
              </a:lnSpc>
              <a:spcBef>
                <a:spcPct val="0"/>
              </a:spcBef>
              <a:spcAft>
                <a:spcPct val="0"/>
              </a:spcAft>
            </a:pPr>
            <a:r>
              <a:rPr lang="zh-CN" altLang="en-US" sz="1000" dirty="0">
                <a:solidFill>
                  <a:prstClr val="white"/>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a:t>
            </a:r>
          </a:p>
        </p:txBody>
      </p:sp>
      <p:sp>
        <p:nvSpPr>
          <p:cNvPr id="42" name="TextBox 16"/>
          <p:cNvSpPr txBox="1"/>
          <p:nvPr/>
        </p:nvSpPr>
        <p:spPr>
          <a:xfrm>
            <a:off x="2469826" y="2416989"/>
            <a:ext cx="1731244" cy="230832"/>
          </a:xfrm>
          <a:prstGeom prst="rect">
            <a:avLst/>
          </a:prstGeom>
          <a:noFill/>
        </p:spPr>
        <p:txBody>
          <a:bodyPr wrap="none" lIns="0" tIns="0" rIns="0" bIns="0" rtlCol="0">
            <a:spAutoFit/>
          </a:bodyPr>
          <a:lstStyle/>
          <a:p>
            <a:pPr algn="r" fontAlgn="base">
              <a:spcBef>
                <a:spcPct val="0"/>
              </a:spcBef>
              <a:spcAft>
                <a:spcPct val="0"/>
              </a:spcAft>
            </a:pPr>
            <a:r>
              <a:rPr lang="zh-CN" altLang="en-US" sz="1500" b="1" dirty="0">
                <a:solidFill>
                  <a:prstClr val="white"/>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43" name="TextBox 15"/>
          <p:cNvSpPr txBox="1"/>
          <p:nvPr/>
        </p:nvSpPr>
        <p:spPr>
          <a:xfrm>
            <a:off x="7955561" y="2737721"/>
            <a:ext cx="3410523" cy="1357551"/>
          </a:xfrm>
          <a:prstGeom prst="rect">
            <a:avLst/>
          </a:prstGeom>
          <a:noFill/>
        </p:spPr>
        <p:txBody>
          <a:bodyPr wrap="square" lIns="0" tIns="0" rIns="0" bIns="0" rtlCol="0">
            <a:spAutoFit/>
          </a:bodyPr>
          <a:lstStyle/>
          <a:p>
            <a:pPr algn="just" fontAlgn="base">
              <a:lnSpc>
                <a:spcPct val="150000"/>
              </a:lnSpc>
              <a:spcBef>
                <a:spcPct val="0"/>
              </a:spcBef>
              <a:spcAft>
                <a:spcPct val="0"/>
              </a:spcAft>
            </a:pPr>
            <a:r>
              <a:rPr lang="zh-CN" altLang="en-US" sz="1000" dirty="0">
                <a:solidFill>
                  <a:prstClr val="white"/>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44" name="TextBox 16"/>
          <p:cNvSpPr txBox="1"/>
          <p:nvPr/>
        </p:nvSpPr>
        <p:spPr>
          <a:xfrm>
            <a:off x="7955561" y="2416989"/>
            <a:ext cx="1731243" cy="230832"/>
          </a:xfrm>
          <a:prstGeom prst="rect">
            <a:avLst/>
          </a:prstGeom>
          <a:noFill/>
        </p:spPr>
        <p:txBody>
          <a:bodyPr wrap="none" lIns="0" tIns="0" rIns="0" bIns="0" rtlCol="0">
            <a:spAutoFit/>
          </a:bodyPr>
          <a:lstStyle/>
          <a:p>
            <a:pPr fontAlgn="base">
              <a:spcBef>
                <a:spcPct val="0"/>
              </a:spcBef>
              <a:spcAft>
                <a:spcPct val="0"/>
              </a:spcAft>
            </a:pPr>
            <a:r>
              <a:rPr lang="zh-CN" altLang="en-US" sz="1500" b="1" dirty="0">
                <a:solidFill>
                  <a:prstClr val="white"/>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nvGrpSpPr>
          <p:cNvPr id="21" name="组合 20"/>
          <p:cNvGrpSpPr/>
          <p:nvPr/>
        </p:nvGrpSpPr>
        <p:grpSpPr>
          <a:xfrm>
            <a:off x="458362" y="295817"/>
            <a:ext cx="430466" cy="430466"/>
            <a:chOff x="5528760" y="4728676"/>
            <a:chExt cx="1257214" cy="1257214"/>
          </a:xfrm>
        </p:grpSpPr>
        <p:sp>
          <p:nvSpPr>
            <p:cNvPr id="22" name="椭圆 21"/>
            <p:cNvSpPr/>
            <p:nvPr/>
          </p:nvSpPr>
          <p:spPr>
            <a:xfrm>
              <a:off x="5528760" y="4728676"/>
              <a:ext cx="1257214" cy="1257214"/>
            </a:xfrm>
            <a:prstGeom prst="ellipse">
              <a:avLst/>
            </a:prstGeom>
            <a:solidFill>
              <a:srgbClr val="C00000"/>
            </a:solidFill>
            <a:ln w="19050">
              <a:noFill/>
              <a:prstDash val="sysDash"/>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KSO_Shape"/>
            <p:cNvSpPr/>
            <p:nvPr/>
          </p:nvSpPr>
          <p:spPr bwMode="auto">
            <a:xfrm>
              <a:off x="5691154" y="4942818"/>
              <a:ext cx="873112" cy="864692"/>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7"/>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7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pull/>
      </p:transition>
    </mc:Choice>
    <mc:Fallback xmlns="">
      <p:transition spd="slow" advTm="0">
        <p:pull/>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46000">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14:bounceEnd="46000">
                                          <p:cBhvr additive="base">
                                            <p:cTn id="7" dur="750" fill="hold"/>
                                            <p:tgtEl>
                                              <p:spTgt spid="21"/>
                                            </p:tgtEl>
                                            <p:attrNameLst>
                                              <p:attrName>ppt_x</p:attrName>
                                            </p:attrNameLst>
                                          </p:cBhvr>
                                          <p:tavLst>
                                            <p:tav tm="0">
                                              <p:val>
                                                <p:strVal val="0-#ppt_w/2"/>
                                              </p:val>
                                            </p:tav>
                                            <p:tav tm="100000">
                                              <p:val>
                                                <p:strVal val="#ppt_x"/>
                                              </p:val>
                                            </p:tav>
                                          </p:tavLst>
                                        </p:anim>
                                        <p:anim calcmode="lin" valueType="num" p14:bounceEnd="46000">
                                          <p:cBhvr additive="base">
                                            <p:cTn id="8" dur="75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fill="hold"/>
                                            <p:tgtEl>
                                              <p:spTgt spid="32"/>
                                            </p:tgtEl>
                                            <p:attrNameLst>
                                              <p:attrName>ppt_x</p:attrName>
                                            </p:attrNameLst>
                                          </p:cBhvr>
                                          <p:tavLst>
                                            <p:tav tm="0">
                                              <p:val>
                                                <p:strVal val="1+#ppt_w/2"/>
                                              </p:val>
                                            </p:tav>
                                            <p:tav tm="100000">
                                              <p:val>
                                                <p:strVal val="#ppt_x"/>
                                              </p:val>
                                            </p:tav>
                                          </p:tavLst>
                                        </p:anim>
                                        <p:anim calcmode="lin" valueType="num">
                                          <p:cBhvr additive="base">
                                            <p:cTn id="18" dur="500" fill="hold"/>
                                            <p:tgtEl>
                                              <p:spTgt spid="32"/>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 presetClass="entr" presetSubtype="8"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0-#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presetID="2" presetClass="entr" presetSubtype="8"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0-#ppt_w/2"/>
                                              </p:val>
                                            </p:tav>
                                            <p:tav tm="100000">
                                              <p:val>
                                                <p:strVal val="#ppt_x"/>
                                              </p:val>
                                            </p:tav>
                                          </p:tavLst>
                                        </p:anim>
                                        <p:anim calcmode="lin" valueType="num">
                                          <p:cBhvr additive="base">
                                            <p:cTn id="28" dur="500" fill="hold"/>
                                            <p:tgtEl>
                                              <p:spTgt spid="33"/>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22" presetClass="entr" presetSubtype="4"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down)">
                                          <p:cBhvr>
                                            <p:cTn id="32" dur="500"/>
                                            <p:tgtEl>
                                              <p:spTgt spid="34"/>
                                            </p:tgtEl>
                                          </p:cBhvr>
                                        </p:animEffect>
                                      </p:childTnLst>
                                    </p:cTn>
                                  </p:par>
                                </p:childTnLst>
                              </p:cTn>
                            </p:par>
                            <p:par>
                              <p:cTn id="33" fill="hold">
                                <p:stCondLst>
                                  <p:cond delay="2000"/>
                                </p:stCondLst>
                                <p:childTnLst>
                                  <p:par>
                                    <p:cTn id="34" presetID="53" presetClass="entr" presetSubtype="16"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 calcmode="lin" valueType="num">
                                          <p:cBhvr>
                                            <p:cTn id="36" dur="500" fill="hold"/>
                                            <p:tgtEl>
                                              <p:spTgt spid="36"/>
                                            </p:tgtEl>
                                            <p:attrNameLst>
                                              <p:attrName>ppt_w</p:attrName>
                                            </p:attrNameLst>
                                          </p:cBhvr>
                                          <p:tavLst>
                                            <p:tav tm="0">
                                              <p:val>
                                                <p:fltVal val="0"/>
                                              </p:val>
                                            </p:tav>
                                            <p:tav tm="100000">
                                              <p:val>
                                                <p:strVal val="#ppt_w"/>
                                              </p:val>
                                            </p:tav>
                                          </p:tavLst>
                                        </p:anim>
                                        <p:anim calcmode="lin" valueType="num">
                                          <p:cBhvr>
                                            <p:cTn id="37" dur="500" fill="hold"/>
                                            <p:tgtEl>
                                              <p:spTgt spid="36"/>
                                            </p:tgtEl>
                                            <p:attrNameLst>
                                              <p:attrName>ppt_h</p:attrName>
                                            </p:attrNameLst>
                                          </p:cBhvr>
                                          <p:tavLst>
                                            <p:tav tm="0">
                                              <p:val>
                                                <p:fltVal val="0"/>
                                              </p:val>
                                            </p:tav>
                                            <p:tav tm="100000">
                                              <p:val>
                                                <p:strVal val="#ppt_h"/>
                                              </p:val>
                                            </p:tav>
                                          </p:tavLst>
                                        </p:anim>
                                        <p:animEffect transition="in" filter="fade">
                                          <p:cBhvr>
                                            <p:cTn id="38" dur="500"/>
                                            <p:tgtEl>
                                              <p:spTgt spid="36"/>
                                            </p:tgtEl>
                                          </p:cBhvr>
                                        </p:animEffect>
                                      </p:childTnLst>
                                    </p:cTn>
                                  </p:par>
                                </p:childTnLst>
                              </p:cTn>
                            </p:par>
                            <p:par>
                              <p:cTn id="39" fill="hold">
                                <p:stCondLst>
                                  <p:cond delay="2500"/>
                                </p:stCondLst>
                                <p:childTnLst>
                                  <p:par>
                                    <p:cTn id="40" presetID="17" presetClass="entr" presetSubtype="1" fill="hold" grpId="0" nodeType="afterEffect">
                                      <p:stCondLst>
                                        <p:cond delay="0"/>
                                      </p:stCondLst>
                                      <p:iterate type="lt">
                                        <p:tmPct val="40000"/>
                                      </p:iterate>
                                      <p:childTnLst>
                                        <p:set>
                                          <p:cBhvr>
                                            <p:cTn id="41" dur="1" fill="hold">
                                              <p:stCondLst>
                                                <p:cond delay="0"/>
                                              </p:stCondLst>
                                            </p:cTn>
                                            <p:tgtEl>
                                              <p:spTgt spid="38"/>
                                            </p:tgtEl>
                                            <p:attrNameLst>
                                              <p:attrName>style.visibility</p:attrName>
                                            </p:attrNameLst>
                                          </p:cBhvr>
                                          <p:to>
                                            <p:strVal val="visible"/>
                                          </p:to>
                                        </p:set>
                                        <p:anim calcmode="lin" valueType="num">
                                          <p:cBhvr>
                                            <p:cTn id="42" dur="250" fill="hold"/>
                                            <p:tgtEl>
                                              <p:spTgt spid="38"/>
                                            </p:tgtEl>
                                            <p:attrNameLst>
                                              <p:attrName>ppt_x</p:attrName>
                                            </p:attrNameLst>
                                          </p:cBhvr>
                                          <p:tavLst>
                                            <p:tav tm="0">
                                              <p:val>
                                                <p:strVal val="#ppt_x"/>
                                              </p:val>
                                            </p:tav>
                                            <p:tav tm="100000">
                                              <p:val>
                                                <p:strVal val="#ppt_x"/>
                                              </p:val>
                                            </p:tav>
                                          </p:tavLst>
                                        </p:anim>
                                        <p:anim calcmode="lin" valueType="num">
                                          <p:cBhvr>
                                            <p:cTn id="43" dur="250" fill="hold"/>
                                            <p:tgtEl>
                                              <p:spTgt spid="38"/>
                                            </p:tgtEl>
                                            <p:attrNameLst>
                                              <p:attrName>ppt_y</p:attrName>
                                            </p:attrNameLst>
                                          </p:cBhvr>
                                          <p:tavLst>
                                            <p:tav tm="0">
                                              <p:val>
                                                <p:strVal val="#ppt_y-#ppt_h/2"/>
                                              </p:val>
                                            </p:tav>
                                            <p:tav tm="100000">
                                              <p:val>
                                                <p:strVal val="#ppt_y"/>
                                              </p:val>
                                            </p:tav>
                                          </p:tavLst>
                                        </p:anim>
                                        <p:anim calcmode="lin" valueType="num">
                                          <p:cBhvr>
                                            <p:cTn id="44" dur="250" fill="hold"/>
                                            <p:tgtEl>
                                              <p:spTgt spid="38"/>
                                            </p:tgtEl>
                                            <p:attrNameLst>
                                              <p:attrName>ppt_w</p:attrName>
                                            </p:attrNameLst>
                                          </p:cBhvr>
                                          <p:tavLst>
                                            <p:tav tm="0">
                                              <p:val>
                                                <p:strVal val="#ppt_w"/>
                                              </p:val>
                                            </p:tav>
                                            <p:tav tm="100000">
                                              <p:val>
                                                <p:strVal val="#ppt_w"/>
                                              </p:val>
                                            </p:tav>
                                          </p:tavLst>
                                        </p:anim>
                                        <p:anim calcmode="lin" valueType="num">
                                          <p:cBhvr>
                                            <p:cTn id="45" dur="250" fill="hold"/>
                                            <p:tgtEl>
                                              <p:spTgt spid="38"/>
                                            </p:tgtEl>
                                            <p:attrNameLst>
                                              <p:attrName>ppt_h</p:attrName>
                                            </p:attrNameLst>
                                          </p:cBhvr>
                                          <p:tavLst>
                                            <p:tav tm="0">
                                              <p:val>
                                                <p:fltVal val="0"/>
                                              </p:val>
                                            </p:tav>
                                            <p:tav tm="100000">
                                              <p:val>
                                                <p:strVal val="#ppt_h"/>
                                              </p:val>
                                            </p:tav>
                                          </p:tavLst>
                                        </p:anim>
                                      </p:childTnLst>
                                    </p:cTn>
                                  </p:par>
                                </p:childTnLst>
                              </p:cTn>
                            </p:par>
                            <p:par>
                              <p:cTn id="46" fill="hold">
                                <p:stCondLst>
                                  <p:cond delay="3549"/>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4049"/>
                                </p:stCondLst>
                                <p:childTnLst>
                                  <p:par>
                                    <p:cTn id="51" presetID="53" presetClass="entr" presetSubtype="16" fill="hold" grpId="0" nodeType="afterEffect">
                                      <p:stCondLst>
                                        <p:cond delay="0"/>
                                      </p:stCondLst>
                                      <p:childTnLst>
                                        <p:set>
                                          <p:cBhvr>
                                            <p:cTn id="52" dur="1" fill="hold">
                                              <p:stCondLst>
                                                <p:cond delay="0"/>
                                              </p:stCondLst>
                                            </p:cTn>
                                            <p:tgtEl>
                                              <p:spTgt spid="35"/>
                                            </p:tgtEl>
                                            <p:attrNameLst>
                                              <p:attrName>style.visibility</p:attrName>
                                            </p:attrNameLst>
                                          </p:cBhvr>
                                          <p:to>
                                            <p:strVal val="visible"/>
                                          </p:to>
                                        </p:set>
                                        <p:anim calcmode="lin" valueType="num">
                                          <p:cBhvr>
                                            <p:cTn id="53" dur="500" fill="hold"/>
                                            <p:tgtEl>
                                              <p:spTgt spid="35"/>
                                            </p:tgtEl>
                                            <p:attrNameLst>
                                              <p:attrName>ppt_w</p:attrName>
                                            </p:attrNameLst>
                                          </p:cBhvr>
                                          <p:tavLst>
                                            <p:tav tm="0">
                                              <p:val>
                                                <p:fltVal val="0"/>
                                              </p:val>
                                            </p:tav>
                                            <p:tav tm="100000">
                                              <p:val>
                                                <p:strVal val="#ppt_w"/>
                                              </p:val>
                                            </p:tav>
                                          </p:tavLst>
                                        </p:anim>
                                        <p:anim calcmode="lin" valueType="num">
                                          <p:cBhvr>
                                            <p:cTn id="54" dur="500" fill="hold"/>
                                            <p:tgtEl>
                                              <p:spTgt spid="35"/>
                                            </p:tgtEl>
                                            <p:attrNameLst>
                                              <p:attrName>ppt_h</p:attrName>
                                            </p:attrNameLst>
                                          </p:cBhvr>
                                          <p:tavLst>
                                            <p:tav tm="0">
                                              <p:val>
                                                <p:fltVal val="0"/>
                                              </p:val>
                                            </p:tav>
                                            <p:tav tm="100000">
                                              <p:val>
                                                <p:strVal val="#ppt_h"/>
                                              </p:val>
                                            </p:tav>
                                          </p:tavLst>
                                        </p:anim>
                                        <p:animEffect transition="in" filter="fade">
                                          <p:cBhvr>
                                            <p:cTn id="55" dur="500"/>
                                            <p:tgtEl>
                                              <p:spTgt spid="35"/>
                                            </p:tgtEl>
                                          </p:cBhvr>
                                        </p:animEffect>
                                      </p:childTnLst>
                                    </p:cTn>
                                  </p:par>
                                </p:childTnLst>
                              </p:cTn>
                            </p:par>
                            <p:par>
                              <p:cTn id="56" fill="hold">
                                <p:stCondLst>
                                  <p:cond delay="4549"/>
                                </p:stCondLst>
                                <p:childTnLst>
                                  <p:par>
                                    <p:cTn id="57" presetID="17" presetClass="entr" presetSubtype="1" fill="hold" grpId="0" nodeType="afterEffect">
                                      <p:stCondLst>
                                        <p:cond delay="0"/>
                                      </p:stCondLst>
                                      <p:iterate type="lt">
                                        <p:tmPct val="40000"/>
                                      </p:iterate>
                                      <p:childTnLst>
                                        <p:set>
                                          <p:cBhvr>
                                            <p:cTn id="58" dur="1" fill="hold">
                                              <p:stCondLst>
                                                <p:cond delay="0"/>
                                              </p:stCondLst>
                                            </p:cTn>
                                            <p:tgtEl>
                                              <p:spTgt spid="40"/>
                                            </p:tgtEl>
                                            <p:attrNameLst>
                                              <p:attrName>style.visibility</p:attrName>
                                            </p:attrNameLst>
                                          </p:cBhvr>
                                          <p:to>
                                            <p:strVal val="visible"/>
                                          </p:to>
                                        </p:set>
                                        <p:anim calcmode="lin" valueType="num">
                                          <p:cBhvr>
                                            <p:cTn id="59" dur="250" fill="hold"/>
                                            <p:tgtEl>
                                              <p:spTgt spid="40"/>
                                            </p:tgtEl>
                                            <p:attrNameLst>
                                              <p:attrName>ppt_x</p:attrName>
                                            </p:attrNameLst>
                                          </p:cBhvr>
                                          <p:tavLst>
                                            <p:tav tm="0">
                                              <p:val>
                                                <p:strVal val="#ppt_x"/>
                                              </p:val>
                                            </p:tav>
                                            <p:tav tm="100000">
                                              <p:val>
                                                <p:strVal val="#ppt_x"/>
                                              </p:val>
                                            </p:tav>
                                          </p:tavLst>
                                        </p:anim>
                                        <p:anim calcmode="lin" valueType="num">
                                          <p:cBhvr>
                                            <p:cTn id="60" dur="250" fill="hold"/>
                                            <p:tgtEl>
                                              <p:spTgt spid="40"/>
                                            </p:tgtEl>
                                            <p:attrNameLst>
                                              <p:attrName>ppt_y</p:attrName>
                                            </p:attrNameLst>
                                          </p:cBhvr>
                                          <p:tavLst>
                                            <p:tav tm="0">
                                              <p:val>
                                                <p:strVal val="#ppt_y-#ppt_h/2"/>
                                              </p:val>
                                            </p:tav>
                                            <p:tav tm="100000">
                                              <p:val>
                                                <p:strVal val="#ppt_y"/>
                                              </p:val>
                                            </p:tav>
                                          </p:tavLst>
                                        </p:anim>
                                        <p:anim calcmode="lin" valueType="num">
                                          <p:cBhvr>
                                            <p:cTn id="61" dur="250" fill="hold"/>
                                            <p:tgtEl>
                                              <p:spTgt spid="40"/>
                                            </p:tgtEl>
                                            <p:attrNameLst>
                                              <p:attrName>ppt_w</p:attrName>
                                            </p:attrNameLst>
                                          </p:cBhvr>
                                          <p:tavLst>
                                            <p:tav tm="0">
                                              <p:val>
                                                <p:strVal val="#ppt_w"/>
                                              </p:val>
                                            </p:tav>
                                            <p:tav tm="100000">
                                              <p:val>
                                                <p:strVal val="#ppt_w"/>
                                              </p:val>
                                            </p:tav>
                                          </p:tavLst>
                                        </p:anim>
                                        <p:anim calcmode="lin" valueType="num">
                                          <p:cBhvr>
                                            <p:cTn id="62" dur="250" fill="hold"/>
                                            <p:tgtEl>
                                              <p:spTgt spid="40"/>
                                            </p:tgtEl>
                                            <p:attrNameLst>
                                              <p:attrName>ppt_h</p:attrName>
                                            </p:attrNameLst>
                                          </p:cBhvr>
                                          <p:tavLst>
                                            <p:tav tm="0">
                                              <p:val>
                                                <p:fltVal val="0"/>
                                              </p:val>
                                            </p:tav>
                                            <p:tav tm="100000">
                                              <p:val>
                                                <p:strVal val="#ppt_h"/>
                                              </p:val>
                                            </p:tav>
                                          </p:tavLst>
                                        </p:anim>
                                      </p:childTnLst>
                                    </p:cTn>
                                  </p:par>
                                </p:childTnLst>
                              </p:cTn>
                            </p:par>
                            <p:par>
                              <p:cTn id="63" fill="hold">
                                <p:stCondLst>
                                  <p:cond delay="5599"/>
                                </p:stCondLst>
                                <p:childTnLst>
                                  <p:par>
                                    <p:cTn id="64" presetID="22" presetClass="entr" presetSubtype="8"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wipe(left)">
                                          <p:cBhvr>
                                            <p:cTn id="66" dur="500"/>
                                            <p:tgtEl>
                                              <p:spTgt spid="39"/>
                                            </p:tgtEl>
                                          </p:cBhvr>
                                        </p:animEffect>
                                      </p:childTnLst>
                                    </p:cTn>
                                  </p:par>
                                </p:childTnLst>
                              </p:cTn>
                            </p:par>
                            <p:par>
                              <p:cTn id="67" fill="hold">
                                <p:stCondLst>
                                  <p:cond delay="6099"/>
                                </p:stCondLst>
                                <p:childTnLst>
                                  <p:par>
                                    <p:cTn id="68" presetID="17" presetClass="entr" presetSubtype="1" fill="hold" grpId="0" nodeType="afterEffect">
                                      <p:stCondLst>
                                        <p:cond delay="0"/>
                                      </p:stCondLst>
                                      <p:iterate type="lt">
                                        <p:tmPct val="40000"/>
                                      </p:iterate>
                                      <p:childTnLst>
                                        <p:set>
                                          <p:cBhvr>
                                            <p:cTn id="69" dur="1" fill="hold">
                                              <p:stCondLst>
                                                <p:cond delay="0"/>
                                              </p:stCondLst>
                                            </p:cTn>
                                            <p:tgtEl>
                                              <p:spTgt spid="42"/>
                                            </p:tgtEl>
                                            <p:attrNameLst>
                                              <p:attrName>style.visibility</p:attrName>
                                            </p:attrNameLst>
                                          </p:cBhvr>
                                          <p:to>
                                            <p:strVal val="visible"/>
                                          </p:to>
                                        </p:set>
                                        <p:anim calcmode="lin" valueType="num">
                                          <p:cBhvr>
                                            <p:cTn id="70" dur="250" fill="hold"/>
                                            <p:tgtEl>
                                              <p:spTgt spid="42"/>
                                            </p:tgtEl>
                                            <p:attrNameLst>
                                              <p:attrName>ppt_x</p:attrName>
                                            </p:attrNameLst>
                                          </p:cBhvr>
                                          <p:tavLst>
                                            <p:tav tm="0">
                                              <p:val>
                                                <p:strVal val="#ppt_x"/>
                                              </p:val>
                                            </p:tav>
                                            <p:tav tm="100000">
                                              <p:val>
                                                <p:strVal val="#ppt_x"/>
                                              </p:val>
                                            </p:tav>
                                          </p:tavLst>
                                        </p:anim>
                                        <p:anim calcmode="lin" valueType="num">
                                          <p:cBhvr>
                                            <p:cTn id="71" dur="250" fill="hold"/>
                                            <p:tgtEl>
                                              <p:spTgt spid="42"/>
                                            </p:tgtEl>
                                            <p:attrNameLst>
                                              <p:attrName>ppt_y</p:attrName>
                                            </p:attrNameLst>
                                          </p:cBhvr>
                                          <p:tavLst>
                                            <p:tav tm="0">
                                              <p:val>
                                                <p:strVal val="#ppt_y-#ppt_h/2"/>
                                              </p:val>
                                            </p:tav>
                                            <p:tav tm="100000">
                                              <p:val>
                                                <p:strVal val="#ppt_y"/>
                                              </p:val>
                                            </p:tav>
                                          </p:tavLst>
                                        </p:anim>
                                        <p:anim calcmode="lin" valueType="num">
                                          <p:cBhvr>
                                            <p:cTn id="72" dur="250" fill="hold"/>
                                            <p:tgtEl>
                                              <p:spTgt spid="42"/>
                                            </p:tgtEl>
                                            <p:attrNameLst>
                                              <p:attrName>ppt_w</p:attrName>
                                            </p:attrNameLst>
                                          </p:cBhvr>
                                          <p:tavLst>
                                            <p:tav tm="0">
                                              <p:val>
                                                <p:strVal val="#ppt_w"/>
                                              </p:val>
                                            </p:tav>
                                            <p:tav tm="100000">
                                              <p:val>
                                                <p:strVal val="#ppt_w"/>
                                              </p:val>
                                            </p:tav>
                                          </p:tavLst>
                                        </p:anim>
                                        <p:anim calcmode="lin" valueType="num">
                                          <p:cBhvr>
                                            <p:cTn id="73" dur="250" fill="hold"/>
                                            <p:tgtEl>
                                              <p:spTgt spid="42"/>
                                            </p:tgtEl>
                                            <p:attrNameLst>
                                              <p:attrName>ppt_h</p:attrName>
                                            </p:attrNameLst>
                                          </p:cBhvr>
                                          <p:tavLst>
                                            <p:tav tm="0">
                                              <p:val>
                                                <p:fltVal val="0"/>
                                              </p:val>
                                            </p:tav>
                                            <p:tav tm="100000">
                                              <p:val>
                                                <p:strVal val="#ppt_h"/>
                                              </p:val>
                                            </p:tav>
                                          </p:tavLst>
                                        </p:anim>
                                      </p:childTnLst>
                                    </p:cTn>
                                  </p:par>
                                </p:childTnLst>
                              </p:cTn>
                            </p:par>
                            <p:par>
                              <p:cTn id="74" fill="hold">
                                <p:stCondLst>
                                  <p:cond delay="7149"/>
                                </p:stCondLst>
                                <p:childTnLst>
                                  <p:par>
                                    <p:cTn id="75" presetID="22" presetClass="entr" presetSubtype="8"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wipe(left)">
                                          <p:cBhvr>
                                            <p:cTn id="77" dur="500"/>
                                            <p:tgtEl>
                                              <p:spTgt spid="41"/>
                                            </p:tgtEl>
                                          </p:cBhvr>
                                        </p:animEffect>
                                      </p:childTnLst>
                                    </p:cTn>
                                  </p:par>
                                </p:childTnLst>
                              </p:cTn>
                            </p:par>
                            <p:par>
                              <p:cTn id="78" fill="hold">
                                <p:stCondLst>
                                  <p:cond delay="7649"/>
                                </p:stCondLst>
                                <p:childTnLst>
                                  <p:par>
                                    <p:cTn id="79" presetID="17" presetClass="entr" presetSubtype="1" fill="hold" grpId="0" nodeType="afterEffect">
                                      <p:stCondLst>
                                        <p:cond delay="0"/>
                                      </p:stCondLst>
                                      <p:iterate type="lt">
                                        <p:tmPct val="40000"/>
                                      </p:iterate>
                                      <p:childTnLst>
                                        <p:set>
                                          <p:cBhvr>
                                            <p:cTn id="80" dur="1" fill="hold">
                                              <p:stCondLst>
                                                <p:cond delay="0"/>
                                              </p:stCondLst>
                                            </p:cTn>
                                            <p:tgtEl>
                                              <p:spTgt spid="44"/>
                                            </p:tgtEl>
                                            <p:attrNameLst>
                                              <p:attrName>style.visibility</p:attrName>
                                            </p:attrNameLst>
                                          </p:cBhvr>
                                          <p:to>
                                            <p:strVal val="visible"/>
                                          </p:to>
                                        </p:set>
                                        <p:anim calcmode="lin" valueType="num">
                                          <p:cBhvr>
                                            <p:cTn id="81" dur="250" fill="hold"/>
                                            <p:tgtEl>
                                              <p:spTgt spid="44"/>
                                            </p:tgtEl>
                                            <p:attrNameLst>
                                              <p:attrName>ppt_x</p:attrName>
                                            </p:attrNameLst>
                                          </p:cBhvr>
                                          <p:tavLst>
                                            <p:tav tm="0">
                                              <p:val>
                                                <p:strVal val="#ppt_x"/>
                                              </p:val>
                                            </p:tav>
                                            <p:tav tm="100000">
                                              <p:val>
                                                <p:strVal val="#ppt_x"/>
                                              </p:val>
                                            </p:tav>
                                          </p:tavLst>
                                        </p:anim>
                                        <p:anim calcmode="lin" valueType="num">
                                          <p:cBhvr>
                                            <p:cTn id="82" dur="250" fill="hold"/>
                                            <p:tgtEl>
                                              <p:spTgt spid="44"/>
                                            </p:tgtEl>
                                            <p:attrNameLst>
                                              <p:attrName>ppt_y</p:attrName>
                                            </p:attrNameLst>
                                          </p:cBhvr>
                                          <p:tavLst>
                                            <p:tav tm="0">
                                              <p:val>
                                                <p:strVal val="#ppt_y-#ppt_h/2"/>
                                              </p:val>
                                            </p:tav>
                                            <p:tav tm="100000">
                                              <p:val>
                                                <p:strVal val="#ppt_y"/>
                                              </p:val>
                                            </p:tav>
                                          </p:tavLst>
                                        </p:anim>
                                        <p:anim calcmode="lin" valueType="num">
                                          <p:cBhvr>
                                            <p:cTn id="83" dur="250" fill="hold"/>
                                            <p:tgtEl>
                                              <p:spTgt spid="44"/>
                                            </p:tgtEl>
                                            <p:attrNameLst>
                                              <p:attrName>ppt_w</p:attrName>
                                            </p:attrNameLst>
                                          </p:cBhvr>
                                          <p:tavLst>
                                            <p:tav tm="0">
                                              <p:val>
                                                <p:strVal val="#ppt_w"/>
                                              </p:val>
                                            </p:tav>
                                            <p:tav tm="100000">
                                              <p:val>
                                                <p:strVal val="#ppt_w"/>
                                              </p:val>
                                            </p:tav>
                                          </p:tavLst>
                                        </p:anim>
                                        <p:anim calcmode="lin" valueType="num">
                                          <p:cBhvr>
                                            <p:cTn id="84" dur="250" fill="hold"/>
                                            <p:tgtEl>
                                              <p:spTgt spid="44"/>
                                            </p:tgtEl>
                                            <p:attrNameLst>
                                              <p:attrName>ppt_h</p:attrName>
                                            </p:attrNameLst>
                                          </p:cBhvr>
                                          <p:tavLst>
                                            <p:tav tm="0">
                                              <p:val>
                                                <p:fltVal val="0"/>
                                              </p:val>
                                            </p:tav>
                                            <p:tav tm="100000">
                                              <p:val>
                                                <p:strVal val="#ppt_h"/>
                                              </p:val>
                                            </p:tav>
                                          </p:tavLst>
                                        </p:anim>
                                      </p:childTnLst>
                                    </p:cTn>
                                  </p:par>
                                </p:childTnLst>
                              </p:cTn>
                            </p:par>
                            <p:par>
                              <p:cTn id="85" fill="hold">
                                <p:stCondLst>
                                  <p:cond delay="8699"/>
                                </p:stCondLst>
                                <p:childTnLst>
                                  <p:par>
                                    <p:cTn id="86" presetID="22" presetClass="entr" presetSubtype="8"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wipe(left)">
                                          <p:cBhvr>
                                            <p:cTn id="8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34" grpId="0" animBg="1"/>
          <p:bldP spid="35" grpId="0" animBg="1"/>
          <p:bldP spid="36" grpId="0" animBg="1"/>
          <p:bldP spid="37" grpId="0"/>
          <p:bldP spid="38" grpId="0"/>
          <p:bldP spid="39" grpId="0"/>
          <p:bldP spid="40" grpId="0"/>
          <p:bldP spid="41" grpId="0"/>
          <p:bldP spid="42" grpId="0"/>
          <p:bldP spid="43" grpId="0"/>
          <p:bldP spid="4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750" fill="hold"/>
                                            <p:tgtEl>
                                              <p:spTgt spid="21"/>
                                            </p:tgtEl>
                                            <p:attrNameLst>
                                              <p:attrName>ppt_x</p:attrName>
                                            </p:attrNameLst>
                                          </p:cBhvr>
                                          <p:tavLst>
                                            <p:tav tm="0">
                                              <p:val>
                                                <p:strVal val="0-#ppt_w/2"/>
                                              </p:val>
                                            </p:tav>
                                            <p:tav tm="100000">
                                              <p:val>
                                                <p:strVal val="#ppt_x"/>
                                              </p:val>
                                            </p:tav>
                                          </p:tavLst>
                                        </p:anim>
                                        <p:anim calcmode="lin" valueType="num">
                                          <p:cBhvr additive="base">
                                            <p:cTn id="8" dur="75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fill="hold"/>
                                            <p:tgtEl>
                                              <p:spTgt spid="32"/>
                                            </p:tgtEl>
                                            <p:attrNameLst>
                                              <p:attrName>ppt_x</p:attrName>
                                            </p:attrNameLst>
                                          </p:cBhvr>
                                          <p:tavLst>
                                            <p:tav tm="0">
                                              <p:val>
                                                <p:strVal val="1+#ppt_w/2"/>
                                              </p:val>
                                            </p:tav>
                                            <p:tav tm="100000">
                                              <p:val>
                                                <p:strVal val="#ppt_x"/>
                                              </p:val>
                                            </p:tav>
                                          </p:tavLst>
                                        </p:anim>
                                        <p:anim calcmode="lin" valueType="num">
                                          <p:cBhvr additive="base">
                                            <p:cTn id="18" dur="500" fill="hold"/>
                                            <p:tgtEl>
                                              <p:spTgt spid="32"/>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 presetClass="entr" presetSubtype="8"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0-#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presetID="2" presetClass="entr" presetSubtype="8"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0-#ppt_w/2"/>
                                              </p:val>
                                            </p:tav>
                                            <p:tav tm="100000">
                                              <p:val>
                                                <p:strVal val="#ppt_x"/>
                                              </p:val>
                                            </p:tav>
                                          </p:tavLst>
                                        </p:anim>
                                        <p:anim calcmode="lin" valueType="num">
                                          <p:cBhvr additive="base">
                                            <p:cTn id="28" dur="500" fill="hold"/>
                                            <p:tgtEl>
                                              <p:spTgt spid="33"/>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22" presetClass="entr" presetSubtype="4"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down)">
                                          <p:cBhvr>
                                            <p:cTn id="32" dur="500"/>
                                            <p:tgtEl>
                                              <p:spTgt spid="34"/>
                                            </p:tgtEl>
                                          </p:cBhvr>
                                        </p:animEffect>
                                      </p:childTnLst>
                                    </p:cTn>
                                  </p:par>
                                </p:childTnLst>
                              </p:cTn>
                            </p:par>
                            <p:par>
                              <p:cTn id="33" fill="hold">
                                <p:stCondLst>
                                  <p:cond delay="2000"/>
                                </p:stCondLst>
                                <p:childTnLst>
                                  <p:par>
                                    <p:cTn id="34" presetID="53" presetClass="entr" presetSubtype="16"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 calcmode="lin" valueType="num">
                                          <p:cBhvr>
                                            <p:cTn id="36" dur="500" fill="hold"/>
                                            <p:tgtEl>
                                              <p:spTgt spid="36"/>
                                            </p:tgtEl>
                                            <p:attrNameLst>
                                              <p:attrName>ppt_w</p:attrName>
                                            </p:attrNameLst>
                                          </p:cBhvr>
                                          <p:tavLst>
                                            <p:tav tm="0">
                                              <p:val>
                                                <p:fltVal val="0"/>
                                              </p:val>
                                            </p:tav>
                                            <p:tav tm="100000">
                                              <p:val>
                                                <p:strVal val="#ppt_w"/>
                                              </p:val>
                                            </p:tav>
                                          </p:tavLst>
                                        </p:anim>
                                        <p:anim calcmode="lin" valueType="num">
                                          <p:cBhvr>
                                            <p:cTn id="37" dur="500" fill="hold"/>
                                            <p:tgtEl>
                                              <p:spTgt spid="36"/>
                                            </p:tgtEl>
                                            <p:attrNameLst>
                                              <p:attrName>ppt_h</p:attrName>
                                            </p:attrNameLst>
                                          </p:cBhvr>
                                          <p:tavLst>
                                            <p:tav tm="0">
                                              <p:val>
                                                <p:fltVal val="0"/>
                                              </p:val>
                                            </p:tav>
                                            <p:tav tm="100000">
                                              <p:val>
                                                <p:strVal val="#ppt_h"/>
                                              </p:val>
                                            </p:tav>
                                          </p:tavLst>
                                        </p:anim>
                                        <p:animEffect transition="in" filter="fade">
                                          <p:cBhvr>
                                            <p:cTn id="38" dur="500"/>
                                            <p:tgtEl>
                                              <p:spTgt spid="36"/>
                                            </p:tgtEl>
                                          </p:cBhvr>
                                        </p:animEffect>
                                      </p:childTnLst>
                                    </p:cTn>
                                  </p:par>
                                </p:childTnLst>
                              </p:cTn>
                            </p:par>
                            <p:par>
                              <p:cTn id="39" fill="hold">
                                <p:stCondLst>
                                  <p:cond delay="2500"/>
                                </p:stCondLst>
                                <p:childTnLst>
                                  <p:par>
                                    <p:cTn id="40" presetID="17" presetClass="entr" presetSubtype="1" fill="hold" grpId="0" nodeType="afterEffect">
                                      <p:stCondLst>
                                        <p:cond delay="0"/>
                                      </p:stCondLst>
                                      <p:iterate type="lt">
                                        <p:tmPct val="40000"/>
                                      </p:iterate>
                                      <p:childTnLst>
                                        <p:set>
                                          <p:cBhvr>
                                            <p:cTn id="41" dur="1" fill="hold">
                                              <p:stCondLst>
                                                <p:cond delay="0"/>
                                              </p:stCondLst>
                                            </p:cTn>
                                            <p:tgtEl>
                                              <p:spTgt spid="38"/>
                                            </p:tgtEl>
                                            <p:attrNameLst>
                                              <p:attrName>style.visibility</p:attrName>
                                            </p:attrNameLst>
                                          </p:cBhvr>
                                          <p:to>
                                            <p:strVal val="visible"/>
                                          </p:to>
                                        </p:set>
                                        <p:anim calcmode="lin" valueType="num">
                                          <p:cBhvr>
                                            <p:cTn id="42" dur="250" fill="hold"/>
                                            <p:tgtEl>
                                              <p:spTgt spid="38"/>
                                            </p:tgtEl>
                                            <p:attrNameLst>
                                              <p:attrName>ppt_x</p:attrName>
                                            </p:attrNameLst>
                                          </p:cBhvr>
                                          <p:tavLst>
                                            <p:tav tm="0">
                                              <p:val>
                                                <p:strVal val="#ppt_x"/>
                                              </p:val>
                                            </p:tav>
                                            <p:tav tm="100000">
                                              <p:val>
                                                <p:strVal val="#ppt_x"/>
                                              </p:val>
                                            </p:tav>
                                          </p:tavLst>
                                        </p:anim>
                                        <p:anim calcmode="lin" valueType="num">
                                          <p:cBhvr>
                                            <p:cTn id="43" dur="250" fill="hold"/>
                                            <p:tgtEl>
                                              <p:spTgt spid="38"/>
                                            </p:tgtEl>
                                            <p:attrNameLst>
                                              <p:attrName>ppt_y</p:attrName>
                                            </p:attrNameLst>
                                          </p:cBhvr>
                                          <p:tavLst>
                                            <p:tav tm="0">
                                              <p:val>
                                                <p:strVal val="#ppt_y-#ppt_h/2"/>
                                              </p:val>
                                            </p:tav>
                                            <p:tav tm="100000">
                                              <p:val>
                                                <p:strVal val="#ppt_y"/>
                                              </p:val>
                                            </p:tav>
                                          </p:tavLst>
                                        </p:anim>
                                        <p:anim calcmode="lin" valueType="num">
                                          <p:cBhvr>
                                            <p:cTn id="44" dur="250" fill="hold"/>
                                            <p:tgtEl>
                                              <p:spTgt spid="38"/>
                                            </p:tgtEl>
                                            <p:attrNameLst>
                                              <p:attrName>ppt_w</p:attrName>
                                            </p:attrNameLst>
                                          </p:cBhvr>
                                          <p:tavLst>
                                            <p:tav tm="0">
                                              <p:val>
                                                <p:strVal val="#ppt_w"/>
                                              </p:val>
                                            </p:tav>
                                            <p:tav tm="100000">
                                              <p:val>
                                                <p:strVal val="#ppt_w"/>
                                              </p:val>
                                            </p:tav>
                                          </p:tavLst>
                                        </p:anim>
                                        <p:anim calcmode="lin" valueType="num">
                                          <p:cBhvr>
                                            <p:cTn id="45" dur="250" fill="hold"/>
                                            <p:tgtEl>
                                              <p:spTgt spid="38"/>
                                            </p:tgtEl>
                                            <p:attrNameLst>
                                              <p:attrName>ppt_h</p:attrName>
                                            </p:attrNameLst>
                                          </p:cBhvr>
                                          <p:tavLst>
                                            <p:tav tm="0">
                                              <p:val>
                                                <p:fltVal val="0"/>
                                              </p:val>
                                            </p:tav>
                                            <p:tav tm="100000">
                                              <p:val>
                                                <p:strVal val="#ppt_h"/>
                                              </p:val>
                                            </p:tav>
                                          </p:tavLst>
                                        </p:anim>
                                      </p:childTnLst>
                                    </p:cTn>
                                  </p:par>
                                </p:childTnLst>
                              </p:cTn>
                            </p:par>
                            <p:par>
                              <p:cTn id="46" fill="hold">
                                <p:stCondLst>
                                  <p:cond delay="3549"/>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4049"/>
                                </p:stCondLst>
                                <p:childTnLst>
                                  <p:par>
                                    <p:cTn id="51" presetID="53" presetClass="entr" presetSubtype="16" fill="hold" grpId="0" nodeType="afterEffect">
                                      <p:stCondLst>
                                        <p:cond delay="0"/>
                                      </p:stCondLst>
                                      <p:childTnLst>
                                        <p:set>
                                          <p:cBhvr>
                                            <p:cTn id="52" dur="1" fill="hold">
                                              <p:stCondLst>
                                                <p:cond delay="0"/>
                                              </p:stCondLst>
                                            </p:cTn>
                                            <p:tgtEl>
                                              <p:spTgt spid="35"/>
                                            </p:tgtEl>
                                            <p:attrNameLst>
                                              <p:attrName>style.visibility</p:attrName>
                                            </p:attrNameLst>
                                          </p:cBhvr>
                                          <p:to>
                                            <p:strVal val="visible"/>
                                          </p:to>
                                        </p:set>
                                        <p:anim calcmode="lin" valueType="num">
                                          <p:cBhvr>
                                            <p:cTn id="53" dur="500" fill="hold"/>
                                            <p:tgtEl>
                                              <p:spTgt spid="35"/>
                                            </p:tgtEl>
                                            <p:attrNameLst>
                                              <p:attrName>ppt_w</p:attrName>
                                            </p:attrNameLst>
                                          </p:cBhvr>
                                          <p:tavLst>
                                            <p:tav tm="0">
                                              <p:val>
                                                <p:fltVal val="0"/>
                                              </p:val>
                                            </p:tav>
                                            <p:tav tm="100000">
                                              <p:val>
                                                <p:strVal val="#ppt_w"/>
                                              </p:val>
                                            </p:tav>
                                          </p:tavLst>
                                        </p:anim>
                                        <p:anim calcmode="lin" valueType="num">
                                          <p:cBhvr>
                                            <p:cTn id="54" dur="500" fill="hold"/>
                                            <p:tgtEl>
                                              <p:spTgt spid="35"/>
                                            </p:tgtEl>
                                            <p:attrNameLst>
                                              <p:attrName>ppt_h</p:attrName>
                                            </p:attrNameLst>
                                          </p:cBhvr>
                                          <p:tavLst>
                                            <p:tav tm="0">
                                              <p:val>
                                                <p:fltVal val="0"/>
                                              </p:val>
                                            </p:tav>
                                            <p:tav tm="100000">
                                              <p:val>
                                                <p:strVal val="#ppt_h"/>
                                              </p:val>
                                            </p:tav>
                                          </p:tavLst>
                                        </p:anim>
                                        <p:animEffect transition="in" filter="fade">
                                          <p:cBhvr>
                                            <p:cTn id="55" dur="500"/>
                                            <p:tgtEl>
                                              <p:spTgt spid="35"/>
                                            </p:tgtEl>
                                          </p:cBhvr>
                                        </p:animEffect>
                                      </p:childTnLst>
                                    </p:cTn>
                                  </p:par>
                                </p:childTnLst>
                              </p:cTn>
                            </p:par>
                            <p:par>
                              <p:cTn id="56" fill="hold">
                                <p:stCondLst>
                                  <p:cond delay="4549"/>
                                </p:stCondLst>
                                <p:childTnLst>
                                  <p:par>
                                    <p:cTn id="57" presetID="17" presetClass="entr" presetSubtype="1" fill="hold" grpId="0" nodeType="afterEffect">
                                      <p:stCondLst>
                                        <p:cond delay="0"/>
                                      </p:stCondLst>
                                      <p:iterate type="lt">
                                        <p:tmPct val="40000"/>
                                      </p:iterate>
                                      <p:childTnLst>
                                        <p:set>
                                          <p:cBhvr>
                                            <p:cTn id="58" dur="1" fill="hold">
                                              <p:stCondLst>
                                                <p:cond delay="0"/>
                                              </p:stCondLst>
                                            </p:cTn>
                                            <p:tgtEl>
                                              <p:spTgt spid="40"/>
                                            </p:tgtEl>
                                            <p:attrNameLst>
                                              <p:attrName>style.visibility</p:attrName>
                                            </p:attrNameLst>
                                          </p:cBhvr>
                                          <p:to>
                                            <p:strVal val="visible"/>
                                          </p:to>
                                        </p:set>
                                        <p:anim calcmode="lin" valueType="num">
                                          <p:cBhvr>
                                            <p:cTn id="59" dur="250" fill="hold"/>
                                            <p:tgtEl>
                                              <p:spTgt spid="40"/>
                                            </p:tgtEl>
                                            <p:attrNameLst>
                                              <p:attrName>ppt_x</p:attrName>
                                            </p:attrNameLst>
                                          </p:cBhvr>
                                          <p:tavLst>
                                            <p:tav tm="0">
                                              <p:val>
                                                <p:strVal val="#ppt_x"/>
                                              </p:val>
                                            </p:tav>
                                            <p:tav tm="100000">
                                              <p:val>
                                                <p:strVal val="#ppt_x"/>
                                              </p:val>
                                            </p:tav>
                                          </p:tavLst>
                                        </p:anim>
                                        <p:anim calcmode="lin" valueType="num">
                                          <p:cBhvr>
                                            <p:cTn id="60" dur="250" fill="hold"/>
                                            <p:tgtEl>
                                              <p:spTgt spid="40"/>
                                            </p:tgtEl>
                                            <p:attrNameLst>
                                              <p:attrName>ppt_y</p:attrName>
                                            </p:attrNameLst>
                                          </p:cBhvr>
                                          <p:tavLst>
                                            <p:tav tm="0">
                                              <p:val>
                                                <p:strVal val="#ppt_y-#ppt_h/2"/>
                                              </p:val>
                                            </p:tav>
                                            <p:tav tm="100000">
                                              <p:val>
                                                <p:strVal val="#ppt_y"/>
                                              </p:val>
                                            </p:tav>
                                          </p:tavLst>
                                        </p:anim>
                                        <p:anim calcmode="lin" valueType="num">
                                          <p:cBhvr>
                                            <p:cTn id="61" dur="250" fill="hold"/>
                                            <p:tgtEl>
                                              <p:spTgt spid="40"/>
                                            </p:tgtEl>
                                            <p:attrNameLst>
                                              <p:attrName>ppt_w</p:attrName>
                                            </p:attrNameLst>
                                          </p:cBhvr>
                                          <p:tavLst>
                                            <p:tav tm="0">
                                              <p:val>
                                                <p:strVal val="#ppt_w"/>
                                              </p:val>
                                            </p:tav>
                                            <p:tav tm="100000">
                                              <p:val>
                                                <p:strVal val="#ppt_w"/>
                                              </p:val>
                                            </p:tav>
                                          </p:tavLst>
                                        </p:anim>
                                        <p:anim calcmode="lin" valueType="num">
                                          <p:cBhvr>
                                            <p:cTn id="62" dur="250" fill="hold"/>
                                            <p:tgtEl>
                                              <p:spTgt spid="40"/>
                                            </p:tgtEl>
                                            <p:attrNameLst>
                                              <p:attrName>ppt_h</p:attrName>
                                            </p:attrNameLst>
                                          </p:cBhvr>
                                          <p:tavLst>
                                            <p:tav tm="0">
                                              <p:val>
                                                <p:fltVal val="0"/>
                                              </p:val>
                                            </p:tav>
                                            <p:tav tm="100000">
                                              <p:val>
                                                <p:strVal val="#ppt_h"/>
                                              </p:val>
                                            </p:tav>
                                          </p:tavLst>
                                        </p:anim>
                                      </p:childTnLst>
                                    </p:cTn>
                                  </p:par>
                                </p:childTnLst>
                              </p:cTn>
                            </p:par>
                            <p:par>
                              <p:cTn id="63" fill="hold">
                                <p:stCondLst>
                                  <p:cond delay="5599"/>
                                </p:stCondLst>
                                <p:childTnLst>
                                  <p:par>
                                    <p:cTn id="64" presetID="22" presetClass="entr" presetSubtype="8"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wipe(left)">
                                          <p:cBhvr>
                                            <p:cTn id="66" dur="500"/>
                                            <p:tgtEl>
                                              <p:spTgt spid="39"/>
                                            </p:tgtEl>
                                          </p:cBhvr>
                                        </p:animEffect>
                                      </p:childTnLst>
                                    </p:cTn>
                                  </p:par>
                                </p:childTnLst>
                              </p:cTn>
                            </p:par>
                            <p:par>
                              <p:cTn id="67" fill="hold">
                                <p:stCondLst>
                                  <p:cond delay="6099"/>
                                </p:stCondLst>
                                <p:childTnLst>
                                  <p:par>
                                    <p:cTn id="68" presetID="17" presetClass="entr" presetSubtype="1" fill="hold" grpId="0" nodeType="afterEffect">
                                      <p:stCondLst>
                                        <p:cond delay="0"/>
                                      </p:stCondLst>
                                      <p:iterate type="lt">
                                        <p:tmPct val="40000"/>
                                      </p:iterate>
                                      <p:childTnLst>
                                        <p:set>
                                          <p:cBhvr>
                                            <p:cTn id="69" dur="1" fill="hold">
                                              <p:stCondLst>
                                                <p:cond delay="0"/>
                                              </p:stCondLst>
                                            </p:cTn>
                                            <p:tgtEl>
                                              <p:spTgt spid="42"/>
                                            </p:tgtEl>
                                            <p:attrNameLst>
                                              <p:attrName>style.visibility</p:attrName>
                                            </p:attrNameLst>
                                          </p:cBhvr>
                                          <p:to>
                                            <p:strVal val="visible"/>
                                          </p:to>
                                        </p:set>
                                        <p:anim calcmode="lin" valueType="num">
                                          <p:cBhvr>
                                            <p:cTn id="70" dur="250" fill="hold"/>
                                            <p:tgtEl>
                                              <p:spTgt spid="42"/>
                                            </p:tgtEl>
                                            <p:attrNameLst>
                                              <p:attrName>ppt_x</p:attrName>
                                            </p:attrNameLst>
                                          </p:cBhvr>
                                          <p:tavLst>
                                            <p:tav tm="0">
                                              <p:val>
                                                <p:strVal val="#ppt_x"/>
                                              </p:val>
                                            </p:tav>
                                            <p:tav tm="100000">
                                              <p:val>
                                                <p:strVal val="#ppt_x"/>
                                              </p:val>
                                            </p:tav>
                                          </p:tavLst>
                                        </p:anim>
                                        <p:anim calcmode="lin" valueType="num">
                                          <p:cBhvr>
                                            <p:cTn id="71" dur="250" fill="hold"/>
                                            <p:tgtEl>
                                              <p:spTgt spid="42"/>
                                            </p:tgtEl>
                                            <p:attrNameLst>
                                              <p:attrName>ppt_y</p:attrName>
                                            </p:attrNameLst>
                                          </p:cBhvr>
                                          <p:tavLst>
                                            <p:tav tm="0">
                                              <p:val>
                                                <p:strVal val="#ppt_y-#ppt_h/2"/>
                                              </p:val>
                                            </p:tav>
                                            <p:tav tm="100000">
                                              <p:val>
                                                <p:strVal val="#ppt_y"/>
                                              </p:val>
                                            </p:tav>
                                          </p:tavLst>
                                        </p:anim>
                                        <p:anim calcmode="lin" valueType="num">
                                          <p:cBhvr>
                                            <p:cTn id="72" dur="250" fill="hold"/>
                                            <p:tgtEl>
                                              <p:spTgt spid="42"/>
                                            </p:tgtEl>
                                            <p:attrNameLst>
                                              <p:attrName>ppt_w</p:attrName>
                                            </p:attrNameLst>
                                          </p:cBhvr>
                                          <p:tavLst>
                                            <p:tav tm="0">
                                              <p:val>
                                                <p:strVal val="#ppt_w"/>
                                              </p:val>
                                            </p:tav>
                                            <p:tav tm="100000">
                                              <p:val>
                                                <p:strVal val="#ppt_w"/>
                                              </p:val>
                                            </p:tav>
                                          </p:tavLst>
                                        </p:anim>
                                        <p:anim calcmode="lin" valueType="num">
                                          <p:cBhvr>
                                            <p:cTn id="73" dur="250" fill="hold"/>
                                            <p:tgtEl>
                                              <p:spTgt spid="42"/>
                                            </p:tgtEl>
                                            <p:attrNameLst>
                                              <p:attrName>ppt_h</p:attrName>
                                            </p:attrNameLst>
                                          </p:cBhvr>
                                          <p:tavLst>
                                            <p:tav tm="0">
                                              <p:val>
                                                <p:fltVal val="0"/>
                                              </p:val>
                                            </p:tav>
                                            <p:tav tm="100000">
                                              <p:val>
                                                <p:strVal val="#ppt_h"/>
                                              </p:val>
                                            </p:tav>
                                          </p:tavLst>
                                        </p:anim>
                                      </p:childTnLst>
                                    </p:cTn>
                                  </p:par>
                                </p:childTnLst>
                              </p:cTn>
                            </p:par>
                            <p:par>
                              <p:cTn id="74" fill="hold">
                                <p:stCondLst>
                                  <p:cond delay="7149"/>
                                </p:stCondLst>
                                <p:childTnLst>
                                  <p:par>
                                    <p:cTn id="75" presetID="22" presetClass="entr" presetSubtype="8"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wipe(left)">
                                          <p:cBhvr>
                                            <p:cTn id="77" dur="500"/>
                                            <p:tgtEl>
                                              <p:spTgt spid="41"/>
                                            </p:tgtEl>
                                          </p:cBhvr>
                                        </p:animEffect>
                                      </p:childTnLst>
                                    </p:cTn>
                                  </p:par>
                                </p:childTnLst>
                              </p:cTn>
                            </p:par>
                            <p:par>
                              <p:cTn id="78" fill="hold">
                                <p:stCondLst>
                                  <p:cond delay="7649"/>
                                </p:stCondLst>
                                <p:childTnLst>
                                  <p:par>
                                    <p:cTn id="79" presetID="17" presetClass="entr" presetSubtype="1" fill="hold" grpId="0" nodeType="afterEffect">
                                      <p:stCondLst>
                                        <p:cond delay="0"/>
                                      </p:stCondLst>
                                      <p:iterate type="lt">
                                        <p:tmPct val="40000"/>
                                      </p:iterate>
                                      <p:childTnLst>
                                        <p:set>
                                          <p:cBhvr>
                                            <p:cTn id="80" dur="1" fill="hold">
                                              <p:stCondLst>
                                                <p:cond delay="0"/>
                                              </p:stCondLst>
                                            </p:cTn>
                                            <p:tgtEl>
                                              <p:spTgt spid="44"/>
                                            </p:tgtEl>
                                            <p:attrNameLst>
                                              <p:attrName>style.visibility</p:attrName>
                                            </p:attrNameLst>
                                          </p:cBhvr>
                                          <p:to>
                                            <p:strVal val="visible"/>
                                          </p:to>
                                        </p:set>
                                        <p:anim calcmode="lin" valueType="num">
                                          <p:cBhvr>
                                            <p:cTn id="81" dur="250" fill="hold"/>
                                            <p:tgtEl>
                                              <p:spTgt spid="44"/>
                                            </p:tgtEl>
                                            <p:attrNameLst>
                                              <p:attrName>ppt_x</p:attrName>
                                            </p:attrNameLst>
                                          </p:cBhvr>
                                          <p:tavLst>
                                            <p:tav tm="0">
                                              <p:val>
                                                <p:strVal val="#ppt_x"/>
                                              </p:val>
                                            </p:tav>
                                            <p:tav tm="100000">
                                              <p:val>
                                                <p:strVal val="#ppt_x"/>
                                              </p:val>
                                            </p:tav>
                                          </p:tavLst>
                                        </p:anim>
                                        <p:anim calcmode="lin" valueType="num">
                                          <p:cBhvr>
                                            <p:cTn id="82" dur="250" fill="hold"/>
                                            <p:tgtEl>
                                              <p:spTgt spid="44"/>
                                            </p:tgtEl>
                                            <p:attrNameLst>
                                              <p:attrName>ppt_y</p:attrName>
                                            </p:attrNameLst>
                                          </p:cBhvr>
                                          <p:tavLst>
                                            <p:tav tm="0">
                                              <p:val>
                                                <p:strVal val="#ppt_y-#ppt_h/2"/>
                                              </p:val>
                                            </p:tav>
                                            <p:tav tm="100000">
                                              <p:val>
                                                <p:strVal val="#ppt_y"/>
                                              </p:val>
                                            </p:tav>
                                          </p:tavLst>
                                        </p:anim>
                                        <p:anim calcmode="lin" valueType="num">
                                          <p:cBhvr>
                                            <p:cTn id="83" dur="250" fill="hold"/>
                                            <p:tgtEl>
                                              <p:spTgt spid="44"/>
                                            </p:tgtEl>
                                            <p:attrNameLst>
                                              <p:attrName>ppt_w</p:attrName>
                                            </p:attrNameLst>
                                          </p:cBhvr>
                                          <p:tavLst>
                                            <p:tav tm="0">
                                              <p:val>
                                                <p:strVal val="#ppt_w"/>
                                              </p:val>
                                            </p:tav>
                                            <p:tav tm="100000">
                                              <p:val>
                                                <p:strVal val="#ppt_w"/>
                                              </p:val>
                                            </p:tav>
                                          </p:tavLst>
                                        </p:anim>
                                        <p:anim calcmode="lin" valueType="num">
                                          <p:cBhvr>
                                            <p:cTn id="84" dur="250" fill="hold"/>
                                            <p:tgtEl>
                                              <p:spTgt spid="44"/>
                                            </p:tgtEl>
                                            <p:attrNameLst>
                                              <p:attrName>ppt_h</p:attrName>
                                            </p:attrNameLst>
                                          </p:cBhvr>
                                          <p:tavLst>
                                            <p:tav tm="0">
                                              <p:val>
                                                <p:fltVal val="0"/>
                                              </p:val>
                                            </p:tav>
                                            <p:tav tm="100000">
                                              <p:val>
                                                <p:strVal val="#ppt_h"/>
                                              </p:val>
                                            </p:tav>
                                          </p:tavLst>
                                        </p:anim>
                                      </p:childTnLst>
                                    </p:cTn>
                                  </p:par>
                                </p:childTnLst>
                              </p:cTn>
                            </p:par>
                            <p:par>
                              <p:cTn id="85" fill="hold">
                                <p:stCondLst>
                                  <p:cond delay="8699"/>
                                </p:stCondLst>
                                <p:childTnLst>
                                  <p:par>
                                    <p:cTn id="86" presetID="22" presetClass="entr" presetSubtype="8"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wipe(left)">
                                          <p:cBhvr>
                                            <p:cTn id="8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34" grpId="0" animBg="1"/>
          <p:bldP spid="35" grpId="0" animBg="1"/>
          <p:bldP spid="36" grpId="0" animBg="1"/>
          <p:bldP spid="37" grpId="0"/>
          <p:bldP spid="38" grpId="0"/>
          <p:bldP spid="39" grpId="0"/>
          <p:bldP spid="40" grpId="0"/>
          <p:bldP spid="41" grpId="0"/>
          <p:bldP spid="42" grpId="0"/>
          <p:bldP spid="43" grpId="0"/>
          <p:bldP spid="44"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a:noFill/>
        </p:spPr>
      </p:pic>
      <p:sp>
        <p:nvSpPr>
          <p:cNvPr id="11" name="椭圆 10"/>
          <p:cNvSpPr/>
          <p:nvPr/>
        </p:nvSpPr>
        <p:spPr>
          <a:xfrm>
            <a:off x="2661194" y="1509486"/>
            <a:ext cx="3918856" cy="3918856"/>
          </a:xfrm>
          <a:prstGeom prst="ellipse">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3864738" y="2270830"/>
            <a:ext cx="1608134" cy="1477328"/>
          </a:xfrm>
          <a:prstGeom prst="rect">
            <a:avLst/>
          </a:prstGeom>
        </p:spPr>
        <p:txBody>
          <a:bodyPr wrap="none">
            <a:spAutoFit/>
          </a:bodyPr>
          <a:lstStyle/>
          <a:p>
            <a:pPr lvl="0" algn="ctr"/>
            <a:r>
              <a:rPr lang="en-US" altLang="zh-CN" sz="9000" b="1" dirty="0">
                <a:solidFill>
                  <a:srgbClr val="C00000"/>
                </a:solidFill>
                <a:latin typeface="微软雅黑" panose="020B0503020204020204" pitchFamily="34" charset="-122"/>
                <a:ea typeface="微软雅黑" panose="020B0503020204020204" pitchFamily="34" charset="-122"/>
              </a:rPr>
              <a:t>03</a:t>
            </a:r>
          </a:p>
        </p:txBody>
      </p:sp>
      <p:sp>
        <p:nvSpPr>
          <p:cNvPr id="2" name="矩形 1"/>
          <p:cNvSpPr/>
          <p:nvPr/>
        </p:nvSpPr>
        <p:spPr>
          <a:xfrm>
            <a:off x="3243663" y="3614755"/>
            <a:ext cx="2749472" cy="707886"/>
          </a:xfrm>
          <a:prstGeom prst="rect">
            <a:avLst/>
          </a:prstGeom>
        </p:spPr>
        <p:txBody>
          <a:bodyPr wrap="none">
            <a:spAutoFit/>
          </a:bodyPr>
          <a:lstStyle/>
          <a:p>
            <a:pPr lvl="0" algn="ctr"/>
            <a:r>
              <a:rPr lang="zh-CN" altLang="en-US" sz="4000" b="1" dirty="0">
                <a:solidFill>
                  <a:srgbClr val="C00000"/>
                </a:solidFill>
                <a:latin typeface="微软雅黑" panose="020B0503020204020204" pitchFamily="34" charset="-122"/>
                <a:ea typeface="微软雅黑" panose="020B0503020204020204" pitchFamily="34" charset="-122"/>
              </a:rPr>
              <a:t>文化及荣誉</a:t>
            </a:r>
            <a:endParaRPr lang="en-US" altLang="zh-CN" sz="4000" b="1" dirty="0">
              <a:solidFill>
                <a:srgbClr val="C00000"/>
              </a:solidFill>
              <a:latin typeface="微软雅黑" panose="020B0503020204020204" pitchFamily="34" charset="-122"/>
              <a:ea typeface="微软雅黑" panose="020B0503020204020204" pitchFamily="34" charset="-122"/>
            </a:endParaRPr>
          </a:p>
        </p:txBody>
      </p:sp>
      <p:sp>
        <p:nvSpPr>
          <p:cNvPr id="20" name="矩形 19"/>
          <p:cNvSpPr/>
          <p:nvPr/>
        </p:nvSpPr>
        <p:spPr>
          <a:xfrm>
            <a:off x="7722632" y="1693734"/>
            <a:ext cx="2044604" cy="400110"/>
          </a:xfrm>
          <a:prstGeom prst="rect">
            <a:avLst/>
          </a:prstGeom>
        </p:spPr>
        <p:txBody>
          <a:bodyPr wrap="square">
            <a:spAutoFit/>
          </a:bodyPr>
          <a:lstStyle/>
          <a:p>
            <a:pPr marL="342900" indent="-342900">
              <a:buFont typeface="Wingdings" panose="05000000000000000000" pitchFamily="2" charset="2"/>
              <a:buChar char="l"/>
            </a:pPr>
            <a:r>
              <a:rPr lang="zh-CN" altLang="en-US" sz="2000" dirty="0">
                <a:solidFill>
                  <a:srgbClr val="C00000"/>
                </a:solidFill>
                <a:latin typeface="微软雅黑" panose="020B0503020204020204" pitchFamily="34" charset="-122"/>
                <a:ea typeface="微软雅黑" panose="020B0503020204020204" pitchFamily="34" charset="-122"/>
              </a:rPr>
              <a:t>品牌价值</a:t>
            </a:r>
            <a:endParaRPr lang="en-US" altLang="zh-CN" sz="2000" dirty="0">
              <a:solidFill>
                <a:srgbClr val="C00000"/>
              </a:solidFill>
              <a:latin typeface="微软雅黑" panose="020B0503020204020204" pitchFamily="34" charset="-122"/>
              <a:ea typeface="微软雅黑" panose="020B0503020204020204" pitchFamily="34" charset="-122"/>
            </a:endParaRPr>
          </a:p>
        </p:txBody>
      </p:sp>
      <p:sp>
        <p:nvSpPr>
          <p:cNvPr id="21" name="矩形 20"/>
          <p:cNvSpPr/>
          <p:nvPr/>
        </p:nvSpPr>
        <p:spPr>
          <a:xfrm>
            <a:off x="7973604" y="2499505"/>
            <a:ext cx="2044604" cy="400110"/>
          </a:xfrm>
          <a:prstGeom prst="rect">
            <a:avLst/>
          </a:prstGeom>
        </p:spPr>
        <p:txBody>
          <a:bodyPr wrap="square">
            <a:spAutoFit/>
          </a:bodyPr>
          <a:lstStyle/>
          <a:p>
            <a:pPr marL="342900" indent="-342900">
              <a:buFont typeface="Wingdings" panose="05000000000000000000" pitchFamily="2" charset="2"/>
              <a:buChar char="l"/>
            </a:pPr>
            <a:r>
              <a:rPr lang="zh-CN" altLang="en-US" sz="2000" dirty="0">
                <a:solidFill>
                  <a:srgbClr val="C00000"/>
                </a:solidFill>
                <a:latin typeface="微软雅黑" panose="020B0503020204020204" pitchFamily="34" charset="-122"/>
                <a:ea typeface="微软雅黑" panose="020B0503020204020204" pitchFamily="34" charset="-122"/>
              </a:rPr>
              <a:t>文化理念</a:t>
            </a:r>
            <a:endParaRPr lang="en-US" altLang="zh-CN" sz="2000" dirty="0">
              <a:solidFill>
                <a:srgbClr val="C00000"/>
              </a:solidFill>
              <a:latin typeface="微软雅黑" panose="020B0503020204020204" pitchFamily="34" charset="-122"/>
              <a:ea typeface="微软雅黑" panose="020B0503020204020204" pitchFamily="34" charset="-122"/>
            </a:endParaRPr>
          </a:p>
        </p:txBody>
      </p:sp>
      <p:sp>
        <p:nvSpPr>
          <p:cNvPr id="22" name="矩形 21"/>
          <p:cNvSpPr/>
          <p:nvPr/>
        </p:nvSpPr>
        <p:spPr>
          <a:xfrm>
            <a:off x="8091963" y="3340542"/>
            <a:ext cx="2044604" cy="400110"/>
          </a:xfrm>
          <a:prstGeom prst="rect">
            <a:avLst/>
          </a:prstGeom>
        </p:spPr>
        <p:txBody>
          <a:bodyPr wrap="square">
            <a:spAutoFit/>
          </a:bodyPr>
          <a:lstStyle/>
          <a:p>
            <a:pPr marL="342900" indent="-342900">
              <a:buFont typeface="Wingdings" panose="05000000000000000000" pitchFamily="2" charset="2"/>
              <a:buChar char="l"/>
            </a:pPr>
            <a:r>
              <a:rPr lang="zh-CN" altLang="en-US" sz="2000" dirty="0">
                <a:solidFill>
                  <a:srgbClr val="C00000"/>
                </a:solidFill>
                <a:latin typeface="微软雅黑" panose="020B0503020204020204" pitchFamily="34" charset="-122"/>
                <a:ea typeface="微软雅黑" panose="020B0503020204020204" pitchFamily="34" charset="-122"/>
              </a:rPr>
              <a:t>经营理念</a:t>
            </a:r>
            <a:endParaRPr lang="en-US" altLang="zh-CN" sz="2000" dirty="0">
              <a:solidFill>
                <a:srgbClr val="C00000"/>
              </a:solidFill>
              <a:latin typeface="微软雅黑" panose="020B0503020204020204" pitchFamily="34" charset="-122"/>
              <a:ea typeface="微软雅黑" panose="020B0503020204020204" pitchFamily="34" charset="-122"/>
            </a:endParaRPr>
          </a:p>
        </p:txBody>
      </p:sp>
      <p:sp>
        <p:nvSpPr>
          <p:cNvPr id="23" name="矩形 22"/>
          <p:cNvSpPr/>
          <p:nvPr/>
        </p:nvSpPr>
        <p:spPr>
          <a:xfrm>
            <a:off x="7999437" y="4163090"/>
            <a:ext cx="2044604" cy="400110"/>
          </a:xfrm>
          <a:prstGeom prst="rect">
            <a:avLst/>
          </a:prstGeom>
        </p:spPr>
        <p:txBody>
          <a:bodyPr wrap="square">
            <a:spAutoFit/>
          </a:bodyPr>
          <a:lstStyle/>
          <a:p>
            <a:pPr marL="342900" indent="-342900">
              <a:buFont typeface="Wingdings" panose="05000000000000000000" pitchFamily="2" charset="2"/>
              <a:buChar char="l"/>
            </a:pPr>
            <a:r>
              <a:rPr lang="zh-CN" altLang="en-US" sz="2000" dirty="0">
                <a:solidFill>
                  <a:srgbClr val="C00000"/>
                </a:solidFill>
                <a:latin typeface="微软雅黑" panose="020B0503020204020204" pitchFamily="34" charset="-122"/>
                <a:ea typeface="微软雅黑" panose="020B0503020204020204" pitchFamily="34" charset="-122"/>
              </a:rPr>
              <a:t>员工风采</a:t>
            </a:r>
            <a:endParaRPr lang="en-US" altLang="zh-CN" sz="2000" dirty="0">
              <a:solidFill>
                <a:srgbClr val="C00000"/>
              </a:solidFill>
              <a:latin typeface="微软雅黑" panose="020B0503020204020204" pitchFamily="34" charset="-122"/>
              <a:ea typeface="微软雅黑" panose="020B0503020204020204" pitchFamily="34" charset="-122"/>
            </a:endParaRPr>
          </a:p>
        </p:txBody>
      </p:sp>
      <p:sp>
        <p:nvSpPr>
          <p:cNvPr id="24" name="矩形 23"/>
          <p:cNvSpPr/>
          <p:nvPr/>
        </p:nvSpPr>
        <p:spPr>
          <a:xfrm>
            <a:off x="7726866" y="4897621"/>
            <a:ext cx="2044604" cy="400110"/>
          </a:xfrm>
          <a:prstGeom prst="rect">
            <a:avLst/>
          </a:prstGeom>
        </p:spPr>
        <p:txBody>
          <a:bodyPr wrap="square">
            <a:spAutoFit/>
          </a:bodyPr>
          <a:lstStyle/>
          <a:p>
            <a:pPr marL="342900" indent="-342900">
              <a:buFont typeface="Wingdings" panose="05000000000000000000" pitchFamily="2" charset="2"/>
              <a:buChar char="l"/>
            </a:pPr>
            <a:r>
              <a:rPr lang="zh-CN" altLang="en-US" sz="2000" dirty="0">
                <a:solidFill>
                  <a:srgbClr val="C00000"/>
                </a:solidFill>
                <a:latin typeface="微软雅黑" panose="020B0503020204020204" pitchFamily="34" charset="-122"/>
                <a:ea typeface="微软雅黑" panose="020B0503020204020204" pitchFamily="34" charset="-122"/>
              </a:rPr>
              <a:t>荣誉时刻</a:t>
            </a:r>
            <a:endParaRPr lang="en-US" altLang="zh-CN" sz="2000" dirty="0">
              <a:solidFill>
                <a:srgbClr val="C00000"/>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5164578" y="1472435"/>
            <a:ext cx="858854" cy="858854"/>
            <a:chOff x="5528760" y="1022393"/>
            <a:chExt cx="1257214" cy="1257214"/>
          </a:xfrm>
        </p:grpSpPr>
        <p:sp>
          <p:nvSpPr>
            <p:cNvPr id="25" name="椭圆 24"/>
            <p:cNvSpPr/>
            <p:nvPr/>
          </p:nvSpPr>
          <p:spPr>
            <a:xfrm>
              <a:off x="5528760" y="1022393"/>
              <a:ext cx="1257214" cy="1257214"/>
            </a:xfrm>
            <a:prstGeom prst="ellipse">
              <a:avLst/>
            </a:prstGeom>
            <a:solidFill>
              <a:srgbClr val="C00000"/>
            </a:solidFill>
            <a:ln w="19050">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KSO_Shape"/>
            <p:cNvSpPr>
              <a:spLocks noChangeAspect="1"/>
            </p:cNvSpPr>
            <p:nvPr/>
          </p:nvSpPr>
          <p:spPr bwMode="auto">
            <a:xfrm>
              <a:off x="5755905" y="1292881"/>
              <a:ext cx="821061" cy="822431"/>
            </a:xfrm>
            <a:custGeom>
              <a:avLst/>
              <a:gdLst>
                <a:gd name="T0" fmla="*/ 2147483646 w 4409"/>
                <a:gd name="T1" fmla="*/ 2147483646 h 4408"/>
                <a:gd name="T2" fmla="*/ 2147483646 w 4409"/>
                <a:gd name="T3" fmla="*/ 2147483646 h 4408"/>
                <a:gd name="T4" fmla="*/ 2147483646 w 4409"/>
                <a:gd name="T5" fmla="*/ 2147483646 h 4408"/>
                <a:gd name="T6" fmla="*/ 2147483646 w 4409"/>
                <a:gd name="T7" fmla="*/ 2147483646 h 4408"/>
                <a:gd name="T8" fmla="*/ 2147483646 w 4409"/>
                <a:gd name="T9" fmla="*/ 2147483646 h 4408"/>
                <a:gd name="T10" fmla="*/ 2147483646 w 4409"/>
                <a:gd name="T11" fmla="*/ 2147483646 h 4408"/>
                <a:gd name="T12" fmla="*/ 2147483646 w 4409"/>
                <a:gd name="T13" fmla="*/ 2147483646 h 4408"/>
                <a:gd name="T14" fmla="*/ 2147483646 w 4409"/>
                <a:gd name="T15" fmla="*/ 2147483646 h 4408"/>
                <a:gd name="T16" fmla="*/ 481718167 w 4409"/>
                <a:gd name="T17" fmla="*/ 2147483646 h 4408"/>
                <a:gd name="T18" fmla="*/ 321145301 w 4409"/>
                <a:gd name="T19" fmla="*/ 2147483646 h 4408"/>
                <a:gd name="T20" fmla="*/ 2147483646 w 4409"/>
                <a:gd name="T21" fmla="*/ 2147483646 h 4408"/>
                <a:gd name="T22" fmla="*/ 2147483646 w 4409"/>
                <a:gd name="T23" fmla="*/ 2147483646 h 4408"/>
                <a:gd name="T24" fmla="*/ 2147483646 w 4409"/>
                <a:gd name="T25" fmla="*/ 2147483646 h 4408"/>
                <a:gd name="T26" fmla="*/ 2147483646 w 4409"/>
                <a:gd name="T27" fmla="*/ 2147483646 h 4408"/>
                <a:gd name="T28" fmla="*/ 2147483646 w 4409"/>
                <a:gd name="T29" fmla="*/ 2147483646 h 4408"/>
                <a:gd name="T30" fmla="*/ 2147483646 w 4409"/>
                <a:gd name="T31" fmla="*/ 2147483646 h 4408"/>
                <a:gd name="T32" fmla="*/ 2147483646 w 4409"/>
                <a:gd name="T33" fmla="*/ 2147483646 h 4408"/>
                <a:gd name="T34" fmla="*/ 2147483646 w 4409"/>
                <a:gd name="T35" fmla="*/ 2147483646 h 4408"/>
                <a:gd name="T36" fmla="*/ 2147483646 w 4409"/>
                <a:gd name="T37" fmla="*/ 2147483646 h 4408"/>
                <a:gd name="T38" fmla="*/ 2147483646 w 4409"/>
                <a:gd name="T39" fmla="*/ 2147483646 h 4408"/>
                <a:gd name="T40" fmla="*/ 2147483646 w 4409"/>
                <a:gd name="T41" fmla="*/ 2147483646 h 4408"/>
                <a:gd name="T42" fmla="*/ 2147483646 w 4409"/>
                <a:gd name="T43" fmla="*/ 2147483646 h 4408"/>
                <a:gd name="T44" fmla="*/ 2147483646 w 4409"/>
                <a:gd name="T45" fmla="*/ 2147483646 h 4408"/>
                <a:gd name="T46" fmla="*/ 2147483646 w 4409"/>
                <a:gd name="T47" fmla="*/ 2147483646 h 4408"/>
                <a:gd name="T48" fmla="*/ 2147483646 w 4409"/>
                <a:gd name="T49" fmla="*/ 2147483646 h 4408"/>
                <a:gd name="T50" fmla="*/ 2147483646 w 4409"/>
                <a:gd name="T51" fmla="*/ 2147483646 h 4408"/>
                <a:gd name="T52" fmla="*/ 2147483646 w 4409"/>
                <a:gd name="T53" fmla="*/ 2147483646 h 4408"/>
                <a:gd name="T54" fmla="*/ 2147483646 w 4409"/>
                <a:gd name="T55" fmla="*/ 2147483646 h 4408"/>
                <a:gd name="T56" fmla="*/ 2147483646 w 4409"/>
                <a:gd name="T57" fmla="*/ 2147483646 h 4408"/>
                <a:gd name="T58" fmla="*/ 2147483646 w 4409"/>
                <a:gd name="T59" fmla="*/ 2147483646 h 4408"/>
                <a:gd name="T60" fmla="*/ 2147483646 w 4409"/>
                <a:gd name="T61" fmla="*/ 2147483646 h 4408"/>
                <a:gd name="T62" fmla="*/ 2147483646 w 4409"/>
                <a:gd name="T63" fmla="*/ 2147483646 h 4408"/>
                <a:gd name="T64" fmla="*/ 2147483646 w 4409"/>
                <a:gd name="T65" fmla="*/ 2147483646 h 4408"/>
                <a:gd name="T66" fmla="*/ 2147483646 w 4409"/>
                <a:gd name="T67" fmla="*/ 2147483646 h 4408"/>
                <a:gd name="T68" fmla="*/ 2147483646 w 4409"/>
                <a:gd name="T69" fmla="*/ 2147483646 h 4408"/>
                <a:gd name="T70" fmla="*/ 2147483646 w 4409"/>
                <a:gd name="T71" fmla="*/ 2147483646 h 4408"/>
                <a:gd name="T72" fmla="*/ 2147483646 w 4409"/>
                <a:gd name="T73" fmla="*/ 2147483646 h 4408"/>
                <a:gd name="T74" fmla="*/ 2147483646 w 4409"/>
                <a:gd name="T75" fmla="*/ 2147483646 h 4408"/>
                <a:gd name="T76" fmla="*/ 2147483646 w 4409"/>
                <a:gd name="T77" fmla="*/ 2147483646 h 4408"/>
                <a:gd name="T78" fmla="*/ 2147483646 w 4409"/>
                <a:gd name="T79" fmla="*/ 2147483646 h 4408"/>
                <a:gd name="T80" fmla="*/ 2147483646 w 4409"/>
                <a:gd name="T81" fmla="*/ 2147483646 h 4408"/>
                <a:gd name="T82" fmla="*/ 2147483646 w 4409"/>
                <a:gd name="T83" fmla="*/ 2147483646 h 4408"/>
                <a:gd name="T84" fmla="*/ 2147483646 w 4409"/>
                <a:gd name="T85" fmla="*/ 2147483646 h 4408"/>
                <a:gd name="T86" fmla="*/ 2147483646 w 4409"/>
                <a:gd name="T87" fmla="*/ 2147483646 h 4408"/>
                <a:gd name="T88" fmla="*/ 2147483646 w 4409"/>
                <a:gd name="T89" fmla="*/ 2147483646 h 4408"/>
                <a:gd name="T90" fmla="*/ 2147483646 w 4409"/>
                <a:gd name="T91" fmla="*/ 2147483646 h 4408"/>
                <a:gd name="T92" fmla="*/ 2147483646 w 4409"/>
                <a:gd name="T93" fmla="*/ 2147483646 h 4408"/>
                <a:gd name="T94" fmla="*/ 2147483646 w 4409"/>
                <a:gd name="T95" fmla="*/ 2147483646 h 4408"/>
                <a:gd name="T96" fmla="*/ 2147483646 w 4409"/>
                <a:gd name="T97" fmla="*/ 2147483646 h 4408"/>
                <a:gd name="T98" fmla="*/ 2147483646 w 4409"/>
                <a:gd name="T99" fmla="*/ 2147483646 h 4408"/>
                <a:gd name="T100" fmla="*/ 2147483646 w 4409"/>
                <a:gd name="T101" fmla="*/ 2147483646 h 4408"/>
                <a:gd name="T102" fmla="*/ 2147483646 w 4409"/>
                <a:gd name="T103" fmla="*/ 2147483646 h 4408"/>
                <a:gd name="T104" fmla="*/ 2147483646 w 4409"/>
                <a:gd name="T105" fmla="*/ 2147483646 h 4408"/>
                <a:gd name="T106" fmla="*/ 2147483646 w 4409"/>
                <a:gd name="T107" fmla="*/ 2147483646 h 4408"/>
                <a:gd name="T108" fmla="*/ 2147483646 w 4409"/>
                <a:gd name="T109" fmla="*/ 2147483646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pull/>
      </p:transition>
    </mc:Choice>
    <mc:Fallback xmlns="">
      <p:transition spd="slow" advTm="0">
        <p:pull/>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 fill="hold" nodeType="afterEffect" p14:presetBounceEnd="46000">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14:bounceEnd="46000">
                                          <p:cBhvr additive="base">
                                            <p:cTn id="12" dur="750" fill="hold"/>
                                            <p:tgtEl>
                                              <p:spTgt spid="18"/>
                                            </p:tgtEl>
                                            <p:attrNameLst>
                                              <p:attrName>ppt_x</p:attrName>
                                            </p:attrNameLst>
                                          </p:cBhvr>
                                          <p:tavLst>
                                            <p:tav tm="0">
                                              <p:val>
                                                <p:strVal val="#ppt_x"/>
                                              </p:val>
                                            </p:tav>
                                            <p:tav tm="100000">
                                              <p:val>
                                                <p:strVal val="#ppt_x"/>
                                              </p:val>
                                            </p:tav>
                                          </p:tavLst>
                                        </p:anim>
                                        <p:anim calcmode="lin" valueType="num" p14:bounceEnd="46000">
                                          <p:cBhvr additive="base">
                                            <p:cTn id="13" dur="750" fill="hold"/>
                                            <p:tgtEl>
                                              <p:spTgt spid="18"/>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14:presetBounceEnd="40000">
                                      <p:stCondLst>
                                        <p:cond delay="0"/>
                                      </p:stCondLst>
                                      <p:iterate type="lt">
                                        <p:tmPct val="10000"/>
                                      </p:iterate>
                                      <p:childTnLst>
                                        <p:set>
                                          <p:cBhvr>
                                            <p:cTn id="16" dur="1" fill="hold">
                                              <p:stCondLst>
                                                <p:cond delay="0"/>
                                              </p:stCondLst>
                                            </p:cTn>
                                            <p:tgtEl>
                                              <p:spTgt spid="19"/>
                                            </p:tgtEl>
                                            <p:attrNameLst>
                                              <p:attrName>style.visibility</p:attrName>
                                            </p:attrNameLst>
                                          </p:cBhvr>
                                          <p:to>
                                            <p:strVal val="visible"/>
                                          </p:to>
                                        </p:set>
                                        <p:anim calcmode="lin" valueType="num" p14:bounceEnd="40000">
                                          <p:cBhvr additive="base">
                                            <p:cTn id="17" dur="750" fill="hold"/>
                                            <p:tgtEl>
                                              <p:spTgt spid="19"/>
                                            </p:tgtEl>
                                            <p:attrNameLst>
                                              <p:attrName>ppt_x</p:attrName>
                                            </p:attrNameLst>
                                          </p:cBhvr>
                                          <p:tavLst>
                                            <p:tav tm="0">
                                              <p:val>
                                                <p:strVal val="#ppt_x"/>
                                              </p:val>
                                            </p:tav>
                                            <p:tav tm="100000">
                                              <p:val>
                                                <p:strVal val="#ppt_x"/>
                                              </p:val>
                                            </p:tav>
                                          </p:tavLst>
                                        </p:anim>
                                        <p:anim calcmode="lin" valueType="num" p14:bounceEnd="40000">
                                          <p:cBhvr additive="base">
                                            <p:cTn id="18" dur="75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2075"/>
                                </p:stCondLst>
                                <p:childTnLst>
                                  <p:par>
                                    <p:cTn id="20" presetID="22" presetClass="entr" presetSubtype="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750"/>
                                            <p:tgtEl>
                                              <p:spTgt spid="2"/>
                                            </p:tgtEl>
                                          </p:cBhvr>
                                        </p:animEffect>
                                      </p:childTnLst>
                                    </p:cTn>
                                  </p:par>
                                </p:childTnLst>
                              </p:cTn>
                            </p:par>
                            <p:par>
                              <p:cTn id="23" fill="hold">
                                <p:stCondLst>
                                  <p:cond delay="3075"/>
                                </p:stCondLst>
                                <p:childTnLst>
                                  <p:par>
                                    <p:cTn id="24" presetID="42" presetClass="entr" presetSubtype="0" fill="hold" grpId="0" nodeType="afterEffect">
                                      <p:stCondLst>
                                        <p:cond delay="0"/>
                                      </p:stCondLst>
                                      <p:iterate type="lt">
                                        <p:tmPct val="10000"/>
                                      </p:iterate>
                                      <p:childTnLst>
                                        <p:set>
                                          <p:cBhvr>
                                            <p:cTn id="25" dur="1" fill="hold">
                                              <p:stCondLst>
                                                <p:cond delay="0"/>
                                              </p:stCondLst>
                                            </p:cTn>
                                            <p:tgtEl>
                                              <p:spTgt spid="20">
                                                <p:txEl>
                                                  <p:pRg st="0" end="0"/>
                                                </p:txEl>
                                              </p:spTgt>
                                            </p:tgtEl>
                                            <p:attrNameLst>
                                              <p:attrName>style.visibility</p:attrName>
                                            </p:attrNameLst>
                                          </p:cBhvr>
                                          <p:to>
                                            <p:strVal val="visible"/>
                                          </p:to>
                                        </p:set>
                                        <p:animEffect transition="in" filter="fade">
                                          <p:cBhvr>
                                            <p:cTn id="26" dur="700"/>
                                            <p:tgtEl>
                                              <p:spTgt spid="20">
                                                <p:txEl>
                                                  <p:pRg st="0" end="0"/>
                                                </p:txEl>
                                              </p:spTgt>
                                            </p:tgtEl>
                                          </p:cBhvr>
                                        </p:animEffect>
                                        <p:anim calcmode="lin" valueType="num">
                                          <p:cBhvr>
                                            <p:cTn id="27" dur="7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8" dur="700" fill="hold"/>
                                            <p:tgtEl>
                                              <p:spTgt spid="20">
                                                <p:txEl>
                                                  <p:pRg st="0" end="0"/>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500"/>
                                      </p:stCondLst>
                                      <p:iterate type="lt">
                                        <p:tmPct val="10000"/>
                                      </p:iterate>
                                      <p:childTnLst>
                                        <p:set>
                                          <p:cBhvr>
                                            <p:cTn id="30" dur="1" fill="hold">
                                              <p:stCondLst>
                                                <p:cond delay="0"/>
                                              </p:stCondLst>
                                            </p:cTn>
                                            <p:tgtEl>
                                              <p:spTgt spid="21">
                                                <p:txEl>
                                                  <p:pRg st="0" end="0"/>
                                                </p:txEl>
                                              </p:spTgt>
                                            </p:tgtEl>
                                            <p:attrNameLst>
                                              <p:attrName>style.visibility</p:attrName>
                                            </p:attrNameLst>
                                          </p:cBhvr>
                                          <p:to>
                                            <p:strVal val="visible"/>
                                          </p:to>
                                        </p:set>
                                        <p:animEffect transition="in" filter="fade">
                                          <p:cBhvr>
                                            <p:cTn id="31" dur="700"/>
                                            <p:tgtEl>
                                              <p:spTgt spid="21">
                                                <p:txEl>
                                                  <p:pRg st="0" end="0"/>
                                                </p:txEl>
                                              </p:spTgt>
                                            </p:tgtEl>
                                          </p:cBhvr>
                                        </p:animEffect>
                                        <p:anim calcmode="lin" valueType="num">
                                          <p:cBhvr>
                                            <p:cTn id="32" dur="7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33" dur="700" fill="hold"/>
                                            <p:tgtEl>
                                              <p:spTgt spid="21">
                                                <p:txEl>
                                                  <p:pRg st="0" end="0"/>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1000"/>
                                      </p:stCondLst>
                                      <p:iterate type="lt">
                                        <p:tmPct val="10000"/>
                                      </p:iterate>
                                      <p:childTnLst>
                                        <p:set>
                                          <p:cBhvr>
                                            <p:cTn id="35" dur="1" fill="hold">
                                              <p:stCondLst>
                                                <p:cond delay="0"/>
                                              </p:stCondLst>
                                            </p:cTn>
                                            <p:tgtEl>
                                              <p:spTgt spid="22">
                                                <p:txEl>
                                                  <p:pRg st="0" end="0"/>
                                                </p:txEl>
                                              </p:spTgt>
                                            </p:tgtEl>
                                            <p:attrNameLst>
                                              <p:attrName>style.visibility</p:attrName>
                                            </p:attrNameLst>
                                          </p:cBhvr>
                                          <p:to>
                                            <p:strVal val="visible"/>
                                          </p:to>
                                        </p:set>
                                        <p:animEffect transition="in" filter="fade">
                                          <p:cBhvr>
                                            <p:cTn id="36" dur="700"/>
                                            <p:tgtEl>
                                              <p:spTgt spid="22">
                                                <p:txEl>
                                                  <p:pRg st="0" end="0"/>
                                                </p:txEl>
                                              </p:spTgt>
                                            </p:tgtEl>
                                          </p:cBhvr>
                                        </p:animEffect>
                                        <p:anim calcmode="lin" valueType="num">
                                          <p:cBhvr>
                                            <p:cTn id="37" dur="7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38" dur="700" fill="hold"/>
                                            <p:tgtEl>
                                              <p:spTgt spid="22">
                                                <p:txEl>
                                                  <p:pRg st="0" end="0"/>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1500"/>
                                      </p:stCondLst>
                                      <p:iterate type="lt">
                                        <p:tmPct val="10000"/>
                                      </p:iterate>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700"/>
                                            <p:tgtEl>
                                              <p:spTgt spid="23">
                                                <p:txEl>
                                                  <p:pRg st="0" end="0"/>
                                                </p:txEl>
                                              </p:spTgt>
                                            </p:tgtEl>
                                          </p:cBhvr>
                                        </p:animEffect>
                                        <p:anim calcmode="lin" valueType="num">
                                          <p:cBhvr>
                                            <p:cTn id="42" dur="7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700" fill="hold"/>
                                            <p:tgtEl>
                                              <p:spTgt spid="23">
                                                <p:txEl>
                                                  <p:pRg st="0" end="0"/>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2000"/>
                                      </p:stCondLst>
                                      <p:iterate type="lt">
                                        <p:tmPct val="10000"/>
                                      </p:iterate>
                                      <p:childTnLst>
                                        <p:set>
                                          <p:cBhvr>
                                            <p:cTn id="45" dur="1" fill="hold">
                                              <p:stCondLst>
                                                <p:cond delay="0"/>
                                              </p:stCondLst>
                                            </p:cTn>
                                            <p:tgtEl>
                                              <p:spTgt spid="24">
                                                <p:txEl>
                                                  <p:pRg st="0" end="0"/>
                                                </p:txEl>
                                              </p:spTgt>
                                            </p:tgtEl>
                                            <p:attrNameLst>
                                              <p:attrName>style.visibility</p:attrName>
                                            </p:attrNameLst>
                                          </p:cBhvr>
                                          <p:to>
                                            <p:strVal val="visible"/>
                                          </p:to>
                                        </p:set>
                                        <p:animEffect transition="in" filter="fade">
                                          <p:cBhvr>
                                            <p:cTn id="46" dur="700"/>
                                            <p:tgtEl>
                                              <p:spTgt spid="24">
                                                <p:txEl>
                                                  <p:pRg st="0" end="0"/>
                                                </p:txEl>
                                              </p:spTgt>
                                            </p:tgtEl>
                                          </p:cBhvr>
                                        </p:animEffect>
                                        <p:anim calcmode="lin" valueType="num">
                                          <p:cBhvr>
                                            <p:cTn id="47" dur="7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48" dur="7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p:bldP spid="2" grpId="0"/>
          <p:bldP spid="20" grpId="0" build="p"/>
          <p:bldP spid="21" grpId="0" build="p"/>
          <p:bldP spid="22" grpId="0" build="p"/>
          <p:bldP spid="23" grpId="0" build="p"/>
          <p:bldP spid="24"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750" fill="hold"/>
                                            <p:tgtEl>
                                              <p:spTgt spid="18"/>
                                            </p:tgtEl>
                                            <p:attrNameLst>
                                              <p:attrName>ppt_x</p:attrName>
                                            </p:attrNameLst>
                                          </p:cBhvr>
                                          <p:tavLst>
                                            <p:tav tm="0">
                                              <p:val>
                                                <p:strVal val="#ppt_x"/>
                                              </p:val>
                                            </p:tav>
                                            <p:tav tm="100000">
                                              <p:val>
                                                <p:strVal val="#ppt_x"/>
                                              </p:val>
                                            </p:tav>
                                          </p:tavLst>
                                        </p:anim>
                                        <p:anim calcmode="lin" valueType="num">
                                          <p:cBhvr additive="base">
                                            <p:cTn id="13" dur="750" fill="hold"/>
                                            <p:tgtEl>
                                              <p:spTgt spid="18"/>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iterate type="lt">
                                        <p:tmPct val="10000"/>
                                      </p:iterate>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750" fill="hold"/>
                                            <p:tgtEl>
                                              <p:spTgt spid="19"/>
                                            </p:tgtEl>
                                            <p:attrNameLst>
                                              <p:attrName>ppt_x</p:attrName>
                                            </p:attrNameLst>
                                          </p:cBhvr>
                                          <p:tavLst>
                                            <p:tav tm="0">
                                              <p:val>
                                                <p:strVal val="#ppt_x"/>
                                              </p:val>
                                            </p:tav>
                                            <p:tav tm="100000">
                                              <p:val>
                                                <p:strVal val="#ppt_x"/>
                                              </p:val>
                                            </p:tav>
                                          </p:tavLst>
                                        </p:anim>
                                        <p:anim calcmode="lin" valueType="num">
                                          <p:cBhvr additive="base">
                                            <p:cTn id="18" dur="75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2075"/>
                                </p:stCondLst>
                                <p:childTnLst>
                                  <p:par>
                                    <p:cTn id="20" presetID="22" presetClass="entr" presetSubtype="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750"/>
                                            <p:tgtEl>
                                              <p:spTgt spid="2"/>
                                            </p:tgtEl>
                                          </p:cBhvr>
                                        </p:animEffect>
                                      </p:childTnLst>
                                    </p:cTn>
                                  </p:par>
                                </p:childTnLst>
                              </p:cTn>
                            </p:par>
                            <p:par>
                              <p:cTn id="23" fill="hold">
                                <p:stCondLst>
                                  <p:cond delay="3075"/>
                                </p:stCondLst>
                                <p:childTnLst>
                                  <p:par>
                                    <p:cTn id="24" presetID="42" presetClass="entr" presetSubtype="0" fill="hold" grpId="0" nodeType="afterEffect">
                                      <p:stCondLst>
                                        <p:cond delay="0"/>
                                      </p:stCondLst>
                                      <p:iterate type="lt">
                                        <p:tmPct val="10000"/>
                                      </p:iterate>
                                      <p:childTnLst>
                                        <p:set>
                                          <p:cBhvr>
                                            <p:cTn id="25" dur="1" fill="hold">
                                              <p:stCondLst>
                                                <p:cond delay="0"/>
                                              </p:stCondLst>
                                            </p:cTn>
                                            <p:tgtEl>
                                              <p:spTgt spid="20">
                                                <p:txEl>
                                                  <p:pRg st="0" end="0"/>
                                                </p:txEl>
                                              </p:spTgt>
                                            </p:tgtEl>
                                            <p:attrNameLst>
                                              <p:attrName>style.visibility</p:attrName>
                                            </p:attrNameLst>
                                          </p:cBhvr>
                                          <p:to>
                                            <p:strVal val="visible"/>
                                          </p:to>
                                        </p:set>
                                        <p:animEffect transition="in" filter="fade">
                                          <p:cBhvr>
                                            <p:cTn id="26" dur="700"/>
                                            <p:tgtEl>
                                              <p:spTgt spid="20">
                                                <p:txEl>
                                                  <p:pRg st="0" end="0"/>
                                                </p:txEl>
                                              </p:spTgt>
                                            </p:tgtEl>
                                          </p:cBhvr>
                                        </p:animEffect>
                                        <p:anim calcmode="lin" valueType="num">
                                          <p:cBhvr>
                                            <p:cTn id="27" dur="7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8" dur="700" fill="hold"/>
                                            <p:tgtEl>
                                              <p:spTgt spid="20">
                                                <p:txEl>
                                                  <p:pRg st="0" end="0"/>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500"/>
                                      </p:stCondLst>
                                      <p:iterate type="lt">
                                        <p:tmPct val="10000"/>
                                      </p:iterate>
                                      <p:childTnLst>
                                        <p:set>
                                          <p:cBhvr>
                                            <p:cTn id="30" dur="1" fill="hold">
                                              <p:stCondLst>
                                                <p:cond delay="0"/>
                                              </p:stCondLst>
                                            </p:cTn>
                                            <p:tgtEl>
                                              <p:spTgt spid="21">
                                                <p:txEl>
                                                  <p:pRg st="0" end="0"/>
                                                </p:txEl>
                                              </p:spTgt>
                                            </p:tgtEl>
                                            <p:attrNameLst>
                                              <p:attrName>style.visibility</p:attrName>
                                            </p:attrNameLst>
                                          </p:cBhvr>
                                          <p:to>
                                            <p:strVal val="visible"/>
                                          </p:to>
                                        </p:set>
                                        <p:animEffect transition="in" filter="fade">
                                          <p:cBhvr>
                                            <p:cTn id="31" dur="700"/>
                                            <p:tgtEl>
                                              <p:spTgt spid="21">
                                                <p:txEl>
                                                  <p:pRg st="0" end="0"/>
                                                </p:txEl>
                                              </p:spTgt>
                                            </p:tgtEl>
                                          </p:cBhvr>
                                        </p:animEffect>
                                        <p:anim calcmode="lin" valueType="num">
                                          <p:cBhvr>
                                            <p:cTn id="32" dur="7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33" dur="700" fill="hold"/>
                                            <p:tgtEl>
                                              <p:spTgt spid="21">
                                                <p:txEl>
                                                  <p:pRg st="0" end="0"/>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1000"/>
                                      </p:stCondLst>
                                      <p:iterate type="lt">
                                        <p:tmPct val="10000"/>
                                      </p:iterate>
                                      <p:childTnLst>
                                        <p:set>
                                          <p:cBhvr>
                                            <p:cTn id="35" dur="1" fill="hold">
                                              <p:stCondLst>
                                                <p:cond delay="0"/>
                                              </p:stCondLst>
                                            </p:cTn>
                                            <p:tgtEl>
                                              <p:spTgt spid="22">
                                                <p:txEl>
                                                  <p:pRg st="0" end="0"/>
                                                </p:txEl>
                                              </p:spTgt>
                                            </p:tgtEl>
                                            <p:attrNameLst>
                                              <p:attrName>style.visibility</p:attrName>
                                            </p:attrNameLst>
                                          </p:cBhvr>
                                          <p:to>
                                            <p:strVal val="visible"/>
                                          </p:to>
                                        </p:set>
                                        <p:animEffect transition="in" filter="fade">
                                          <p:cBhvr>
                                            <p:cTn id="36" dur="700"/>
                                            <p:tgtEl>
                                              <p:spTgt spid="22">
                                                <p:txEl>
                                                  <p:pRg st="0" end="0"/>
                                                </p:txEl>
                                              </p:spTgt>
                                            </p:tgtEl>
                                          </p:cBhvr>
                                        </p:animEffect>
                                        <p:anim calcmode="lin" valueType="num">
                                          <p:cBhvr>
                                            <p:cTn id="37" dur="7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38" dur="700" fill="hold"/>
                                            <p:tgtEl>
                                              <p:spTgt spid="22">
                                                <p:txEl>
                                                  <p:pRg st="0" end="0"/>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1500"/>
                                      </p:stCondLst>
                                      <p:iterate type="lt">
                                        <p:tmPct val="10000"/>
                                      </p:iterate>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700"/>
                                            <p:tgtEl>
                                              <p:spTgt spid="23">
                                                <p:txEl>
                                                  <p:pRg st="0" end="0"/>
                                                </p:txEl>
                                              </p:spTgt>
                                            </p:tgtEl>
                                          </p:cBhvr>
                                        </p:animEffect>
                                        <p:anim calcmode="lin" valueType="num">
                                          <p:cBhvr>
                                            <p:cTn id="42" dur="7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700" fill="hold"/>
                                            <p:tgtEl>
                                              <p:spTgt spid="23">
                                                <p:txEl>
                                                  <p:pRg st="0" end="0"/>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2000"/>
                                      </p:stCondLst>
                                      <p:iterate type="lt">
                                        <p:tmPct val="10000"/>
                                      </p:iterate>
                                      <p:childTnLst>
                                        <p:set>
                                          <p:cBhvr>
                                            <p:cTn id="45" dur="1" fill="hold">
                                              <p:stCondLst>
                                                <p:cond delay="0"/>
                                              </p:stCondLst>
                                            </p:cTn>
                                            <p:tgtEl>
                                              <p:spTgt spid="24">
                                                <p:txEl>
                                                  <p:pRg st="0" end="0"/>
                                                </p:txEl>
                                              </p:spTgt>
                                            </p:tgtEl>
                                            <p:attrNameLst>
                                              <p:attrName>style.visibility</p:attrName>
                                            </p:attrNameLst>
                                          </p:cBhvr>
                                          <p:to>
                                            <p:strVal val="visible"/>
                                          </p:to>
                                        </p:set>
                                        <p:animEffect transition="in" filter="fade">
                                          <p:cBhvr>
                                            <p:cTn id="46" dur="700"/>
                                            <p:tgtEl>
                                              <p:spTgt spid="24">
                                                <p:txEl>
                                                  <p:pRg st="0" end="0"/>
                                                </p:txEl>
                                              </p:spTgt>
                                            </p:tgtEl>
                                          </p:cBhvr>
                                        </p:animEffect>
                                        <p:anim calcmode="lin" valueType="num">
                                          <p:cBhvr>
                                            <p:cTn id="47" dur="7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48" dur="7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p:bldP spid="2" grpId="0"/>
          <p:bldP spid="20" grpId="0" build="p"/>
          <p:bldP spid="21" grpId="0" build="p"/>
          <p:bldP spid="22" grpId="0" build="p"/>
          <p:bldP spid="23" grpId="0" build="p"/>
          <p:bldP spid="24" grpId="0" build="p"/>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a:noFill/>
        </p:spPr>
      </p:pic>
      <p:grpSp>
        <p:nvGrpSpPr>
          <p:cNvPr id="10" name="组合 9"/>
          <p:cNvGrpSpPr/>
          <p:nvPr/>
        </p:nvGrpSpPr>
        <p:grpSpPr>
          <a:xfrm>
            <a:off x="462667" y="298992"/>
            <a:ext cx="426161" cy="426161"/>
            <a:chOff x="5528760" y="1022393"/>
            <a:chExt cx="1257214" cy="1257214"/>
          </a:xfrm>
        </p:grpSpPr>
        <p:sp>
          <p:nvSpPr>
            <p:cNvPr id="11" name="椭圆 10"/>
            <p:cNvSpPr/>
            <p:nvPr/>
          </p:nvSpPr>
          <p:spPr>
            <a:xfrm>
              <a:off x="5528760" y="1022393"/>
              <a:ext cx="1257214" cy="1257214"/>
            </a:xfrm>
            <a:prstGeom prst="ellipse">
              <a:avLst/>
            </a:prstGeom>
            <a:solidFill>
              <a:srgbClr val="C00000"/>
            </a:solidFill>
            <a:ln w="19050">
              <a:noFill/>
              <a:prstDash val="sysDash"/>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KSO_Shape"/>
            <p:cNvSpPr>
              <a:spLocks noChangeAspect="1"/>
            </p:cNvSpPr>
            <p:nvPr/>
          </p:nvSpPr>
          <p:spPr bwMode="auto">
            <a:xfrm>
              <a:off x="5755905" y="1292881"/>
              <a:ext cx="821061" cy="822431"/>
            </a:xfrm>
            <a:custGeom>
              <a:avLst/>
              <a:gdLst>
                <a:gd name="T0" fmla="*/ 2147483646 w 4409"/>
                <a:gd name="T1" fmla="*/ 2147483646 h 4408"/>
                <a:gd name="T2" fmla="*/ 2147483646 w 4409"/>
                <a:gd name="T3" fmla="*/ 2147483646 h 4408"/>
                <a:gd name="T4" fmla="*/ 2147483646 w 4409"/>
                <a:gd name="T5" fmla="*/ 2147483646 h 4408"/>
                <a:gd name="T6" fmla="*/ 2147483646 w 4409"/>
                <a:gd name="T7" fmla="*/ 2147483646 h 4408"/>
                <a:gd name="T8" fmla="*/ 2147483646 w 4409"/>
                <a:gd name="T9" fmla="*/ 2147483646 h 4408"/>
                <a:gd name="T10" fmla="*/ 2147483646 w 4409"/>
                <a:gd name="T11" fmla="*/ 2147483646 h 4408"/>
                <a:gd name="T12" fmla="*/ 2147483646 w 4409"/>
                <a:gd name="T13" fmla="*/ 2147483646 h 4408"/>
                <a:gd name="T14" fmla="*/ 2147483646 w 4409"/>
                <a:gd name="T15" fmla="*/ 2147483646 h 4408"/>
                <a:gd name="T16" fmla="*/ 481718167 w 4409"/>
                <a:gd name="T17" fmla="*/ 2147483646 h 4408"/>
                <a:gd name="T18" fmla="*/ 321145301 w 4409"/>
                <a:gd name="T19" fmla="*/ 2147483646 h 4408"/>
                <a:gd name="T20" fmla="*/ 2147483646 w 4409"/>
                <a:gd name="T21" fmla="*/ 2147483646 h 4408"/>
                <a:gd name="T22" fmla="*/ 2147483646 w 4409"/>
                <a:gd name="T23" fmla="*/ 2147483646 h 4408"/>
                <a:gd name="T24" fmla="*/ 2147483646 w 4409"/>
                <a:gd name="T25" fmla="*/ 2147483646 h 4408"/>
                <a:gd name="T26" fmla="*/ 2147483646 w 4409"/>
                <a:gd name="T27" fmla="*/ 2147483646 h 4408"/>
                <a:gd name="T28" fmla="*/ 2147483646 w 4409"/>
                <a:gd name="T29" fmla="*/ 2147483646 h 4408"/>
                <a:gd name="T30" fmla="*/ 2147483646 w 4409"/>
                <a:gd name="T31" fmla="*/ 2147483646 h 4408"/>
                <a:gd name="T32" fmla="*/ 2147483646 w 4409"/>
                <a:gd name="T33" fmla="*/ 2147483646 h 4408"/>
                <a:gd name="T34" fmla="*/ 2147483646 w 4409"/>
                <a:gd name="T35" fmla="*/ 2147483646 h 4408"/>
                <a:gd name="T36" fmla="*/ 2147483646 w 4409"/>
                <a:gd name="T37" fmla="*/ 2147483646 h 4408"/>
                <a:gd name="T38" fmla="*/ 2147483646 w 4409"/>
                <a:gd name="T39" fmla="*/ 2147483646 h 4408"/>
                <a:gd name="T40" fmla="*/ 2147483646 w 4409"/>
                <a:gd name="T41" fmla="*/ 2147483646 h 4408"/>
                <a:gd name="T42" fmla="*/ 2147483646 w 4409"/>
                <a:gd name="T43" fmla="*/ 2147483646 h 4408"/>
                <a:gd name="T44" fmla="*/ 2147483646 w 4409"/>
                <a:gd name="T45" fmla="*/ 2147483646 h 4408"/>
                <a:gd name="T46" fmla="*/ 2147483646 w 4409"/>
                <a:gd name="T47" fmla="*/ 2147483646 h 4408"/>
                <a:gd name="T48" fmla="*/ 2147483646 w 4409"/>
                <a:gd name="T49" fmla="*/ 2147483646 h 4408"/>
                <a:gd name="T50" fmla="*/ 2147483646 w 4409"/>
                <a:gd name="T51" fmla="*/ 2147483646 h 4408"/>
                <a:gd name="T52" fmla="*/ 2147483646 w 4409"/>
                <a:gd name="T53" fmla="*/ 2147483646 h 4408"/>
                <a:gd name="T54" fmla="*/ 2147483646 w 4409"/>
                <a:gd name="T55" fmla="*/ 2147483646 h 4408"/>
                <a:gd name="T56" fmla="*/ 2147483646 w 4409"/>
                <a:gd name="T57" fmla="*/ 2147483646 h 4408"/>
                <a:gd name="T58" fmla="*/ 2147483646 w 4409"/>
                <a:gd name="T59" fmla="*/ 2147483646 h 4408"/>
                <a:gd name="T60" fmla="*/ 2147483646 w 4409"/>
                <a:gd name="T61" fmla="*/ 2147483646 h 4408"/>
                <a:gd name="T62" fmla="*/ 2147483646 w 4409"/>
                <a:gd name="T63" fmla="*/ 2147483646 h 4408"/>
                <a:gd name="T64" fmla="*/ 2147483646 w 4409"/>
                <a:gd name="T65" fmla="*/ 2147483646 h 4408"/>
                <a:gd name="T66" fmla="*/ 2147483646 w 4409"/>
                <a:gd name="T67" fmla="*/ 2147483646 h 4408"/>
                <a:gd name="T68" fmla="*/ 2147483646 w 4409"/>
                <a:gd name="T69" fmla="*/ 2147483646 h 4408"/>
                <a:gd name="T70" fmla="*/ 2147483646 w 4409"/>
                <a:gd name="T71" fmla="*/ 2147483646 h 4408"/>
                <a:gd name="T72" fmla="*/ 2147483646 w 4409"/>
                <a:gd name="T73" fmla="*/ 2147483646 h 4408"/>
                <a:gd name="T74" fmla="*/ 2147483646 w 4409"/>
                <a:gd name="T75" fmla="*/ 2147483646 h 4408"/>
                <a:gd name="T76" fmla="*/ 2147483646 w 4409"/>
                <a:gd name="T77" fmla="*/ 2147483646 h 4408"/>
                <a:gd name="T78" fmla="*/ 2147483646 w 4409"/>
                <a:gd name="T79" fmla="*/ 2147483646 h 4408"/>
                <a:gd name="T80" fmla="*/ 2147483646 w 4409"/>
                <a:gd name="T81" fmla="*/ 2147483646 h 4408"/>
                <a:gd name="T82" fmla="*/ 2147483646 w 4409"/>
                <a:gd name="T83" fmla="*/ 2147483646 h 4408"/>
                <a:gd name="T84" fmla="*/ 2147483646 w 4409"/>
                <a:gd name="T85" fmla="*/ 2147483646 h 4408"/>
                <a:gd name="T86" fmla="*/ 2147483646 w 4409"/>
                <a:gd name="T87" fmla="*/ 2147483646 h 4408"/>
                <a:gd name="T88" fmla="*/ 2147483646 w 4409"/>
                <a:gd name="T89" fmla="*/ 2147483646 h 4408"/>
                <a:gd name="T90" fmla="*/ 2147483646 w 4409"/>
                <a:gd name="T91" fmla="*/ 2147483646 h 4408"/>
                <a:gd name="T92" fmla="*/ 2147483646 w 4409"/>
                <a:gd name="T93" fmla="*/ 2147483646 h 4408"/>
                <a:gd name="T94" fmla="*/ 2147483646 w 4409"/>
                <a:gd name="T95" fmla="*/ 2147483646 h 4408"/>
                <a:gd name="T96" fmla="*/ 2147483646 w 4409"/>
                <a:gd name="T97" fmla="*/ 2147483646 h 4408"/>
                <a:gd name="T98" fmla="*/ 2147483646 w 4409"/>
                <a:gd name="T99" fmla="*/ 2147483646 h 4408"/>
                <a:gd name="T100" fmla="*/ 2147483646 w 4409"/>
                <a:gd name="T101" fmla="*/ 2147483646 h 4408"/>
                <a:gd name="T102" fmla="*/ 2147483646 w 4409"/>
                <a:gd name="T103" fmla="*/ 2147483646 h 4408"/>
                <a:gd name="T104" fmla="*/ 2147483646 w 4409"/>
                <a:gd name="T105" fmla="*/ 2147483646 h 4408"/>
                <a:gd name="T106" fmla="*/ 2147483646 w 4409"/>
                <a:gd name="T107" fmla="*/ 2147483646 h 4408"/>
                <a:gd name="T108" fmla="*/ 2147483646 w 4409"/>
                <a:gd name="T109" fmla="*/ 2147483646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
        <p:nvSpPr>
          <p:cNvPr id="6" name="矩形 5"/>
          <p:cNvSpPr/>
          <p:nvPr/>
        </p:nvSpPr>
        <p:spPr>
          <a:xfrm>
            <a:off x="931114" y="321868"/>
            <a:ext cx="2044604" cy="400110"/>
          </a:xfrm>
          <a:prstGeom prst="rect">
            <a:avLst/>
          </a:prstGeom>
        </p:spPr>
        <p:txBody>
          <a:bodyPr wrap="square">
            <a:spAutoFit/>
          </a:bodyPr>
          <a:lstStyle/>
          <a:p>
            <a:r>
              <a:rPr lang="zh-CN" altLang="en-US" sz="2000" dirty="0">
                <a:solidFill>
                  <a:srgbClr val="C00000"/>
                </a:solidFill>
                <a:latin typeface="微软雅黑" panose="020B0503020204020204" pitchFamily="34" charset="-122"/>
                <a:ea typeface="微软雅黑" panose="020B0503020204020204" pitchFamily="34" charset="-122"/>
              </a:rPr>
              <a:t>品牌价值</a:t>
            </a:r>
            <a:endParaRPr lang="en-US" altLang="zh-CN" sz="2000" dirty="0">
              <a:solidFill>
                <a:srgbClr val="C00000"/>
              </a:solidFill>
              <a:latin typeface="微软雅黑" panose="020B0503020204020204" pitchFamily="34" charset="-122"/>
              <a:ea typeface="微软雅黑" panose="020B0503020204020204" pitchFamily="34" charset="-122"/>
            </a:endParaRPr>
          </a:p>
        </p:txBody>
      </p:sp>
      <p:sp>
        <p:nvSpPr>
          <p:cNvPr id="7" name="矩形 6"/>
          <p:cNvSpPr/>
          <p:nvPr/>
        </p:nvSpPr>
        <p:spPr>
          <a:xfrm>
            <a:off x="1936224" y="4706609"/>
            <a:ext cx="2213198" cy="369332"/>
          </a:xfrm>
          <a:prstGeom prst="rect">
            <a:avLst/>
          </a:prstGeom>
        </p:spPr>
        <p:txBody>
          <a:bodyPr wrap="square">
            <a:spAutoFit/>
          </a:bodyPr>
          <a:lstStyle/>
          <a:p>
            <a:pPr lvl="0"/>
            <a:r>
              <a:rPr lang="zh-CN" altLang="en-US" b="1" dirty="0">
                <a:solidFill>
                  <a:srgbClr val="C00000"/>
                </a:solidFill>
                <a:latin typeface="微软雅黑" panose="020B0503020204020204" pitchFamily="34" charset="-122"/>
                <a:ea typeface="微软雅黑" panose="020B0503020204020204" pitchFamily="34" charset="-122"/>
              </a:rPr>
              <a:t>请输入您的内容</a:t>
            </a:r>
          </a:p>
        </p:txBody>
      </p:sp>
      <p:sp>
        <p:nvSpPr>
          <p:cNvPr id="8" name="矩形 7"/>
          <p:cNvSpPr/>
          <p:nvPr/>
        </p:nvSpPr>
        <p:spPr>
          <a:xfrm>
            <a:off x="1533866" y="5087808"/>
            <a:ext cx="2615556" cy="587469"/>
          </a:xfrm>
          <a:prstGeom prst="rect">
            <a:avLst/>
          </a:prstGeom>
        </p:spPr>
        <p:txBody>
          <a:bodyPr wrap="square">
            <a:spAutoFit/>
          </a:bodyPr>
          <a:lstStyle/>
          <a:p>
            <a:pPr algn="ct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可通过右键选择只保留文本来粘贴您的内容。</a:t>
            </a:r>
          </a:p>
        </p:txBody>
      </p:sp>
      <p:grpSp>
        <p:nvGrpSpPr>
          <p:cNvPr id="9" name="组合 8"/>
          <p:cNvGrpSpPr/>
          <p:nvPr/>
        </p:nvGrpSpPr>
        <p:grpSpPr>
          <a:xfrm>
            <a:off x="5778002" y="4253358"/>
            <a:ext cx="675771" cy="730450"/>
            <a:chOff x="5703888" y="3017838"/>
            <a:chExt cx="765175" cy="827088"/>
          </a:xfrm>
          <a:solidFill>
            <a:srgbClr val="C00000"/>
          </a:solidFill>
        </p:grpSpPr>
        <p:sp>
          <p:nvSpPr>
            <p:cNvPr id="13" name="Freeform 230"/>
            <p:cNvSpPr/>
            <p:nvPr/>
          </p:nvSpPr>
          <p:spPr bwMode="auto">
            <a:xfrm>
              <a:off x="5867401" y="3390901"/>
              <a:ext cx="179388" cy="201713"/>
            </a:xfrm>
            <a:custGeom>
              <a:avLst/>
              <a:gdLst>
                <a:gd name="T0" fmla="*/ 42 w 47"/>
                <a:gd name="T1" fmla="*/ 19 h 53"/>
                <a:gd name="T2" fmla="*/ 33 w 47"/>
                <a:gd name="T3" fmla="*/ 49 h 53"/>
                <a:gd name="T4" fmla="*/ 5 w 47"/>
                <a:gd name="T5" fmla="*/ 34 h 53"/>
                <a:gd name="T6" fmla="*/ 14 w 47"/>
                <a:gd name="T7" fmla="*/ 4 h 53"/>
                <a:gd name="T8" fmla="*/ 42 w 47"/>
                <a:gd name="T9" fmla="*/ 19 h 53"/>
              </a:gdLst>
              <a:ahLst/>
              <a:cxnLst>
                <a:cxn ang="0">
                  <a:pos x="T0" y="T1"/>
                </a:cxn>
                <a:cxn ang="0">
                  <a:pos x="T2" y="T3"/>
                </a:cxn>
                <a:cxn ang="0">
                  <a:pos x="T4" y="T5"/>
                </a:cxn>
                <a:cxn ang="0">
                  <a:pos x="T6" y="T7"/>
                </a:cxn>
                <a:cxn ang="0">
                  <a:pos x="T8" y="T9"/>
                </a:cxn>
              </a:cxnLst>
              <a:rect l="0" t="0" r="r" b="b"/>
              <a:pathLst>
                <a:path w="47" h="53">
                  <a:moveTo>
                    <a:pt x="42" y="19"/>
                  </a:moveTo>
                  <a:cubicBezTo>
                    <a:pt x="47" y="32"/>
                    <a:pt x="43" y="45"/>
                    <a:pt x="33" y="49"/>
                  </a:cubicBezTo>
                  <a:cubicBezTo>
                    <a:pt x="23" y="53"/>
                    <a:pt x="11" y="47"/>
                    <a:pt x="5" y="34"/>
                  </a:cubicBezTo>
                  <a:cubicBezTo>
                    <a:pt x="0" y="22"/>
                    <a:pt x="4" y="8"/>
                    <a:pt x="14" y="4"/>
                  </a:cubicBezTo>
                  <a:cubicBezTo>
                    <a:pt x="24" y="0"/>
                    <a:pt x="37" y="7"/>
                    <a:pt x="42"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231"/>
            <p:cNvSpPr/>
            <p:nvPr/>
          </p:nvSpPr>
          <p:spPr bwMode="auto">
            <a:xfrm>
              <a:off x="5703888" y="3490913"/>
              <a:ext cx="441325" cy="354013"/>
            </a:xfrm>
            <a:custGeom>
              <a:avLst/>
              <a:gdLst>
                <a:gd name="T0" fmla="*/ 110 w 116"/>
                <a:gd name="T1" fmla="*/ 79 h 93"/>
                <a:gd name="T2" fmla="*/ 101 w 116"/>
                <a:gd name="T3" fmla="*/ 38 h 93"/>
                <a:gd name="T4" fmla="*/ 89 w 116"/>
                <a:gd name="T5" fmla="*/ 29 h 93"/>
                <a:gd name="T6" fmla="*/ 84 w 116"/>
                <a:gd name="T7" fmla="*/ 28 h 93"/>
                <a:gd name="T8" fmla="*/ 89 w 116"/>
                <a:gd name="T9" fmla="*/ 35 h 93"/>
                <a:gd name="T10" fmla="*/ 83 w 116"/>
                <a:gd name="T11" fmla="*/ 40 h 93"/>
                <a:gd name="T12" fmla="*/ 87 w 116"/>
                <a:gd name="T13" fmla="*/ 48 h 93"/>
                <a:gd name="T14" fmla="*/ 79 w 116"/>
                <a:gd name="T15" fmla="*/ 93 h 93"/>
                <a:gd name="T16" fmla="*/ 79 w 116"/>
                <a:gd name="T17" fmla="*/ 93 h 93"/>
                <a:gd name="T18" fmla="*/ 79 w 116"/>
                <a:gd name="T19" fmla="*/ 93 h 93"/>
                <a:gd name="T20" fmla="*/ 79 w 116"/>
                <a:gd name="T21" fmla="*/ 93 h 93"/>
                <a:gd name="T22" fmla="*/ 79 w 116"/>
                <a:gd name="T23" fmla="*/ 93 h 93"/>
                <a:gd name="T24" fmla="*/ 64 w 116"/>
                <a:gd name="T25" fmla="*/ 50 h 93"/>
                <a:gd name="T26" fmla="*/ 66 w 116"/>
                <a:gd name="T27" fmla="*/ 42 h 93"/>
                <a:gd name="T28" fmla="*/ 60 w 116"/>
                <a:gd name="T29" fmla="*/ 37 h 93"/>
                <a:gd name="T30" fmla="*/ 63 w 116"/>
                <a:gd name="T31" fmla="*/ 29 h 93"/>
                <a:gd name="T32" fmla="*/ 34 w 116"/>
                <a:gd name="T33" fmla="*/ 34 h 93"/>
                <a:gd name="T34" fmla="*/ 44 w 116"/>
                <a:gd name="T35" fmla="*/ 9 h 93"/>
                <a:gd name="T36" fmla="*/ 17 w 116"/>
                <a:gd name="T37" fmla="*/ 0 h 93"/>
                <a:gd name="T38" fmla="*/ 5 w 116"/>
                <a:gd name="T39" fmla="*/ 43 h 93"/>
                <a:gd name="T40" fmla="*/ 4 w 116"/>
                <a:gd name="T41" fmla="*/ 46 h 93"/>
                <a:gd name="T42" fmla="*/ 3 w 116"/>
                <a:gd name="T43" fmla="*/ 47 h 93"/>
                <a:gd name="T44" fmla="*/ 3 w 116"/>
                <a:gd name="T45" fmla="*/ 48 h 93"/>
                <a:gd name="T46" fmla="*/ 3 w 116"/>
                <a:gd name="T47" fmla="*/ 48 h 93"/>
                <a:gd name="T48" fmla="*/ 3 w 116"/>
                <a:gd name="T49" fmla="*/ 48 h 93"/>
                <a:gd name="T50" fmla="*/ 3 w 116"/>
                <a:gd name="T51" fmla="*/ 48 h 93"/>
                <a:gd name="T52" fmla="*/ 18 w 116"/>
                <a:gd name="T53" fmla="*/ 64 h 93"/>
                <a:gd name="T54" fmla="*/ 18 w 116"/>
                <a:gd name="T55" fmla="*/ 64 h 93"/>
                <a:gd name="T56" fmla="*/ 18 w 116"/>
                <a:gd name="T57" fmla="*/ 64 h 93"/>
                <a:gd name="T58" fmla="*/ 23 w 116"/>
                <a:gd name="T59" fmla="*/ 62 h 93"/>
                <a:gd name="T60" fmla="*/ 34 w 116"/>
                <a:gd name="T61" fmla="*/ 59 h 93"/>
                <a:gd name="T62" fmla="*/ 41 w 116"/>
                <a:gd name="T63" fmla="*/ 57 h 93"/>
                <a:gd name="T64" fmla="*/ 43 w 116"/>
                <a:gd name="T65" fmla="*/ 93 h 93"/>
                <a:gd name="T66" fmla="*/ 89 w 116"/>
                <a:gd name="T67" fmla="*/ 93 h 93"/>
                <a:gd name="T68" fmla="*/ 99 w 116"/>
                <a:gd name="T69" fmla="*/ 93 h 93"/>
                <a:gd name="T70" fmla="*/ 116 w 116"/>
                <a:gd name="T71" fmla="*/ 93 h 93"/>
                <a:gd name="T72" fmla="*/ 110 w 116"/>
                <a:gd name="T73" fmla="*/ 7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6" h="93">
                  <a:moveTo>
                    <a:pt x="110" y="79"/>
                  </a:moveTo>
                  <a:cubicBezTo>
                    <a:pt x="106" y="69"/>
                    <a:pt x="104" y="51"/>
                    <a:pt x="101" y="38"/>
                  </a:cubicBezTo>
                  <a:cubicBezTo>
                    <a:pt x="100" y="32"/>
                    <a:pt x="96" y="29"/>
                    <a:pt x="89" y="29"/>
                  </a:cubicBezTo>
                  <a:cubicBezTo>
                    <a:pt x="88" y="29"/>
                    <a:pt x="85" y="28"/>
                    <a:pt x="84" y="28"/>
                  </a:cubicBezTo>
                  <a:cubicBezTo>
                    <a:pt x="89" y="35"/>
                    <a:pt x="89" y="35"/>
                    <a:pt x="89" y="35"/>
                  </a:cubicBezTo>
                  <a:cubicBezTo>
                    <a:pt x="83" y="40"/>
                    <a:pt x="83" y="40"/>
                    <a:pt x="83" y="40"/>
                  </a:cubicBezTo>
                  <a:cubicBezTo>
                    <a:pt x="87" y="48"/>
                    <a:pt x="87" y="48"/>
                    <a:pt x="87" y="48"/>
                  </a:cubicBezTo>
                  <a:cubicBezTo>
                    <a:pt x="79" y="93"/>
                    <a:pt x="79" y="93"/>
                    <a:pt x="79" y="93"/>
                  </a:cubicBezTo>
                  <a:cubicBezTo>
                    <a:pt x="79" y="93"/>
                    <a:pt x="79" y="93"/>
                    <a:pt x="79" y="93"/>
                  </a:cubicBezTo>
                  <a:cubicBezTo>
                    <a:pt x="79" y="93"/>
                    <a:pt x="79" y="93"/>
                    <a:pt x="79" y="93"/>
                  </a:cubicBezTo>
                  <a:cubicBezTo>
                    <a:pt x="79" y="93"/>
                    <a:pt x="79" y="93"/>
                    <a:pt x="79" y="93"/>
                  </a:cubicBezTo>
                  <a:cubicBezTo>
                    <a:pt x="79" y="93"/>
                    <a:pt x="79" y="93"/>
                    <a:pt x="79" y="93"/>
                  </a:cubicBezTo>
                  <a:cubicBezTo>
                    <a:pt x="64" y="50"/>
                    <a:pt x="64" y="50"/>
                    <a:pt x="64" y="50"/>
                  </a:cubicBezTo>
                  <a:cubicBezTo>
                    <a:pt x="66" y="42"/>
                    <a:pt x="66" y="42"/>
                    <a:pt x="66" y="42"/>
                  </a:cubicBezTo>
                  <a:cubicBezTo>
                    <a:pt x="60" y="37"/>
                    <a:pt x="60" y="37"/>
                    <a:pt x="60" y="37"/>
                  </a:cubicBezTo>
                  <a:cubicBezTo>
                    <a:pt x="63" y="29"/>
                    <a:pt x="63" y="29"/>
                    <a:pt x="63" y="29"/>
                  </a:cubicBezTo>
                  <a:cubicBezTo>
                    <a:pt x="56" y="29"/>
                    <a:pt x="34" y="34"/>
                    <a:pt x="34" y="34"/>
                  </a:cubicBezTo>
                  <a:cubicBezTo>
                    <a:pt x="44" y="9"/>
                    <a:pt x="44" y="9"/>
                    <a:pt x="44" y="9"/>
                  </a:cubicBezTo>
                  <a:cubicBezTo>
                    <a:pt x="35" y="5"/>
                    <a:pt x="26" y="2"/>
                    <a:pt x="17" y="0"/>
                  </a:cubicBezTo>
                  <a:cubicBezTo>
                    <a:pt x="5" y="43"/>
                    <a:pt x="5" y="43"/>
                    <a:pt x="5" y="43"/>
                  </a:cubicBezTo>
                  <a:cubicBezTo>
                    <a:pt x="4" y="46"/>
                    <a:pt x="4" y="46"/>
                    <a:pt x="4" y="46"/>
                  </a:cubicBezTo>
                  <a:cubicBezTo>
                    <a:pt x="3" y="47"/>
                    <a:pt x="3" y="47"/>
                    <a:pt x="3" y="47"/>
                  </a:cubicBezTo>
                  <a:cubicBezTo>
                    <a:pt x="3" y="48"/>
                    <a:pt x="3" y="48"/>
                    <a:pt x="3" y="48"/>
                  </a:cubicBezTo>
                  <a:cubicBezTo>
                    <a:pt x="3" y="48"/>
                    <a:pt x="3" y="48"/>
                    <a:pt x="3" y="48"/>
                  </a:cubicBezTo>
                  <a:cubicBezTo>
                    <a:pt x="3" y="48"/>
                    <a:pt x="3" y="48"/>
                    <a:pt x="3" y="48"/>
                  </a:cubicBezTo>
                  <a:cubicBezTo>
                    <a:pt x="3" y="48"/>
                    <a:pt x="3" y="48"/>
                    <a:pt x="3" y="48"/>
                  </a:cubicBezTo>
                  <a:cubicBezTo>
                    <a:pt x="0" y="45"/>
                    <a:pt x="31" y="78"/>
                    <a:pt x="18" y="64"/>
                  </a:cubicBezTo>
                  <a:cubicBezTo>
                    <a:pt x="18" y="64"/>
                    <a:pt x="18" y="64"/>
                    <a:pt x="18" y="64"/>
                  </a:cubicBezTo>
                  <a:cubicBezTo>
                    <a:pt x="18" y="64"/>
                    <a:pt x="18" y="64"/>
                    <a:pt x="18" y="64"/>
                  </a:cubicBezTo>
                  <a:cubicBezTo>
                    <a:pt x="23" y="62"/>
                    <a:pt x="23" y="62"/>
                    <a:pt x="23" y="62"/>
                  </a:cubicBezTo>
                  <a:cubicBezTo>
                    <a:pt x="34" y="59"/>
                    <a:pt x="34" y="59"/>
                    <a:pt x="34" y="59"/>
                  </a:cubicBezTo>
                  <a:cubicBezTo>
                    <a:pt x="41" y="57"/>
                    <a:pt x="41" y="57"/>
                    <a:pt x="41" y="57"/>
                  </a:cubicBezTo>
                  <a:cubicBezTo>
                    <a:pt x="41" y="69"/>
                    <a:pt x="42" y="81"/>
                    <a:pt x="43" y="93"/>
                  </a:cubicBezTo>
                  <a:cubicBezTo>
                    <a:pt x="89" y="93"/>
                    <a:pt x="89" y="93"/>
                    <a:pt x="89" y="93"/>
                  </a:cubicBezTo>
                  <a:cubicBezTo>
                    <a:pt x="99" y="93"/>
                    <a:pt x="99" y="93"/>
                    <a:pt x="99" y="93"/>
                  </a:cubicBezTo>
                  <a:cubicBezTo>
                    <a:pt x="116" y="93"/>
                    <a:pt x="116" y="93"/>
                    <a:pt x="116" y="93"/>
                  </a:cubicBezTo>
                  <a:lnTo>
                    <a:pt x="110"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232"/>
            <p:cNvSpPr/>
            <p:nvPr/>
          </p:nvSpPr>
          <p:spPr bwMode="auto">
            <a:xfrm>
              <a:off x="6005513" y="3840163"/>
              <a:ext cx="0" cy="4763"/>
            </a:xfrm>
            <a:custGeom>
              <a:avLst/>
              <a:gdLst>
                <a:gd name="T0" fmla="*/ 3 h 3"/>
                <a:gd name="T1" fmla="*/ 0 h 3"/>
                <a:gd name="T2" fmla="*/ 3 h 3"/>
                <a:gd name="T3" fmla="*/ 0 h 3"/>
                <a:gd name="T4" fmla="*/ 3 h 3"/>
              </a:gdLst>
              <a:ahLst/>
              <a:cxnLst>
                <a:cxn ang="0">
                  <a:pos x="0" y="T0"/>
                </a:cxn>
                <a:cxn ang="0">
                  <a:pos x="0" y="T1"/>
                </a:cxn>
                <a:cxn ang="0">
                  <a:pos x="0" y="T2"/>
                </a:cxn>
                <a:cxn ang="0">
                  <a:pos x="0" y="T3"/>
                </a:cxn>
                <a:cxn ang="0">
                  <a:pos x="0" y="T4"/>
                </a:cxn>
              </a:cxnLst>
              <a:rect l="0" t="0" r="r" b="b"/>
              <a:pathLst>
                <a:path h="3">
                  <a:moveTo>
                    <a:pt x="0" y="3"/>
                  </a:moveTo>
                  <a:lnTo>
                    <a:pt x="0" y="0"/>
                  </a:lnTo>
                  <a:lnTo>
                    <a:pt x="0" y="3"/>
                  </a:lnTo>
                  <a:lnTo>
                    <a:pt x="0"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233"/>
            <p:cNvSpPr/>
            <p:nvPr/>
          </p:nvSpPr>
          <p:spPr bwMode="auto">
            <a:xfrm>
              <a:off x="5973763" y="3597276"/>
              <a:ext cx="26988" cy="57150"/>
            </a:xfrm>
            <a:custGeom>
              <a:avLst/>
              <a:gdLst>
                <a:gd name="T0" fmla="*/ 12 w 17"/>
                <a:gd name="T1" fmla="*/ 0 h 36"/>
                <a:gd name="T2" fmla="*/ 17 w 17"/>
                <a:gd name="T3" fmla="*/ 21 h 36"/>
                <a:gd name="T4" fmla="*/ 10 w 17"/>
                <a:gd name="T5" fmla="*/ 36 h 36"/>
                <a:gd name="T6" fmla="*/ 0 w 17"/>
                <a:gd name="T7" fmla="*/ 21 h 36"/>
                <a:gd name="T8" fmla="*/ 3 w 17"/>
                <a:gd name="T9" fmla="*/ 0 h 36"/>
                <a:gd name="T10" fmla="*/ 12 w 17"/>
                <a:gd name="T11" fmla="*/ 0 h 36"/>
              </a:gdLst>
              <a:ahLst/>
              <a:cxnLst>
                <a:cxn ang="0">
                  <a:pos x="T0" y="T1"/>
                </a:cxn>
                <a:cxn ang="0">
                  <a:pos x="T2" y="T3"/>
                </a:cxn>
                <a:cxn ang="0">
                  <a:pos x="T4" y="T5"/>
                </a:cxn>
                <a:cxn ang="0">
                  <a:pos x="T6" y="T7"/>
                </a:cxn>
                <a:cxn ang="0">
                  <a:pos x="T8" y="T9"/>
                </a:cxn>
                <a:cxn ang="0">
                  <a:pos x="T10" y="T11"/>
                </a:cxn>
              </a:cxnLst>
              <a:rect l="0" t="0" r="r" b="b"/>
              <a:pathLst>
                <a:path w="17" h="36">
                  <a:moveTo>
                    <a:pt x="12" y="0"/>
                  </a:moveTo>
                  <a:lnTo>
                    <a:pt x="17" y="21"/>
                  </a:lnTo>
                  <a:lnTo>
                    <a:pt x="10" y="36"/>
                  </a:lnTo>
                  <a:lnTo>
                    <a:pt x="0" y="21"/>
                  </a:lnTo>
                  <a:lnTo>
                    <a:pt x="3"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34"/>
            <p:cNvSpPr/>
            <p:nvPr/>
          </p:nvSpPr>
          <p:spPr bwMode="auto">
            <a:xfrm>
              <a:off x="5978526" y="3635376"/>
              <a:ext cx="41275" cy="209550"/>
            </a:xfrm>
            <a:custGeom>
              <a:avLst/>
              <a:gdLst>
                <a:gd name="T0" fmla="*/ 12 w 26"/>
                <a:gd name="T1" fmla="*/ 0 h 132"/>
                <a:gd name="T2" fmla="*/ 26 w 26"/>
                <a:gd name="T3" fmla="*/ 129 h 132"/>
                <a:gd name="T4" fmla="*/ 17 w 26"/>
                <a:gd name="T5" fmla="*/ 132 h 132"/>
                <a:gd name="T6" fmla="*/ 7 w 26"/>
                <a:gd name="T7" fmla="*/ 132 h 132"/>
                <a:gd name="T8" fmla="*/ 0 w 26"/>
                <a:gd name="T9" fmla="*/ 0 h 132"/>
                <a:gd name="T10" fmla="*/ 12 w 26"/>
                <a:gd name="T11" fmla="*/ 0 h 132"/>
              </a:gdLst>
              <a:ahLst/>
              <a:cxnLst>
                <a:cxn ang="0">
                  <a:pos x="T0" y="T1"/>
                </a:cxn>
                <a:cxn ang="0">
                  <a:pos x="T2" y="T3"/>
                </a:cxn>
                <a:cxn ang="0">
                  <a:pos x="T4" y="T5"/>
                </a:cxn>
                <a:cxn ang="0">
                  <a:pos x="T6" y="T7"/>
                </a:cxn>
                <a:cxn ang="0">
                  <a:pos x="T8" y="T9"/>
                </a:cxn>
                <a:cxn ang="0">
                  <a:pos x="T10" y="T11"/>
                </a:cxn>
              </a:cxnLst>
              <a:rect l="0" t="0" r="r" b="b"/>
              <a:pathLst>
                <a:path w="26" h="132">
                  <a:moveTo>
                    <a:pt x="12" y="0"/>
                  </a:moveTo>
                  <a:lnTo>
                    <a:pt x="26" y="129"/>
                  </a:lnTo>
                  <a:lnTo>
                    <a:pt x="17" y="132"/>
                  </a:lnTo>
                  <a:lnTo>
                    <a:pt x="7" y="132"/>
                  </a:lnTo>
                  <a:lnTo>
                    <a:pt x="0"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35"/>
            <p:cNvSpPr/>
            <p:nvPr/>
          </p:nvSpPr>
          <p:spPr bwMode="auto">
            <a:xfrm>
              <a:off x="6115051" y="3230563"/>
              <a:ext cx="133350" cy="266700"/>
            </a:xfrm>
            <a:custGeom>
              <a:avLst/>
              <a:gdLst>
                <a:gd name="T0" fmla="*/ 10 w 35"/>
                <a:gd name="T1" fmla="*/ 45 h 70"/>
                <a:gd name="T2" fmla="*/ 18 w 35"/>
                <a:gd name="T3" fmla="*/ 53 h 70"/>
                <a:gd name="T4" fmla="*/ 25 w 35"/>
                <a:gd name="T5" fmla="*/ 46 h 70"/>
                <a:gd name="T6" fmla="*/ 17 w 35"/>
                <a:gd name="T7" fmla="*/ 38 h 70"/>
                <a:gd name="T8" fmla="*/ 6 w 35"/>
                <a:gd name="T9" fmla="*/ 34 h 70"/>
                <a:gd name="T10" fmla="*/ 0 w 35"/>
                <a:gd name="T11" fmla="*/ 22 h 70"/>
                <a:gd name="T12" fmla="*/ 13 w 35"/>
                <a:gd name="T13" fmla="*/ 7 h 70"/>
                <a:gd name="T14" fmla="*/ 13 w 35"/>
                <a:gd name="T15" fmla="*/ 0 h 70"/>
                <a:gd name="T16" fmla="*/ 21 w 35"/>
                <a:gd name="T17" fmla="*/ 0 h 70"/>
                <a:gd name="T18" fmla="*/ 21 w 35"/>
                <a:gd name="T19" fmla="*/ 8 h 70"/>
                <a:gd name="T20" fmla="*/ 26 w 35"/>
                <a:gd name="T21" fmla="*/ 11 h 70"/>
                <a:gd name="T22" fmla="*/ 26 w 35"/>
                <a:gd name="T23" fmla="*/ 8 h 70"/>
                <a:gd name="T24" fmla="*/ 32 w 35"/>
                <a:gd name="T25" fmla="*/ 8 h 70"/>
                <a:gd name="T26" fmla="*/ 32 w 35"/>
                <a:gd name="T27" fmla="*/ 22 h 70"/>
                <a:gd name="T28" fmla="*/ 24 w 35"/>
                <a:gd name="T29" fmla="*/ 22 h 70"/>
                <a:gd name="T30" fmla="*/ 17 w 35"/>
                <a:gd name="T31" fmla="*/ 16 h 70"/>
                <a:gd name="T32" fmla="*/ 10 w 35"/>
                <a:gd name="T33" fmla="*/ 22 h 70"/>
                <a:gd name="T34" fmla="*/ 18 w 35"/>
                <a:gd name="T35" fmla="*/ 29 h 70"/>
                <a:gd name="T36" fmla="*/ 29 w 35"/>
                <a:gd name="T37" fmla="*/ 33 h 70"/>
                <a:gd name="T38" fmla="*/ 35 w 35"/>
                <a:gd name="T39" fmla="*/ 46 h 70"/>
                <a:gd name="T40" fmla="*/ 21 w 35"/>
                <a:gd name="T41" fmla="*/ 62 h 70"/>
                <a:gd name="T42" fmla="*/ 21 w 35"/>
                <a:gd name="T43" fmla="*/ 70 h 70"/>
                <a:gd name="T44" fmla="*/ 13 w 35"/>
                <a:gd name="T45" fmla="*/ 70 h 70"/>
                <a:gd name="T46" fmla="*/ 13 w 35"/>
                <a:gd name="T47" fmla="*/ 61 h 70"/>
                <a:gd name="T48" fmla="*/ 13 w 35"/>
                <a:gd name="T49" fmla="*/ 61 h 70"/>
                <a:gd name="T50" fmla="*/ 8 w 35"/>
                <a:gd name="T51" fmla="*/ 58 h 70"/>
                <a:gd name="T52" fmla="*/ 8 w 35"/>
                <a:gd name="T53" fmla="*/ 61 h 70"/>
                <a:gd name="T54" fmla="*/ 1 w 35"/>
                <a:gd name="T55" fmla="*/ 61 h 70"/>
                <a:gd name="T56" fmla="*/ 1 w 35"/>
                <a:gd name="T57" fmla="*/ 45 h 70"/>
                <a:gd name="T58" fmla="*/ 10 w 35"/>
                <a:gd name="T59" fmla="*/ 4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 h="70">
                  <a:moveTo>
                    <a:pt x="10" y="45"/>
                  </a:moveTo>
                  <a:cubicBezTo>
                    <a:pt x="10" y="50"/>
                    <a:pt x="13" y="53"/>
                    <a:pt x="18" y="53"/>
                  </a:cubicBezTo>
                  <a:cubicBezTo>
                    <a:pt x="22" y="53"/>
                    <a:pt x="25" y="51"/>
                    <a:pt x="25" y="46"/>
                  </a:cubicBezTo>
                  <a:cubicBezTo>
                    <a:pt x="25" y="41"/>
                    <a:pt x="21" y="40"/>
                    <a:pt x="17" y="38"/>
                  </a:cubicBezTo>
                  <a:cubicBezTo>
                    <a:pt x="14" y="37"/>
                    <a:pt x="9" y="36"/>
                    <a:pt x="6" y="34"/>
                  </a:cubicBezTo>
                  <a:cubicBezTo>
                    <a:pt x="2" y="31"/>
                    <a:pt x="0" y="27"/>
                    <a:pt x="0" y="22"/>
                  </a:cubicBezTo>
                  <a:cubicBezTo>
                    <a:pt x="0" y="15"/>
                    <a:pt x="6" y="8"/>
                    <a:pt x="13" y="7"/>
                  </a:cubicBezTo>
                  <a:cubicBezTo>
                    <a:pt x="13" y="0"/>
                    <a:pt x="13" y="0"/>
                    <a:pt x="13" y="0"/>
                  </a:cubicBezTo>
                  <a:cubicBezTo>
                    <a:pt x="21" y="0"/>
                    <a:pt x="21" y="0"/>
                    <a:pt x="21" y="0"/>
                  </a:cubicBezTo>
                  <a:cubicBezTo>
                    <a:pt x="21" y="8"/>
                    <a:pt x="21" y="8"/>
                    <a:pt x="21" y="8"/>
                  </a:cubicBezTo>
                  <a:cubicBezTo>
                    <a:pt x="23" y="8"/>
                    <a:pt x="24" y="9"/>
                    <a:pt x="26" y="11"/>
                  </a:cubicBezTo>
                  <a:cubicBezTo>
                    <a:pt x="26" y="8"/>
                    <a:pt x="26" y="8"/>
                    <a:pt x="26" y="8"/>
                  </a:cubicBezTo>
                  <a:cubicBezTo>
                    <a:pt x="32" y="8"/>
                    <a:pt x="32" y="8"/>
                    <a:pt x="32" y="8"/>
                  </a:cubicBezTo>
                  <a:cubicBezTo>
                    <a:pt x="32" y="22"/>
                    <a:pt x="32" y="22"/>
                    <a:pt x="32" y="22"/>
                  </a:cubicBezTo>
                  <a:cubicBezTo>
                    <a:pt x="24" y="22"/>
                    <a:pt x="24" y="22"/>
                    <a:pt x="24" y="22"/>
                  </a:cubicBezTo>
                  <a:cubicBezTo>
                    <a:pt x="24" y="18"/>
                    <a:pt x="21" y="16"/>
                    <a:pt x="17" y="16"/>
                  </a:cubicBezTo>
                  <a:cubicBezTo>
                    <a:pt x="13" y="16"/>
                    <a:pt x="10" y="18"/>
                    <a:pt x="10" y="22"/>
                  </a:cubicBezTo>
                  <a:cubicBezTo>
                    <a:pt x="10" y="26"/>
                    <a:pt x="14" y="28"/>
                    <a:pt x="18" y="29"/>
                  </a:cubicBezTo>
                  <a:cubicBezTo>
                    <a:pt x="21" y="30"/>
                    <a:pt x="26" y="31"/>
                    <a:pt x="29" y="33"/>
                  </a:cubicBezTo>
                  <a:cubicBezTo>
                    <a:pt x="33" y="36"/>
                    <a:pt x="35" y="41"/>
                    <a:pt x="35" y="46"/>
                  </a:cubicBezTo>
                  <a:cubicBezTo>
                    <a:pt x="35" y="54"/>
                    <a:pt x="29" y="61"/>
                    <a:pt x="21" y="62"/>
                  </a:cubicBezTo>
                  <a:cubicBezTo>
                    <a:pt x="21" y="70"/>
                    <a:pt x="21" y="70"/>
                    <a:pt x="21" y="70"/>
                  </a:cubicBezTo>
                  <a:cubicBezTo>
                    <a:pt x="13" y="70"/>
                    <a:pt x="13" y="70"/>
                    <a:pt x="13" y="70"/>
                  </a:cubicBezTo>
                  <a:cubicBezTo>
                    <a:pt x="13" y="61"/>
                    <a:pt x="13" y="61"/>
                    <a:pt x="13" y="61"/>
                  </a:cubicBezTo>
                  <a:cubicBezTo>
                    <a:pt x="13" y="61"/>
                    <a:pt x="13" y="61"/>
                    <a:pt x="13" y="61"/>
                  </a:cubicBezTo>
                  <a:cubicBezTo>
                    <a:pt x="11" y="60"/>
                    <a:pt x="10" y="59"/>
                    <a:pt x="8" y="58"/>
                  </a:cubicBezTo>
                  <a:cubicBezTo>
                    <a:pt x="8" y="61"/>
                    <a:pt x="8" y="61"/>
                    <a:pt x="8" y="61"/>
                  </a:cubicBezTo>
                  <a:cubicBezTo>
                    <a:pt x="1" y="61"/>
                    <a:pt x="1" y="61"/>
                    <a:pt x="1" y="61"/>
                  </a:cubicBezTo>
                  <a:cubicBezTo>
                    <a:pt x="1" y="45"/>
                    <a:pt x="1" y="45"/>
                    <a:pt x="1" y="45"/>
                  </a:cubicBezTo>
                  <a:lnTo>
                    <a:pt x="10"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Rectangle 236"/>
            <p:cNvSpPr>
              <a:spLocks noChangeArrowheads="1"/>
            </p:cNvSpPr>
            <p:nvPr/>
          </p:nvSpPr>
          <p:spPr bwMode="auto">
            <a:xfrm>
              <a:off x="6099176" y="3559176"/>
              <a:ext cx="152400"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 name="Freeform 237"/>
            <p:cNvSpPr>
              <a:spLocks noEditPoints="1"/>
            </p:cNvSpPr>
            <p:nvPr/>
          </p:nvSpPr>
          <p:spPr bwMode="auto">
            <a:xfrm>
              <a:off x="6019801" y="3159126"/>
              <a:ext cx="315913" cy="381000"/>
            </a:xfrm>
            <a:custGeom>
              <a:avLst/>
              <a:gdLst>
                <a:gd name="T0" fmla="*/ 83 w 83"/>
                <a:gd name="T1" fmla="*/ 41 h 100"/>
                <a:gd name="T2" fmla="*/ 41 w 83"/>
                <a:gd name="T3" fmla="*/ 0 h 100"/>
                <a:gd name="T4" fmla="*/ 0 w 83"/>
                <a:gd name="T5" fmla="*/ 41 h 100"/>
                <a:gd name="T6" fmla="*/ 0 w 83"/>
                <a:gd name="T7" fmla="*/ 45 h 100"/>
                <a:gd name="T8" fmla="*/ 16 w 83"/>
                <a:gd name="T9" fmla="*/ 82 h 100"/>
                <a:gd name="T10" fmla="*/ 19 w 83"/>
                <a:gd name="T11" fmla="*/ 100 h 100"/>
                <a:gd name="T12" fmla="*/ 38 w 83"/>
                <a:gd name="T13" fmla="*/ 100 h 100"/>
                <a:gd name="T14" fmla="*/ 44 w 83"/>
                <a:gd name="T15" fmla="*/ 100 h 100"/>
                <a:gd name="T16" fmla="*/ 63 w 83"/>
                <a:gd name="T17" fmla="*/ 100 h 100"/>
                <a:gd name="T18" fmla="*/ 66 w 83"/>
                <a:gd name="T19" fmla="*/ 82 h 100"/>
                <a:gd name="T20" fmla="*/ 82 w 83"/>
                <a:gd name="T21" fmla="*/ 45 h 100"/>
                <a:gd name="T22" fmla="*/ 83 w 83"/>
                <a:gd name="T23" fmla="*/ 41 h 100"/>
                <a:gd name="T24" fmla="*/ 75 w 83"/>
                <a:gd name="T25" fmla="*/ 43 h 100"/>
                <a:gd name="T26" fmla="*/ 75 w 83"/>
                <a:gd name="T27" fmla="*/ 48 h 100"/>
                <a:gd name="T28" fmla="*/ 75 w 83"/>
                <a:gd name="T29" fmla="*/ 48 h 100"/>
                <a:gd name="T30" fmla="*/ 60 w 83"/>
                <a:gd name="T31" fmla="*/ 77 h 100"/>
                <a:gd name="T32" fmla="*/ 56 w 83"/>
                <a:gd name="T33" fmla="*/ 93 h 100"/>
                <a:gd name="T34" fmla="*/ 27 w 83"/>
                <a:gd name="T35" fmla="*/ 93 h 100"/>
                <a:gd name="T36" fmla="*/ 22 w 83"/>
                <a:gd name="T37" fmla="*/ 78 h 100"/>
                <a:gd name="T38" fmla="*/ 7 w 83"/>
                <a:gd name="T39" fmla="*/ 48 h 100"/>
                <a:gd name="T40" fmla="*/ 8 w 83"/>
                <a:gd name="T41" fmla="*/ 48 h 100"/>
                <a:gd name="T42" fmla="*/ 7 w 83"/>
                <a:gd name="T43" fmla="*/ 43 h 100"/>
                <a:gd name="T44" fmla="*/ 7 w 83"/>
                <a:gd name="T45" fmla="*/ 41 h 100"/>
                <a:gd name="T46" fmla="*/ 41 w 83"/>
                <a:gd name="T47" fmla="*/ 7 h 100"/>
                <a:gd name="T48" fmla="*/ 75 w 83"/>
                <a:gd name="T49" fmla="*/ 41 h 100"/>
                <a:gd name="T50" fmla="*/ 75 w 83"/>
                <a:gd name="T51" fmla="*/ 4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3" h="100">
                  <a:moveTo>
                    <a:pt x="83" y="41"/>
                  </a:moveTo>
                  <a:cubicBezTo>
                    <a:pt x="83" y="18"/>
                    <a:pt x="64" y="0"/>
                    <a:pt x="41" y="0"/>
                  </a:cubicBezTo>
                  <a:cubicBezTo>
                    <a:pt x="18" y="0"/>
                    <a:pt x="0" y="18"/>
                    <a:pt x="0" y="41"/>
                  </a:cubicBezTo>
                  <a:cubicBezTo>
                    <a:pt x="0" y="43"/>
                    <a:pt x="0" y="44"/>
                    <a:pt x="0" y="45"/>
                  </a:cubicBezTo>
                  <a:cubicBezTo>
                    <a:pt x="0" y="46"/>
                    <a:pt x="1" y="62"/>
                    <a:pt x="16" y="82"/>
                  </a:cubicBezTo>
                  <a:cubicBezTo>
                    <a:pt x="21" y="88"/>
                    <a:pt x="19" y="100"/>
                    <a:pt x="19" y="100"/>
                  </a:cubicBezTo>
                  <a:cubicBezTo>
                    <a:pt x="25" y="100"/>
                    <a:pt x="32" y="100"/>
                    <a:pt x="38" y="100"/>
                  </a:cubicBezTo>
                  <a:cubicBezTo>
                    <a:pt x="40" y="100"/>
                    <a:pt x="42" y="100"/>
                    <a:pt x="44" y="100"/>
                  </a:cubicBezTo>
                  <a:cubicBezTo>
                    <a:pt x="51" y="100"/>
                    <a:pt x="57" y="100"/>
                    <a:pt x="63" y="100"/>
                  </a:cubicBezTo>
                  <a:cubicBezTo>
                    <a:pt x="63" y="100"/>
                    <a:pt x="61" y="88"/>
                    <a:pt x="66" y="82"/>
                  </a:cubicBezTo>
                  <a:cubicBezTo>
                    <a:pt x="82" y="62"/>
                    <a:pt x="83" y="46"/>
                    <a:pt x="82" y="45"/>
                  </a:cubicBezTo>
                  <a:cubicBezTo>
                    <a:pt x="82" y="44"/>
                    <a:pt x="83" y="43"/>
                    <a:pt x="83" y="41"/>
                  </a:cubicBezTo>
                  <a:close/>
                  <a:moveTo>
                    <a:pt x="75" y="43"/>
                  </a:moveTo>
                  <a:cubicBezTo>
                    <a:pt x="75" y="48"/>
                    <a:pt x="75" y="48"/>
                    <a:pt x="75" y="48"/>
                  </a:cubicBezTo>
                  <a:cubicBezTo>
                    <a:pt x="75" y="48"/>
                    <a:pt x="75" y="48"/>
                    <a:pt x="75" y="48"/>
                  </a:cubicBezTo>
                  <a:cubicBezTo>
                    <a:pt x="74" y="52"/>
                    <a:pt x="71" y="63"/>
                    <a:pt x="60" y="77"/>
                  </a:cubicBezTo>
                  <a:cubicBezTo>
                    <a:pt x="57" y="82"/>
                    <a:pt x="56" y="88"/>
                    <a:pt x="56" y="93"/>
                  </a:cubicBezTo>
                  <a:cubicBezTo>
                    <a:pt x="27" y="93"/>
                    <a:pt x="27" y="93"/>
                    <a:pt x="27" y="93"/>
                  </a:cubicBezTo>
                  <a:cubicBezTo>
                    <a:pt x="26" y="88"/>
                    <a:pt x="25" y="82"/>
                    <a:pt x="22" y="78"/>
                  </a:cubicBezTo>
                  <a:cubicBezTo>
                    <a:pt x="11" y="63"/>
                    <a:pt x="8" y="52"/>
                    <a:pt x="7" y="48"/>
                  </a:cubicBezTo>
                  <a:cubicBezTo>
                    <a:pt x="8" y="48"/>
                    <a:pt x="8" y="48"/>
                    <a:pt x="8" y="48"/>
                  </a:cubicBezTo>
                  <a:cubicBezTo>
                    <a:pt x="7" y="43"/>
                    <a:pt x="7" y="43"/>
                    <a:pt x="7" y="43"/>
                  </a:cubicBezTo>
                  <a:cubicBezTo>
                    <a:pt x="7" y="42"/>
                    <a:pt x="7" y="42"/>
                    <a:pt x="7" y="41"/>
                  </a:cubicBezTo>
                  <a:cubicBezTo>
                    <a:pt x="7" y="22"/>
                    <a:pt x="22" y="7"/>
                    <a:pt x="41" y="7"/>
                  </a:cubicBezTo>
                  <a:cubicBezTo>
                    <a:pt x="60" y="7"/>
                    <a:pt x="75" y="22"/>
                    <a:pt x="75" y="41"/>
                  </a:cubicBezTo>
                  <a:cubicBezTo>
                    <a:pt x="75" y="42"/>
                    <a:pt x="75" y="42"/>
                    <a:pt x="75"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38"/>
            <p:cNvSpPr/>
            <p:nvPr/>
          </p:nvSpPr>
          <p:spPr bwMode="auto">
            <a:xfrm>
              <a:off x="6126163" y="3616326"/>
              <a:ext cx="98425" cy="30163"/>
            </a:xfrm>
            <a:custGeom>
              <a:avLst/>
              <a:gdLst>
                <a:gd name="T0" fmla="*/ 0 w 26"/>
                <a:gd name="T1" fmla="*/ 0 h 8"/>
                <a:gd name="T2" fmla="*/ 0 w 26"/>
                <a:gd name="T3" fmla="*/ 2 h 8"/>
                <a:gd name="T4" fmla="*/ 6 w 26"/>
                <a:gd name="T5" fmla="*/ 8 h 8"/>
                <a:gd name="T6" fmla="*/ 20 w 26"/>
                <a:gd name="T7" fmla="*/ 8 h 8"/>
                <a:gd name="T8" fmla="*/ 26 w 26"/>
                <a:gd name="T9" fmla="*/ 2 h 8"/>
                <a:gd name="T10" fmla="*/ 26 w 26"/>
                <a:gd name="T11" fmla="*/ 0 h 8"/>
                <a:gd name="T12" fmla="*/ 0 w 2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6" h="8">
                  <a:moveTo>
                    <a:pt x="0" y="0"/>
                  </a:moveTo>
                  <a:cubicBezTo>
                    <a:pt x="0" y="2"/>
                    <a:pt x="0" y="2"/>
                    <a:pt x="0" y="2"/>
                  </a:cubicBezTo>
                  <a:cubicBezTo>
                    <a:pt x="0" y="6"/>
                    <a:pt x="3" y="8"/>
                    <a:pt x="6" y="8"/>
                  </a:cubicBezTo>
                  <a:cubicBezTo>
                    <a:pt x="20" y="8"/>
                    <a:pt x="20" y="8"/>
                    <a:pt x="20" y="8"/>
                  </a:cubicBezTo>
                  <a:cubicBezTo>
                    <a:pt x="23" y="8"/>
                    <a:pt x="26" y="6"/>
                    <a:pt x="26" y="2"/>
                  </a:cubicBezTo>
                  <a:cubicBezTo>
                    <a:pt x="26" y="0"/>
                    <a:pt x="26" y="0"/>
                    <a:pt x="26"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Rectangle 239"/>
            <p:cNvSpPr>
              <a:spLocks noChangeArrowheads="1"/>
            </p:cNvSpPr>
            <p:nvPr/>
          </p:nvSpPr>
          <p:spPr bwMode="auto">
            <a:xfrm>
              <a:off x="6092826" y="3554413"/>
              <a:ext cx="166688" cy="1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3" name="Rectangle 240"/>
            <p:cNvSpPr>
              <a:spLocks noChangeArrowheads="1"/>
            </p:cNvSpPr>
            <p:nvPr/>
          </p:nvSpPr>
          <p:spPr bwMode="auto">
            <a:xfrm>
              <a:off x="6092826" y="3578226"/>
              <a:ext cx="166688"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4" name="Freeform 241"/>
            <p:cNvSpPr/>
            <p:nvPr/>
          </p:nvSpPr>
          <p:spPr bwMode="auto">
            <a:xfrm>
              <a:off x="6092826" y="3605213"/>
              <a:ext cx="166688" cy="30163"/>
            </a:xfrm>
            <a:custGeom>
              <a:avLst/>
              <a:gdLst>
                <a:gd name="T0" fmla="*/ 0 w 44"/>
                <a:gd name="T1" fmla="*/ 0 h 8"/>
                <a:gd name="T2" fmla="*/ 11 w 44"/>
                <a:gd name="T3" fmla="*/ 8 h 8"/>
                <a:gd name="T4" fmla="*/ 34 w 44"/>
                <a:gd name="T5" fmla="*/ 8 h 8"/>
                <a:gd name="T6" fmla="*/ 44 w 44"/>
                <a:gd name="T7" fmla="*/ 0 h 8"/>
                <a:gd name="T8" fmla="*/ 0 w 44"/>
                <a:gd name="T9" fmla="*/ 0 h 8"/>
              </a:gdLst>
              <a:ahLst/>
              <a:cxnLst>
                <a:cxn ang="0">
                  <a:pos x="T0" y="T1"/>
                </a:cxn>
                <a:cxn ang="0">
                  <a:pos x="T2" y="T3"/>
                </a:cxn>
                <a:cxn ang="0">
                  <a:pos x="T4" y="T5"/>
                </a:cxn>
                <a:cxn ang="0">
                  <a:pos x="T6" y="T7"/>
                </a:cxn>
                <a:cxn ang="0">
                  <a:pos x="T8" y="T9"/>
                </a:cxn>
              </a:cxnLst>
              <a:rect l="0" t="0" r="r" b="b"/>
              <a:pathLst>
                <a:path w="44" h="8">
                  <a:moveTo>
                    <a:pt x="0" y="0"/>
                  </a:moveTo>
                  <a:cubicBezTo>
                    <a:pt x="1" y="4"/>
                    <a:pt x="5" y="8"/>
                    <a:pt x="11" y="8"/>
                  </a:cubicBezTo>
                  <a:cubicBezTo>
                    <a:pt x="34" y="8"/>
                    <a:pt x="34" y="8"/>
                    <a:pt x="34" y="8"/>
                  </a:cubicBezTo>
                  <a:cubicBezTo>
                    <a:pt x="39" y="8"/>
                    <a:pt x="44" y="4"/>
                    <a:pt x="44"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42"/>
            <p:cNvSpPr/>
            <p:nvPr/>
          </p:nvSpPr>
          <p:spPr bwMode="auto">
            <a:xfrm>
              <a:off x="6167438" y="3017838"/>
              <a:ext cx="34925" cy="87313"/>
            </a:xfrm>
            <a:custGeom>
              <a:avLst/>
              <a:gdLst>
                <a:gd name="T0" fmla="*/ 4 w 9"/>
                <a:gd name="T1" fmla="*/ 23 h 23"/>
                <a:gd name="T2" fmla="*/ 0 w 9"/>
                <a:gd name="T3" fmla="*/ 19 h 23"/>
                <a:gd name="T4" fmla="*/ 0 w 9"/>
                <a:gd name="T5" fmla="*/ 5 h 23"/>
                <a:gd name="T6" fmla="*/ 4 w 9"/>
                <a:gd name="T7" fmla="*/ 0 h 23"/>
                <a:gd name="T8" fmla="*/ 9 w 9"/>
                <a:gd name="T9" fmla="*/ 5 h 23"/>
                <a:gd name="T10" fmla="*/ 9 w 9"/>
                <a:gd name="T11" fmla="*/ 19 h 23"/>
                <a:gd name="T12" fmla="*/ 4 w 9"/>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9" h="23">
                  <a:moveTo>
                    <a:pt x="4" y="23"/>
                  </a:moveTo>
                  <a:cubicBezTo>
                    <a:pt x="2" y="23"/>
                    <a:pt x="0" y="21"/>
                    <a:pt x="0" y="19"/>
                  </a:cubicBezTo>
                  <a:cubicBezTo>
                    <a:pt x="0" y="5"/>
                    <a:pt x="0" y="5"/>
                    <a:pt x="0" y="5"/>
                  </a:cubicBezTo>
                  <a:cubicBezTo>
                    <a:pt x="0" y="2"/>
                    <a:pt x="2" y="0"/>
                    <a:pt x="4" y="0"/>
                  </a:cubicBezTo>
                  <a:cubicBezTo>
                    <a:pt x="7" y="0"/>
                    <a:pt x="9" y="2"/>
                    <a:pt x="9" y="5"/>
                  </a:cubicBezTo>
                  <a:cubicBezTo>
                    <a:pt x="9" y="19"/>
                    <a:pt x="9" y="19"/>
                    <a:pt x="9" y="19"/>
                  </a:cubicBezTo>
                  <a:cubicBezTo>
                    <a:pt x="9" y="21"/>
                    <a:pt x="7" y="23"/>
                    <a:pt x="4"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43"/>
            <p:cNvSpPr/>
            <p:nvPr/>
          </p:nvSpPr>
          <p:spPr bwMode="auto">
            <a:xfrm>
              <a:off x="6027738" y="3048001"/>
              <a:ext cx="65088" cy="84138"/>
            </a:xfrm>
            <a:custGeom>
              <a:avLst/>
              <a:gdLst>
                <a:gd name="T0" fmla="*/ 12 w 17"/>
                <a:gd name="T1" fmla="*/ 22 h 22"/>
                <a:gd name="T2" fmla="*/ 8 w 17"/>
                <a:gd name="T3" fmla="*/ 20 h 22"/>
                <a:gd name="T4" fmla="*/ 1 w 17"/>
                <a:gd name="T5" fmla="*/ 7 h 22"/>
                <a:gd name="T6" fmla="*/ 3 w 17"/>
                <a:gd name="T7" fmla="*/ 1 h 22"/>
                <a:gd name="T8" fmla="*/ 9 w 17"/>
                <a:gd name="T9" fmla="*/ 3 h 22"/>
                <a:gd name="T10" fmla="*/ 16 w 17"/>
                <a:gd name="T11" fmla="*/ 15 h 22"/>
                <a:gd name="T12" fmla="*/ 14 w 17"/>
                <a:gd name="T13" fmla="*/ 21 h 22"/>
                <a:gd name="T14" fmla="*/ 12 w 17"/>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2">
                  <a:moveTo>
                    <a:pt x="12" y="22"/>
                  </a:moveTo>
                  <a:cubicBezTo>
                    <a:pt x="11" y="22"/>
                    <a:pt x="9" y="21"/>
                    <a:pt x="8" y="20"/>
                  </a:cubicBezTo>
                  <a:cubicBezTo>
                    <a:pt x="1" y="7"/>
                    <a:pt x="1" y="7"/>
                    <a:pt x="1" y="7"/>
                  </a:cubicBezTo>
                  <a:cubicBezTo>
                    <a:pt x="0" y="5"/>
                    <a:pt x="1" y="3"/>
                    <a:pt x="3" y="1"/>
                  </a:cubicBezTo>
                  <a:cubicBezTo>
                    <a:pt x="5" y="0"/>
                    <a:pt x="8" y="1"/>
                    <a:pt x="9" y="3"/>
                  </a:cubicBezTo>
                  <a:cubicBezTo>
                    <a:pt x="16" y="15"/>
                    <a:pt x="16" y="15"/>
                    <a:pt x="16" y="15"/>
                  </a:cubicBezTo>
                  <a:cubicBezTo>
                    <a:pt x="17" y="17"/>
                    <a:pt x="16" y="20"/>
                    <a:pt x="14" y="21"/>
                  </a:cubicBezTo>
                  <a:cubicBezTo>
                    <a:pt x="14" y="22"/>
                    <a:pt x="13" y="22"/>
                    <a:pt x="1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44"/>
            <p:cNvSpPr/>
            <p:nvPr/>
          </p:nvSpPr>
          <p:spPr bwMode="auto">
            <a:xfrm>
              <a:off x="5924551" y="3148013"/>
              <a:ext cx="84138" cy="60325"/>
            </a:xfrm>
            <a:custGeom>
              <a:avLst/>
              <a:gdLst>
                <a:gd name="T0" fmla="*/ 17 w 22"/>
                <a:gd name="T1" fmla="*/ 16 h 16"/>
                <a:gd name="T2" fmla="*/ 15 w 22"/>
                <a:gd name="T3" fmla="*/ 16 h 16"/>
                <a:gd name="T4" fmla="*/ 3 w 22"/>
                <a:gd name="T5" fmla="*/ 9 h 16"/>
                <a:gd name="T6" fmla="*/ 1 w 22"/>
                <a:gd name="T7" fmla="*/ 3 h 16"/>
                <a:gd name="T8" fmla="*/ 7 w 22"/>
                <a:gd name="T9" fmla="*/ 1 h 16"/>
                <a:gd name="T10" fmla="*/ 19 w 22"/>
                <a:gd name="T11" fmla="*/ 8 h 16"/>
                <a:gd name="T12" fmla="*/ 21 w 22"/>
                <a:gd name="T13" fmla="*/ 14 h 16"/>
                <a:gd name="T14" fmla="*/ 17 w 22"/>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17" y="16"/>
                  </a:moveTo>
                  <a:cubicBezTo>
                    <a:pt x="16" y="16"/>
                    <a:pt x="15" y="16"/>
                    <a:pt x="15" y="16"/>
                  </a:cubicBezTo>
                  <a:cubicBezTo>
                    <a:pt x="3" y="9"/>
                    <a:pt x="3" y="9"/>
                    <a:pt x="3" y="9"/>
                  </a:cubicBezTo>
                  <a:cubicBezTo>
                    <a:pt x="0" y="7"/>
                    <a:pt x="0" y="5"/>
                    <a:pt x="1" y="3"/>
                  </a:cubicBezTo>
                  <a:cubicBezTo>
                    <a:pt x="2" y="0"/>
                    <a:pt x="5" y="0"/>
                    <a:pt x="7" y="1"/>
                  </a:cubicBezTo>
                  <a:cubicBezTo>
                    <a:pt x="19" y="8"/>
                    <a:pt x="19" y="8"/>
                    <a:pt x="19" y="8"/>
                  </a:cubicBezTo>
                  <a:cubicBezTo>
                    <a:pt x="21" y="9"/>
                    <a:pt x="22" y="12"/>
                    <a:pt x="21" y="14"/>
                  </a:cubicBezTo>
                  <a:cubicBezTo>
                    <a:pt x="20" y="15"/>
                    <a:pt x="19" y="16"/>
                    <a:pt x="1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45"/>
            <p:cNvSpPr/>
            <p:nvPr/>
          </p:nvSpPr>
          <p:spPr bwMode="auto">
            <a:xfrm>
              <a:off x="5886451" y="3284538"/>
              <a:ext cx="84138" cy="34925"/>
            </a:xfrm>
            <a:custGeom>
              <a:avLst/>
              <a:gdLst>
                <a:gd name="T0" fmla="*/ 18 w 22"/>
                <a:gd name="T1" fmla="*/ 9 h 9"/>
                <a:gd name="T2" fmla="*/ 4 w 22"/>
                <a:gd name="T3" fmla="*/ 9 h 9"/>
                <a:gd name="T4" fmla="*/ 0 w 22"/>
                <a:gd name="T5" fmla="*/ 5 h 9"/>
                <a:gd name="T6" fmla="*/ 4 w 22"/>
                <a:gd name="T7" fmla="*/ 0 h 9"/>
                <a:gd name="T8" fmla="*/ 18 w 22"/>
                <a:gd name="T9" fmla="*/ 0 h 9"/>
                <a:gd name="T10" fmla="*/ 22 w 22"/>
                <a:gd name="T11" fmla="*/ 5 h 9"/>
                <a:gd name="T12" fmla="*/ 18 w 22"/>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2" h="9">
                  <a:moveTo>
                    <a:pt x="18" y="9"/>
                  </a:moveTo>
                  <a:cubicBezTo>
                    <a:pt x="4" y="9"/>
                    <a:pt x="4" y="9"/>
                    <a:pt x="4" y="9"/>
                  </a:cubicBezTo>
                  <a:cubicBezTo>
                    <a:pt x="2" y="9"/>
                    <a:pt x="0" y="7"/>
                    <a:pt x="0" y="5"/>
                  </a:cubicBezTo>
                  <a:cubicBezTo>
                    <a:pt x="0" y="2"/>
                    <a:pt x="2" y="0"/>
                    <a:pt x="4" y="0"/>
                  </a:cubicBezTo>
                  <a:cubicBezTo>
                    <a:pt x="18" y="0"/>
                    <a:pt x="18" y="0"/>
                    <a:pt x="18" y="0"/>
                  </a:cubicBezTo>
                  <a:cubicBezTo>
                    <a:pt x="21" y="0"/>
                    <a:pt x="22" y="2"/>
                    <a:pt x="22" y="5"/>
                  </a:cubicBezTo>
                  <a:cubicBezTo>
                    <a:pt x="22" y="7"/>
                    <a:pt x="21" y="9"/>
                    <a:pt x="1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46"/>
            <p:cNvSpPr/>
            <p:nvPr/>
          </p:nvSpPr>
          <p:spPr bwMode="auto">
            <a:xfrm>
              <a:off x="6343651" y="3409951"/>
              <a:ext cx="87313" cy="61913"/>
            </a:xfrm>
            <a:custGeom>
              <a:avLst/>
              <a:gdLst>
                <a:gd name="T0" fmla="*/ 18 w 23"/>
                <a:gd name="T1" fmla="*/ 16 h 16"/>
                <a:gd name="T2" fmla="*/ 15 w 23"/>
                <a:gd name="T3" fmla="*/ 16 h 16"/>
                <a:gd name="T4" fmla="*/ 3 w 23"/>
                <a:gd name="T5" fmla="*/ 9 h 16"/>
                <a:gd name="T6" fmla="*/ 2 w 23"/>
                <a:gd name="T7" fmla="*/ 3 h 16"/>
                <a:gd name="T8" fmla="*/ 8 w 23"/>
                <a:gd name="T9" fmla="*/ 1 h 16"/>
                <a:gd name="T10" fmla="*/ 20 w 23"/>
                <a:gd name="T11" fmla="*/ 8 h 16"/>
                <a:gd name="T12" fmla="*/ 21 w 23"/>
                <a:gd name="T13" fmla="*/ 14 h 16"/>
                <a:gd name="T14" fmla="*/ 18 w 23"/>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6">
                  <a:moveTo>
                    <a:pt x="18" y="16"/>
                  </a:moveTo>
                  <a:cubicBezTo>
                    <a:pt x="17" y="16"/>
                    <a:pt x="16" y="16"/>
                    <a:pt x="15" y="16"/>
                  </a:cubicBezTo>
                  <a:cubicBezTo>
                    <a:pt x="3" y="9"/>
                    <a:pt x="3" y="9"/>
                    <a:pt x="3" y="9"/>
                  </a:cubicBezTo>
                  <a:cubicBezTo>
                    <a:pt x="1" y="7"/>
                    <a:pt x="0" y="5"/>
                    <a:pt x="2" y="3"/>
                  </a:cubicBezTo>
                  <a:cubicBezTo>
                    <a:pt x="3" y="1"/>
                    <a:pt x="5" y="0"/>
                    <a:pt x="8" y="1"/>
                  </a:cubicBezTo>
                  <a:cubicBezTo>
                    <a:pt x="20" y="8"/>
                    <a:pt x="20" y="8"/>
                    <a:pt x="20" y="8"/>
                  </a:cubicBezTo>
                  <a:cubicBezTo>
                    <a:pt x="22" y="9"/>
                    <a:pt x="23" y="12"/>
                    <a:pt x="21" y="14"/>
                  </a:cubicBezTo>
                  <a:cubicBezTo>
                    <a:pt x="21" y="15"/>
                    <a:pt x="19" y="16"/>
                    <a:pt x="18"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47"/>
            <p:cNvSpPr/>
            <p:nvPr/>
          </p:nvSpPr>
          <p:spPr bwMode="auto">
            <a:xfrm>
              <a:off x="6380163" y="3303588"/>
              <a:ext cx="88900" cy="30163"/>
            </a:xfrm>
            <a:custGeom>
              <a:avLst/>
              <a:gdLst>
                <a:gd name="T0" fmla="*/ 18 w 23"/>
                <a:gd name="T1" fmla="*/ 8 h 8"/>
                <a:gd name="T2" fmla="*/ 4 w 23"/>
                <a:gd name="T3" fmla="*/ 8 h 8"/>
                <a:gd name="T4" fmla="*/ 0 w 23"/>
                <a:gd name="T5" fmla="*/ 4 h 8"/>
                <a:gd name="T6" fmla="*/ 4 w 23"/>
                <a:gd name="T7" fmla="*/ 0 h 8"/>
                <a:gd name="T8" fmla="*/ 18 w 23"/>
                <a:gd name="T9" fmla="*/ 0 h 8"/>
                <a:gd name="T10" fmla="*/ 23 w 23"/>
                <a:gd name="T11" fmla="*/ 4 h 8"/>
                <a:gd name="T12" fmla="*/ 18 w 2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3" h="8">
                  <a:moveTo>
                    <a:pt x="18" y="8"/>
                  </a:moveTo>
                  <a:cubicBezTo>
                    <a:pt x="4" y="8"/>
                    <a:pt x="4" y="8"/>
                    <a:pt x="4" y="8"/>
                  </a:cubicBezTo>
                  <a:cubicBezTo>
                    <a:pt x="2" y="8"/>
                    <a:pt x="0" y="7"/>
                    <a:pt x="0" y="4"/>
                  </a:cubicBezTo>
                  <a:cubicBezTo>
                    <a:pt x="0" y="2"/>
                    <a:pt x="2" y="0"/>
                    <a:pt x="4" y="0"/>
                  </a:cubicBezTo>
                  <a:cubicBezTo>
                    <a:pt x="18" y="0"/>
                    <a:pt x="18" y="0"/>
                    <a:pt x="18" y="0"/>
                  </a:cubicBezTo>
                  <a:cubicBezTo>
                    <a:pt x="21" y="0"/>
                    <a:pt x="23" y="2"/>
                    <a:pt x="23" y="4"/>
                  </a:cubicBezTo>
                  <a:cubicBezTo>
                    <a:pt x="23" y="7"/>
                    <a:pt x="21" y="8"/>
                    <a:pt x="1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48"/>
            <p:cNvSpPr/>
            <p:nvPr/>
          </p:nvSpPr>
          <p:spPr bwMode="auto">
            <a:xfrm>
              <a:off x="6354763" y="3162301"/>
              <a:ext cx="82550" cy="61913"/>
            </a:xfrm>
            <a:custGeom>
              <a:avLst/>
              <a:gdLst>
                <a:gd name="T0" fmla="*/ 5 w 22"/>
                <a:gd name="T1" fmla="*/ 16 h 16"/>
                <a:gd name="T2" fmla="*/ 1 w 22"/>
                <a:gd name="T3" fmla="*/ 14 h 16"/>
                <a:gd name="T4" fmla="*/ 2 w 22"/>
                <a:gd name="T5" fmla="*/ 8 h 16"/>
                <a:gd name="T6" fmla="*/ 15 w 22"/>
                <a:gd name="T7" fmla="*/ 1 h 16"/>
                <a:gd name="T8" fmla="*/ 21 w 22"/>
                <a:gd name="T9" fmla="*/ 2 h 16"/>
                <a:gd name="T10" fmla="*/ 19 w 22"/>
                <a:gd name="T11" fmla="*/ 8 h 16"/>
                <a:gd name="T12" fmla="*/ 7 w 22"/>
                <a:gd name="T13" fmla="*/ 16 h 16"/>
                <a:gd name="T14" fmla="*/ 5 w 22"/>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5" y="16"/>
                  </a:moveTo>
                  <a:cubicBezTo>
                    <a:pt x="3" y="16"/>
                    <a:pt x="2" y="15"/>
                    <a:pt x="1" y="14"/>
                  </a:cubicBezTo>
                  <a:cubicBezTo>
                    <a:pt x="0" y="12"/>
                    <a:pt x="0" y="9"/>
                    <a:pt x="2" y="8"/>
                  </a:cubicBezTo>
                  <a:cubicBezTo>
                    <a:pt x="15" y="1"/>
                    <a:pt x="15" y="1"/>
                    <a:pt x="15" y="1"/>
                  </a:cubicBezTo>
                  <a:cubicBezTo>
                    <a:pt x="17" y="0"/>
                    <a:pt x="19" y="0"/>
                    <a:pt x="21" y="2"/>
                  </a:cubicBezTo>
                  <a:cubicBezTo>
                    <a:pt x="22" y="5"/>
                    <a:pt x="21" y="7"/>
                    <a:pt x="19" y="8"/>
                  </a:cubicBezTo>
                  <a:cubicBezTo>
                    <a:pt x="7" y="16"/>
                    <a:pt x="7" y="16"/>
                    <a:pt x="7" y="16"/>
                  </a:cubicBezTo>
                  <a:cubicBezTo>
                    <a:pt x="6" y="16"/>
                    <a:pt x="5" y="16"/>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49"/>
            <p:cNvSpPr/>
            <p:nvPr/>
          </p:nvSpPr>
          <p:spPr bwMode="auto">
            <a:xfrm>
              <a:off x="6273801" y="3055938"/>
              <a:ext cx="65088" cy="84138"/>
            </a:xfrm>
            <a:custGeom>
              <a:avLst/>
              <a:gdLst>
                <a:gd name="T0" fmla="*/ 5 w 17"/>
                <a:gd name="T1" fmla="*/ 22 h 22"/>
                <a:gd name="T2" fmla="*/ 3 w 17"/>
                <a:gd name="T3" fmla="*/ 21 h 22"/>
                <a:gd name="T4" fmla="*/ 1 w 17"/>
                <a:gd name="T5" fmla="*/ 15 h 22"/>
                <a:gd name="T6" fmla="*/ 8 w 17"/>
                <a:gd name="T7" fmla="*/ 3 h 22"/>
                <a:gd name="T8" fmla="*/ 14 w 17"/>
                <a:gd name="T9" fmla="*/ 2 h 22"/>
                <a:gd name="T10" fmla="*/ 16 w 17"/>
                <a:gd name="T11" fmla="*/ 8 h 22"/>
                <a:gd name="T12" fmla="*/ 9 w 17"/>
                <a:gd name="T13" fmla="*/ 20 h 22"/>
                <a:gd name="T14" fmla="*/ 5 w 17"/>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2">
                  <a:moveTo>
                    <a:pt x="5" y="22"/>
                  </a:moveTo>
                  <a:cubicBezTo>
                    <a:pt x="4" y="22"/>
                    <a:pt x="4" y="22"/>
                    <a:pt x="3" y="21"/>
                  </a:cubicBezTo>
                  <a:cubicBezTo>
                    <a:pt x="1" y="20"/>
                    <a:pt x="0" y="18"/>
                    <a:pt x="1" y="15"/>
                  </a:cubicBezTo>
                  <a:cubicBezTo>
                    <a:pt x="8" y="3"/>
                    <a:pt x="8" y="3"/>
                    <a:pt x="8" y="3"/>
                  </a:cubicBezTo>
                  <a:cubicBezTo>
                    <a:pt x="10" y="1"/>
                    <a:pt x="12" y="0"/>
                    <a:pt x="14" y="2"/>
                  </a:cubicBezTo>
                  <a:cubicBezTo>
                    <a:pt x="17" y="3"/>
                    <a:pt x="17" y="5"/>
                    <a:pt x="16" y="8"/>
                  </a:cubicBezTo>
                  <a:cubicBezTo>
                    <a:pt x="9" y="20"/>
                    <a:pt x="9" y="20"/>
                    <a:pt x="9" y="20"/>
                  </a:cubicBezTo>
                  <a:cubicBezTo>
                    <a:pt x="8" y="21"/>
                    <a:pt x="7" y="22"/>
                    <a:pt x="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3" name="组合 32"/>
          <p:cNvGrpSpPr/>
          <p:nvPr/>
        </p:nvGrpSpPr>
        <p:grpSpPr>
          <a:xfrm>
            <a:off x="2621655" y="3943350"/>
            <a:ext cx="586042" cy="580434"/>
            <a:chOff x="5767388" y="3098800"/>
            <a:chExt cx="663575" cy="657225"/>
          </a:xfrm>
          <a:solidFill>
            <a:srgbClr val="C00000"/>
          </a:solidFill>
        </p:grpSpPr>
        <p:sp>
          <p:nvSpPr>
            <p:cNvPr id="34" name="Freeform 253"/>
            <p:cNvSpPr>
              <a:spLocks noEditPoints="1"/>
            </p:cNvSpPr>
            <p:nvPr/>
          </p:nvSpPr>
          <p:spPr bwMode="auto">
            <a:xfrm>
              <a:off x="5767388" y="3098800"/>
              <a:ext cx="663575" cy="519113"/>
            </a:xfrm>
            <a:custGeom>
              <a:avLst/>
              <a:gdLst>
                <a:gd name="T0" fmla="*/ 165 w 174"/>
                <a:gd name="T1" fmla="*/ 0 h 136"/>
                <a:gd name="T2" fmla="*/ 9 w 174"/>
                <a:gd name="T3" fmla="*/ 0 h 136"/>
                <a:gd name="T4" fmla="*/ 0 w 174"/>
                <a:gd name="T5" fmla="*/ 9 h 136"/>
                <a:gd name="T6" fmla="*/ 0 w 174"/>
                <a:gd name="T7" fmla="*/ 128 h 136"/>
                <a:gd name="T8" fmla="*/ 9 w 174"/>
                <a:gd name="T9" fmla="*/ 136 h 136"/>
                <a:gd name="T10" fmla="*/ 50 w 174"/>
                <a:gd name="T11" fmla="*/ 136 h 136"/>
                <a:gd name="T12" fmla="*/ 41 w 174"/>
                <a:gd name="T13" fmla="*/ 121 h 136"/>
                <a:gd name="T14" fmla="*/ 17 w 174"/>
                <a:gd name="T15" fmla="*/ 121 h 136"/>
                <a:gd name="T16" fmla="*/ 17 w 174"/>
                <a:gd name="T17" fmla="*/ 16 h 136"/>
                <a:gd name="T18" fmla="*/ 157 w 174"/>
                <a:gd name="T19" fmla="*/ 16 h 136"/>
                <a:gd name="T20" fmla="*/ 157 w 174"/>
                <a:gd name="T21" fmla="*/ 121 h 136"/>
                <a:gd name="T22" fmla="*/ 133 w 174"/>
                <a:gd name="T23" fmla="*/ 121 h 136"/>
                <a:gd name="T24" fmla="*/ 133 w 174"/>
                <a:gd name="T25" fmla="*/ 127 h 136"/>
                <a:gd name="T26" fmla="*/ 131 w 174"/>
                <a:gd name="T27" fmla="*/ 136 h 136"/>
                <a:gd name="T28" fmla="*/ 165 w 174"/>
                <a:gd name="T29" fmla="*/ 136 h 136"/>
                <a:gd name="T30" fmla="*/ 174 w 174"/>
                <a:gd name="T31" fmla="*/ 128 h 136"/>
                <a:gd name="T32" fmla="*/ 174 w 174"/>
                <a:gd name="T33" fmla="*/ 9 h 136"/>
                <a:gd name="T34" fmla="*/ 165 w 174"/>
                <a:gd name="T35" fmla="*/ 0 h 136"/>
                <a:gd name="T36" fmla="*/ 8 w 174"/>
                <a:gd name="T37" fmla="*/ 74 h 136"/>
                <a:gd name="T38" fmla="*/ 3 w 174"/>
                <a:gd name="T39" fmla="*/ 68 h 136"/>
                <a:gd name="T40" fmla="*/ 8 w 174"/>
                <a:gd name="T41" fmla="*/ 63 h 136"/>
                <a:gd name="T42" fmla="*/ 14 w 174"/>
                <a:gd name="T43" fmla="*/ 68 h 136"/>
                <a:gd name="T44" fmla="*/ 8 w 174"/>
                <a:gd name="T45" fmla="*/ 7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4" h="136">
                  <a:moveTo>
                    <a:pt x="165" y="0"/>
                  </a:moveTo>
                  <a:cubicBezTo>
                    <a:pt x="9" y="0"/>
                    <a:pt x="9" y="0"/>
                    <a:pt x="9" y="0"/>
                  </a:cubicBezTo>
                  <a:cubicBezTo>
                    <a:pt x="4" y="0"/>
                    <a:pt x="0" y="4"/>
                    <a:pt x="0" y="9"/>
                  </a:cubicBezTo>
                  <a:cubicBezTo>
                    <a:pt x="0" y="128"/>
                    <a:pt x="0" y="128"/>
                    <a:pt x="0" y="128"/>
                  </a:cubicBezTo>
                  <a:cubicBezTo>
                    <a:pt x="0" y="132"/>
                    <a:pt x="4" y="136"/>
                    <a:pt x="9" y="136"/>
                  </a:cubicBezTo>
                  <a:cubicBezTo>
                    <a:pt x="50" y="136"/>
                    <a:pt x="50" y="136"/>
                    <a:pt x="50" y="136"/>
                  </a:cubicBezTo>
                  <a:cubicBezTo>
                    <a:pt x="46" y="131"/>
                    <a:pt x="43" y="126"/>
                    <a:pt x="41" y="121"/>
                  </a:cubicBezTo>
                  <a:cubicBezTo>
                    <a:pt x="17" y="121"/>
                    <a:pt x="17" y="121"/>
                    <a:pt x="17" y="121"/>
                  </a:cubicBezTo>
                  <a:cubicBezTo>
                    <a:pt x="17" y="16"/>
                    <a:pt x="17" y="16"/>
                    <a:pt x="17" y="16"/>
                  </a:cubicBezTo>
                  <a:cubicBezTo>
                    <a:pt x="157" y="16"/>
                    <a:pt x="157" y="16"/>
                    <a:pt x="157" y="16"/>
                  </a:cubicBezTo>
                  <a:cubicBezTo>
                    <a:pt x="157" y="121"/>
                    <a:pt x="157" y="121"/>
                    <a:pt x="157" y="121"/>
                  </a:cubicBezTo>
                  <a:cubicBezTo>
                    <a:pt x="133" y="121"/>
                    <a:pt x="133" y="121"/>
                    <a:pt x="133" y="121"/>
                  </a:cubicBezTo>
                  <a:cubicBezTo>
                    <a:pt x="133" y="127"/>
                    <a:pt x="133" y="127"/>
                    <a:pt x="133" y="127"/>
                  </a:cubicBezTo>
                  <a:cubicBezTo>
                    <a:pt x="133" y="130"/>
                    <a:pt x="132" y="133"/>
                    <a:pt x="131" y="136"/>
                  </a:cubicBezTo>
                  <a:cubicBezTo>
                    <a:pt x="165" y="136"/>
                    <a:pt x="165" y="136"/>
                    <a:pt x="165" y="136"/>
                  </a:cubicBezTo>
                  <a:cubicBezTo>
                    <a:pt x="170" y="136"/>
                    <a:pt x="174" y="132"/>
                    <a:pt x="174" y="128"/>
                  </a:cubicBezTo>
                  <a:cubicBezTo>
                    <a:pt x="174" y="9"/>
                    <a:pt x="174" y="9"/>
                    <a:pt x="174" y="9"/>
                  </a:cubicBezTo>
                  <a:cubicBezTo>
                    <a:pt x="174" y="4"/>
                    <a:pt x="170" y="0"/>
                    <a:pt x="165" y="0"/>
                  </a:cubicBezTo>
                  <a:close/>
                  <a:moveTo>
                    <a:pt x="8" y="74"/>
                  </a:moveTo>
                  <a:cubicBezTo>
                    <a:pt x="5" y="74"/>
                    <a:pt x="3" y="71"/>
                    <a:pt x="3" y="68"/>
                  </a:cubicBezTo>
                  <a:cubicBezTo>
                    <a:pt x="3" y="65"/>
                    <a:pt x="5" y="63"/>
                    <a:pt x="8" y="63"/>
                  </a:cubicBezTo>
                  <a:cubicBezTo>
                    <a:pt x="11" y="63"/>
                    <a:pt x="14" y="65"/>
                    <a:pt x="14" y="68"/>
                  </a:cubicBezTo>
                  <a:cubicBezTo>
                    <a:pt x="14" y="71"/>
                    <a:pt x="11" y="74"/>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57CE95"/>
                </a:solidFill>
              </a:endParaRPr>
            </a:p>
          </p:txBody>
        </p:sp>
        <p:sp>
          <p:nvSpPr>
            <p:cNvPr id="35" name="Freeform 254"/>
            <p:cNvSpPr/>
            <p:nvPr/>
          </p:nvSpPr>
          <p:spPr bwMode="auto">
            <a:xfrm>
              <a:off x="5913438" y="3235325"/>
              <a:ext cx="334963" cy="520700"/>
            </a:xfrm>
            <a:custGeom>
              <a:avLst/>
              <a:gdLst>
                <a:gd name="T0" fmla="*/ 88 w 88"/>
                <a:gd name="T1" fmla="*/ 72 h 136"/>
                <a:gd name="T2" fmla="*/ 88 w 88"/>
                <a:gd name="T3" fmla="*/ 69 h 136"/>
                <a:gd name="T4" fmla="*/ 88 w 88"/>
                <a:gd name="T5" fmla="*/ 47 h 136"/>
                <a:gd name="T6" fmla="*/ 81 w 88"/>
                <a:gd name="T7" fmla="*/ 40 h 136"/>
                <a:gd name="T8" fmla="*/ 73 w 88"/>
                <a:gd name="T9" fmla="*/ 47 h 136"/>
                <a:gd name="T10" fmla="*/ 73 w 88"/>
                <a:gd name="T11" fmla="*/ 49 h 136"/>
                <a:gd name="T12" fmla="*/ 72 w 88"/>
                <a:gd name="T13" fmla="*/ 48 h 136"/>
                <a:gd name="T14" fmla="*/ 72 w 88"/>
                <a:gd name="T15" fmla="*/ 37 h 136"/>
                <a:gd name="T16" fmla="*/ 64 w 88"/>
                <a:gd name="T17" fmla="*/ 30 h 136"/>
                <a:gd name="T18" fmla="*/ 57 w 88"/>
                <a:gd name="T19" fmla="*/ 37 h 136"/>
                <a:gd name="T20" fmla="*/ 57 w 88"/>
                <a:gd name="T21" fmla="*/ 43 h 136"/>
                <a:gd name="T22" fmla="*/ 55 w 88"/>
                <a:gd name="T23" fmla="*/ 43 h 136"/>
                <a:gd name="T24" fmla="*/ 55 w 88"/>
                <a:gd name="T25" fmla="*/ 31 h 136"/>
                <a:gd name="T26" fmla="*/ 48 w 88"/>
                <a:gd name="T27" fmla="*/ 24 h 136"/>
                <a:gd name="T28" fmla="*/ 40 w 88"/>
                <a:gd name="T29" fmla="*/ 31 h 136"/>
                <a:gd name="T30" fmla="*/ 40 w 88"/>
                <a:gd name="T31" fmla="*/ 40 h 136"/>
                <a:gd name="T32" fmla="*/ 38 w 88"/>
                <a:gd name="T33" fmla="*/ 41 h 136"/>
                <a:gd name="T34" fmla="*/ 38 w 88"/>
                <a:gd name="T35" fmla="*/ 7 h 136"/>
                <a:gd name="T36" fmla="*/ 31 w 88"/>
                <a:gd name="T37" fmla="*/ 0 h 136"/>
                <a:gd name="T38" fmla="*/ 24 w 88"/>
                <a:gd name="T39" fmla="*/ 7 h 136"/>
                <a:gd name="T40" fmla="*/ 24 w 88"/>
                <a:gd name="T41" fmla="*/ 67 h 136"/>
                <a:gd name="T42" fmla="*/ 22 w 88"/>
                <a:gd name="T43" fmla="*/ 56 h 136"/>
                <a:gd name="T44" fmla="*/ 8 w 88"/>
                <a:gd name="T45" fmla="*/ 40 h 136"/>
                <a:gd name="T46" fmla="*/ 1 w 88"/>
                <a:gd name="T47" fmla="*/ 46 h 136"/>
                <a:gd name="T48" fmla="*/ 8 w 88"/>
                <a:gd name="T49" fmla="*/ 73 h 136"/>
                <a:gd name="T50" fmla="*/ 20 w 88"/>
                <a:gd name="T51" fmla="*/ 98 h 136"/>
                <a:gd name="T52" fmla="*/ 22 w 88"/>
                <a:gd name="T53" fmla="*/ 101 h 136"/>
                <a:gd name="T54" fmla="*/ 32 w 88"/>
                <a:gd name="T55" fmla="*/ 111 h 136"/>
                <a:gd name="T56" fmla="*/ 32 w 88"/>
                <a:gd name="T57" fmla="*/ 136 h 136"/>
                <a:gd name="T58" fmla="*/ 81 w 88"/>
                <a:gd name="T59" fmla="*/ 136 h 136"/>
                <a:gd name="T60" fmla="*/ 81 w 88"/>
                <a:gd name="T61" fmla="*/ 110 h 136"/>
                <a:gd name="T62" fmla="*/ 87 w 88"/>
                <a:gd name="T63" fmla="*/ 91 h 136"/>
                <a:gd name="T64" fmla="*/ 88 w 88"/>
                <a:gd name="T65" fmla="*/ 72 h 136"/>
                <a:gd name="T66" fmla="*/ 88 w 88"/>
                <a:gd name="T67" fmla="*/ 72 h 136"/>
                <a:gd name="T68" fmla="*/ 88 w 88"/>
                <a:gd name="T69" fmla="*/ 7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8" h="136">
                  <a:moveTo>
                    <a:pt x="88" y="72"/>
                  </a:moveTo>
                  <a:cubicBezTo>
                    <a:pt x="88" y="71"/>
                    <a:pt x="88" y="70"/>
                    <a:pt x="88" y="69"/>
                  </a:cubicBezTo>
                  <a:cubicBezTo>
                    <a:pt x="88" y="47"/>
                    <a:pt x="88" y="47"/>
                    <a:pt x="88" y="47"/>
                  </a:cubicBezTo>
                  <a:cubicBezTo>
                    <a:pt x="88" y="43"/>
                    <a:pt x="85" y="40"/>
                    <a:pt x="81" y="40"/>
                  </a:cubicBezTo>
                  <a:cubicBezTo>
                    <a:pt x="77" y="40"/>
                    <a:pt x="73" y="43"/>
                    <a:pt x="73" y="47"/>
                  </a:cubicBezTo>
                  <a:cubicBezTo>
                    <a:pt x="73" y="49"/>
                    <a:pt x="73" y="49"/>
                    <a:pt x="73" y="49"/>
                  </a:cubicBezTo>
                  <a:cubicBezTo>
                    <a:pt x="73" y="49"/>
                    <a:pt x="72" y="48"/>
                    <a:pt x="72" y="48"/>
                  </a:cubicBezTo>
                  <a:cubicBezTo>
                    <a:pt x="72" y="37"/>
                    <a:pt x="72" y="37"/>
                    <a:pt x="72" y="37"/>
                  </a:cubicBezTo>
                  <a:cubicBezTo>
                    <a:pt x="72" y="33"/>
                    <a:pt x="68" y="30"/>
                    <a:pt x="64" y="30"/>
                  </a:cubicBezTo>
                  <a:cubicBezTo>
                    <a:pt x="60" y="30"/>
                    <a:pt x="57" y="33"/>
                    <a:pt x="57" y="37"/>
                  </a:cubicBezTo>
                  <a:cubicBezTo>
                    <a:pt x="57" y="43"/>
                    <a:pt x="57" y="43"/>
                    <a:pt x="57" y="43"/>
                  </a:cubicBezTo>
                  <a:cubicBezTo>
                    <a:pt x="56" y="43"/>
                    <a:pt x="56" y="43"/>
                    <a:pt x="55" y="43"/>
                  </a:cubicBezTo>
                  <a:cubicBezTo>
                    <a:pt x="55" y="31"/>
                    <a:pt x="55" y="31"/>
                    <a:pt x="55" y="31"/>
                  </a:cubicBezTo>
                  <a:cubicBezTo>
                    <a:pt x="55" y="27"/>
                    <a:pt x="52" y="24"/>
                    <a:pt x="48" y="24"/>
                  </a:cubicBezTo>
                  <a:cubicBezTo>
                    <a:pt x="44" y="24"/>
                    <a:pt x="40" y="27"/>
                    <a:pt x="40" y="31"/>
                  </a:cubicBezTo>
                  <a:cubicBezTo>
                    <a:pt x="40" y="40"/>
                    <a:pt x="40" y="40"/>
                    <a:pt x="40" y="40"/>
                  </a:cubicBezTo>
                  <a:cubicBezTo>
                    <a:pt x="40" y="40"/>
                    <a:pt x="39" y="40"/>
                    <a:pt x="38" y="41"/>
                  </a:cubicBezTo>
                  <a:cubicBezTo>
                    <a:pt x="38" y="7"/>
                    <a:pt x="38" y="7"/>
                    <a:pt x="38" y="7"/>
                  </a:cubicBezTo>
                  <a:cubicBezTo>
                    <a:pt x="38" y="3"/>
                    <a:pt x="35" y="0"/>
                    <a:pt x="31" y="0"/>
                  </a:cubicBezTo>
                  <a:cubicBezTo>
                    <a:pt x="27" y="0"/>
                    <a:pt x="24" y="3"/>
                    <a:pt x="24" y="7"/>
                  </a:cubicBezTo>
                  <a:cubicBezTo>
                    <a:pt x="24" y="67"/>
                    <a:pt x="24" y="67"/>
                    <a:pt x="24" y="67"/>
                  </a:cubicBezTo>
                  <a:cubicBezTo>
                    <a:pt x="22" y="63"/>
                    <a:pt x="22" y="59"/>
                    <a:pt x="22" y="56"/>
                  </a:cubicBezTo>
                  <a:cubicBezTo>
                    <a:pt x="19" y="44"/>
                    <a:pt x="12" y="39"/>
                    <a:pt x="8" y="40"/>
                  </a:cubicBezTo>
                  <a:cubicBezTo>
                    <a:pt x="7" y="40"/>
                    <a:pt x="0" y="43"/>
                    <a:pt x="1" y="46"/>
                  </a:cubicBezTo>
                  <a:cubicBezTo>
                    <a:pt x="2" y="48"/>
                    <a:pt x="7" y="60"/>
                    <a:pt x="8" y="73"/>
                  </a:cubicBezTo>
                  <a:cubicBezTo>
                    <a:pt x="8" y="82"/>
                    <a:pt x="14" y="91"/>
                    <a:pt x="20" y="98"/>
                  </a:cubicBezTo>
                  <a:cubicBezTo>
                    <a:pt x="20" y="99"/>
                    <a:pt x="21" y="100"/>
                    <a:pt x="22" y="101"/>
                  </a:cubicBezTo>
                  <a:cubicBezTo>
                    <a:pt x="32" y="111"/>
                    <a:pt x="32" y="111"/>
                    <a:pt x="32" y="111"/>
                  </a:cubicBezTo>
                  <a:cubicBezTo>
                    <a:pt x="32" y="136"/>
                    <a:pt x="32" y="136"/>
                    <a:pt x="32" y="136"/>
                  </a:cubicBezTo>
                  <a:cubicBezTo>
                    <a:pt x="81" y="136"/>
                    <a:pt x="81" y="136"/>
                    <a:pt x="81" y="136"/>
                  </a:cubicBezTo>
                  <a:cubicBezTo>
                    <a:pt x="81" y="110"/>
                    <a:pt x="81" y="110"/>
                    <a:pt x="81" y="110"/>
                  </a:cubicBezTo>
                  <a:cubicBezTo>
                    <a:pt x="85" y="104"/>
                    <a:pt x="87" y="97"/>
                    <a:pt x="87" y="91"/>
                  </a:cubicBezTo>
                  <a:cubicBezTo>
                    <a:pt x="88" y="85"/>
                    <a:pt x="88" y="78"/>
                    <a:pt x="88" y="72"/>
                  </a:cubicBezTo>
                  <a:cubicBezTo>
                    <a:pt x="88" y="72"/>
                    <a:pt x="88" y="72"/>
                    <a:pt x="88" y="72"/>
                  </a:cubicBezTo>
                  <a:cubicBezTo>
                    <a:pt x="88" y="72"/>
                    <a:pt x="88" y="72"/>
                    <a:pt x="88"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57CE95"/>
                </a:solidFill>
              </a:endParaRPr>
            </a:p>
          </p:txBody>
        </p:sp>
      </p:grpSp>
      <p:grpSp>
        <p:nvGrpSpPr>
          <p:cNvPr id="36" name="组合 35"/>
          <p:cNvGrpSpPr/>
          <p:nvPr/>
        </p:nvGrpSpPr>
        <p:grpSpPr>
          <a:xfrm>
            <a:off x="8720005" y="4005202"/>
            <a:ext cx="681379" cy="665956"/>
            <a:chOff x="5710238" y="3049588"/>
            <a:chExt cx="771526" cy="754062"/>
          </a:xfrm>
          <a:solidFill>
            <a:srgbClr val="C00000"/>
          </a:solidFill>
        </p:grpSpPr>
        <p:sp>
          <p:nvSpPr>
            <p:cNvPr id="37" name="Freeform 355"/>
            <p:cNvSpPr/>
            <p:nvPr/>
          </p:nvSpPr>
          <p:spPr bwMode="auto">
            <a:xfrm>
              <a:off x="6026151" y="3049588"/>
              <a:ext cx="106363" cy="125413"/>
            </a:xfrm>
            <a:custGeom>
              <a:avLst/>
              <a:gdLst>
                <a:gd name="T0" fmla="*/ 11 w 28"/>
                <a:gd name="T1" fmla="*/ 32 h 33"/>
                <a:gd name="T2" fmla="*/ 26 w 28"/>
                <a:gd name="T3" fmla="*/ 19 h 33"/>
                <a:gd name="T4" fmla="*/ 17 w 28"/>
                <a:gd name="T5" fmla="*/ 1 h 33"/>
                <a:gd name="T6" fmla="*/ 1 w 28"/>
                <a:gd name="T7" fmla="*/ 14 h 33"/>
                <a:gd name="T8" fmla="*/ 11 w 28"/>
                <a:gd name="T9" fmla="*/ 32 h 33"/>
              </a:gdLst>
              <a:ahLst/>
              <a:cxnLst>
                <a:cxn ang="0">
                  <a:pos x="T0" y="T1"/>
                </a:cxn>
                <a:cxn ang="0">
                  <a:pos x="T2" y="T3"/>
                </a:cxn>
                <a:cxn ang="0">
                  <a:pos x="T4" y="T5"/>
                </a:cxn>
                <a:cxn ang="0">
                  <a:pos x="T6" y="T7"/>
                </a:cxn>
                <a:cxn ang="0">
                  <a:pos x="T8" y="T9"/>
                </a:cxn>
              </a:cxnLst>
              <a:rect l="0" t="0" r="r" b="b"/>
              <a:pathLst>
                <a:path w="28" h="33">
                  <a:moveTo>
                    <a:pt x="11" y="32"/>
                  </a:moveTo>
                  <a:cubicBezTo>
                    <a:pt x="18" y="33"/>
                    <a:pt x="24" y="27"/>
                    <a:pt x="26" y="19"/>
                  </a:cubicBezTo>
                  <a:cubicBezTo>
                    <a:pt x="28" y="10"/>
                    <a:pt x="24" y="2"/>
                    <a:pt x="17" y="1"/>
                  </a:cubicBezTo>
                  <a:cubicBezTo>
                    <a:pt x="10" y="0"/>
                    <a:pt x="3" y="6"/>
                    <a:pt x="1" y="14"/>
                  </a:cubicBezTo>
                  <a:cubicBezTo>
                    <a:pt x="0" y="22"/>
                    <a:pt x="4" y="30"/>
                    <a:pt x="11"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56"/>
            <p:cNvSpPr/>
            <p:nvPr/>
          </p:nvSpPr>
          <p:spPr bwMode="auto">
            <a:xfrm>
              <a:off x="5797551" y="3160713"/>
              <a:ext cx="479425" cy="498475"/>
            </a:xfrm>
            <a:custGeom>
              <a:avLst/>
              <a:gdLst>
                <a:gd name="T0" fmla="*/ 27 w 126"/>
                <a:gd name="T1" fmla="*/ 32 h 131"/>
                <a:gd name="T2" fmla="*/ 40 w 126"/>
                <a:gd name="T3" fmla="*/ 22 h 131"/>
                <a:gd name="T4" fmla="*/ 26 w 126"/>
                <a:gd name="T5" fmla="*/ 62 h 131"/>
                <a:gd name="T6" fmla="*/ 26 w 126"/>
                <a:gd name="T7" fmla="*/ 62 h 131"/>
                <a:gd name="T8" fmla="*/ 36 w 126"/>
                <a:gd name="T9" fmla="*/ 66 h 131"/>
                <a:gd name="T10" fmla="*/ 31 w 126"/>
                <a:gd name="T11" fmla="*/ 91 h 131"/>
                <a:gd name="T12" fmla="*/ 17 w 126"/>
                <a:gd name="T13" fmla="*/ 123 h 131"/>
                <a:gd name="T14" fmla="*/ 32 w 126"/>
                <a:gd name="T15" fmla="*/ 131 h 131"/>
                <a:gd name="T16" fmla="*/ 51 w 126"/>
                <a:gd name="T17" fmla="*/ 88 h 131"/>
                <a:gd name="T18" fmla="*/ 54 w 126"/>
                <a:gd name="T19" fmla="*/ 74 h 131"/>
                <a:gd name="T20" fmla="*/ 75 w 126"/>
                <a:gd name="T21" fmla="*/ 75 h 131"/>
                <a:gd name="T22" fmla="*/ 73 w 126"/>
                <a:gd name="T23" fmla="*/ 79 h 131"/>
                <a:gd name="T24" fmla="*/ 70 w 126"/>
                <a:gd name="T25" fmla="*/ 96 h 131"/>
                <a:gd name="T26" fmla="*/ 86 w 126"/>
                <a:gd name="T27" fmla="*/ 100 h 131"/>
                <a:gd name="T28" fmla="*/ 92 w 126"/>
                <a:gd name="T29" fmla="*/ 80 h 131"/>
                <a:gd name="T30" fmla="*/ 95 w 126"/>
                <a:gd name="T31" fmla="*/ 69 h 131"/>
                <a:gd name="T32" fmla="*/ 86 w 126"/>
                <a:gd name="T33" fmla="*/ 57 h 131"/>
                <a:gd name="T34" fmla="*/ 86 w 126"/>
                <a:gd name="T35" fmla="*/ 57 h 131"/>
                <a:gd name="T36" fmla="*/ 85 w 126"/>
                <a:gd name="T37" fmla="*/ 57 h 131"/>
                <a:gd name="T38" fmla="*/ 84 w 126"/>
                <a:gd name="T39" fmla="*/ 57 h 131"/>
                <a:gd name="T40" fmla="*/ 81 w 126"/>
                <a:gd name="T41" fmla="*/ 56 h 131"/>
                <a:gd name="T42" fmla="*/ 76 w 126"/>
                <a:gd name="T43" fmla="*/ 56 h 131"/>
                <a:gd name="T44" fmla="*/ 66 w 126"/>
                <a:gd name="T45" fmla="*/ 55 h 131"/>
                <a:gd name="T46" fmla="*/ 74 w 126"/>
                <a:gd name="T47" fmla="*/ 27 h 131"/>
                <a:gd name="T48" fmla="*/ 78 w 126"/>
                <a:gd name="T49" fmla="*/ 33 h 131"/>
                <a:gd name="T50" fmla="*/ 83 w 126"/>
                <a:gd name="T51" fmla="*/ 39 h 131"/>
                <a:gd name="T52" fmla="*/ 84 w 126"/>
                <a:gd name="T53" fmla="*/ 40 h 131"/>
                <a:gd name="T54" fmla="*/ 91 w 126"/>
                <a:gd name="T55" fmla="*/ 45 h 131"/>
                <a:gd name="T56" fmla="*/ 91 w 126"/>
                <a:gd name="T57" fmla="*/ 45 h 131"/>
                <a:gd name="T58" fmla="*/ 91 w 126"/>
                <a:gd name="T59" fmla="*/ 45 h 131"/>
                <a:gd name="T60" fmla="*/ 92 w 126"/>
                <a:gd name="T61" fmla="*/ 45 h 131"/>
                <a:gd name="T62" fmla="*/ 95 w 126"/>
                <a:gd name="T63" fmla="*/ 45 h 131"/>
                <a:gd name="T64" fmla="*/ 126 w 126"/>
                <a:gd name="T65" fmla="*/ 45 h 131"/>
                <a:gd name="T66" fmla="*/ 126 w 126"/>
                <a:gd name="T67" fmla="*/ 28 h 131"/>
                <a:gd name="T68" fmla="*/ 95 w 126"/>
                <a:gd name="T69" fmla="*/ 29 h 131"/>
                <a:gd name="T70" fmla="*/ 94 w 126"/>
                <a:gd name="T71" fmla="*/ 29 h 131"/>
                <a:gd name="T72" fmla="*/ 91 w 126"/>
                <a:gd name="T73" fmla="*/ 24 h 131"/>
                <a:gd name="T74" fmla="*/ 81 w 126"/>
                <a:gd name="T75" fmla="*/ 12 h 131"/>
                <a:gd name="T76" fmla="*/ 75 w 126"/>
                <a:gd name="T77" fmla="*/ 9 h 131"/>
                <a:gd name="T78" fmla="*/ 74 w 126"/>
                <a:gd name="T79" fmla="*/ 8 h 131"/>
                <a:gd name="T80" fmla="*/ 76 w 126"/>
                <a:gd name="T81" fmla="*/ 14 h 131"/>
                <a:gd name="T82" fmla="*/ 71 w 126"/>
                <a:gd name="T83" fmla="*/ 16 h 131"/>
                <a:gd name="T84" fmla="*/ 71 w 126"/>
                <a:gd name="T85" fmla="*/ 21 h 131"/>
                <a:gd name="T86" fmla="*/ 61 w 126"/>
                <a:gd name="T87" fmla="*/ 37 h 131"/>
                <a:gd name="T88" fmla="*/ 68 w 126"/>
                <a:gd name="T89" fmla="*/ 12 h 131"/>
                <a:gd name="T90" fmla="*/ 69 w 126"/>
                <a:gd name="T91" fmla="*/ 11 h 131"/>
                <a:gd name="T92" fmla="*/ 70 w 126"/>
                <a:gd name="T93" fmla="*/ 6 h 131"/>
                <a:gd name="T94" fmla="*/ 68 w 126"/>
                <a:gd name="T95" fmla="*/ 5 h 131"/>
                <a:gd name="T96" fmla="*/ 65 w 126"/>
                <a:gd name="T97" fmla="*/ 10 h 131"/>
                <a:gd name="T98" fmla="*/ 65 w 126"/>
                <a:gd name="T99" fmla="*/ 11 h 131"/>
                <a:gd name="T100" fmla="*/ 57 w 126"/>
                <a:gd name="T101" fmla="*/ 35 h 131"/>
                <a:gd name="T102" fmla="*/ 58 w 126"/>
                <a:gd name="T103" fmla="*/ 17 h 131"/>
                <a:gd name="T104" fmla="*/ 61 w 126"/>
                <a:gd name="T105" fmla="*/ 12 h 131"/>
                <a:gd name="T106" fmla="*/ 59 w 126"/>
                <a:gd name="T107" fmla="*/ 8 h 131"/>
                <a:gd name="T108" fmla="*/ 63 w 126"/>
                <a:gd name="T109" fmla="*/ 4 h 131"/>
                <a:gd name="T110" fmla="*/ 53 w 126"/>
                <a:gd name="T111" fmla="*/ 1 h 131"/>
                <a:gd name="T112" fmla="*/ 44 w 126"/>
                <a:gd name="T113" fmla="*/ 1 h 131"/>
                <a:gd name="T114" fmla="*/ 18 w 126"/>
                <a:gd name="T115" fmla="*/ 19 h 131"/>
                <a:gd name="T116" fmla="*/ 0 w 126"/>
                <a:gd name="T117" fmla="*/ 49 h 131"/>
                <a:gd name="T118" fmla="*/ 15 w 126"/>
                <a:gd name="T119" fmla="*/ 57 h 131"/>
                <a:gd name="T120" fmla="*/ 27 w 126"/>
                <a:gd name="T121" fmla="*/ 3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 h="131">
                  <a:moveTo>
                    <a:pt x="27" y="32"/>
                  </a:moveTo>
                  <a:cubicBezTo>
                    <a:pt x="40" y="22"/>
                    <a:pt x="40" y="22"/>
                    <a:pt x="40" y="22"/>
                  </a:cubicBezTo>
                  <a:cubicBezTo>
                    <a:pt x="35" y="36"/>
                    <a:pt x="30" y="49"/>
                    <a:pt x="26" y="62"/>
                  </a:cubicBezTo>
                  <a:cubicBezTo>
                    <a:pt x="26" y="62"/>
                    <a:pt x="26" y="62"/>
                    <a:pt x="26" y="62"/>
                  </a:cubicBezTo>
                  <a:cubicBezTo>
                    <a:pt x="29" y="64"/>
                    <a:pt x="33" y="65"/>
                    <a:pt x="36" y="66"/>
                  </a:cubicBezTo>
                  <a:cubicBezTo>
                    <a:pt x="35" y="75"/>
                    <a:pt x="33" y="85"/>
                    <a:pt x="31" y="91"/>
                  </a:cubicBezTo>
                  <a:cubicBezTo>
                    <a:pt x="17" y="123"/>
                    <a:pt x="17" y="123"/>
                    <a:pt x="17" y="123"/>
                  </a:cubicBezTo>
                  <a:cubicBezTo>
                    <a:pt x="32" y="131"/>
                    <a:pt x="32" y="131"/>
                    <a:pt x="32" y="131"/>
                  </a:cubicBezTo>
                  <a:cubicBezTo>
                    <a:pt x="37" y="119"/>
                    <a:pt x="46" y="107"/>
                    <a:pt x="51" y="88"/>
                  </a:cubicBezTo>
                  <a:cubicBezTo>
                    <a:pt x="52" y="83"/>
                    <a:pt x="53" y="78"/>
                    <a:pt x="54" y="74"/>
                  </a:cubicBezTo>
                  <a:cubicBezTo>
                    <a:pt x="75" y="75"/>
                    <a:pt x="75" y="75"/>
                    <a:pt x="75" y="75"/>
                  </a:cubicBezTo>
                  <a:cubicBezTo>
                    <a:pt x="73" y="79"/>
                    <a:pt x="73" y="79"/>
                    <a:pt x="73" y="79"/>
                  </a:cubicBezTo>
                  <a:cubicBezTo>
                    <a:pt x="70" y="96"/>
                    <a:pt x="70" y="96"/>
                    <a:pt x="70" y="96"/>
                  </a:cubicBezTo>
                  <a:cubicBezTo>
                    <a:pt x="86" y="100"/>
                    <a:pt x="86" y="100"/>
                    <a:pt x="86" y="100"/>
                  </a:cubicBezTo>
                  <a:cubicBezTo>
                    <a:pt x="88" y="95"/>
                    <a:pt x="90" y="88"/>
                    <a:pt x="92" y="80"/>
                  </a:cubicBezTo>
                  <a:cubicBezTo>
                    <a:pt x="95" y="69"/>
                    <a:pt x="95" y="69"/>
                    <a:pt x="95" y="69"/>
                  </a:cubicBezTo>
                  <a:cubicBezTo>
                    <a:pt x="86" y="57"/>
                    <a:pt x="86" y="57"/>
                    <a:pt x="86" y="57"/>
                  </a:cubicBezTo>
                  <a:cubicBezTo>
                    <a:pt x="86" y="57"/>
                    <a:pt x="86" y="57"/>
                    <a:pt x="86" y="57"/>
                  </a:cubicBezTo>
                  <a:cubicBezTo>
                    <a:pt x="85" y="57"/>
                    <a:pt x="85" y="57"/>
                    <a:pt x="85" y="57"/>
                  </a:cubicBezTo>
                  <a:cubicBezTo>
                    <a:pt x="84" y="57"/>
                    <a:pt x="84" y="57"/>
                    <a:pt x="84" y="57"/>
                  </a:cubicBezTo>
                  <a:cubicBezTo>
                    <a:pt x="81" y="56"/>
                    <a:pt x="81" y="56"/>
                    <a:pt x="81" y="56"/>
                  </a:cubicBezTo>
                  <a:cubicBezTo>
                    <a:pt x="76" y="56"/>
                    <a:pt x="76" y="56"/>
                    <a:pt x="76" y="56"/>
                  </a:cubicBezTo>
                  <a:cubicBezTo>
                    <a:pt x="72" y="56"/>
                    <a:pt x="69" y="56"/>
                    <a:pt x="66" y="55"/>
                  </a:cubicBezTo>
                  <a:cubicBezTo>
                    <a:pt x="69" y="46"/>
                    <a:pt x="72" y="36"/>
                    <a:pt x="74" y="27"/>
                  </a:cubicBezTo>
                  <a:cubicBezTo>
                    <a:pt x="78" y="33"/>
                    <a:pt x="78" y="33"/>
                    <a:pt x="78" y="33"/>
                  </a:cubicBezTo>
                  <a:cubicBezTo>
                    <a:pt x="83" y="39"/>
                    <a:pt x="83" y="39"/>
                    <a:pt x="83" y="39"/>
                  </a:cubicBezTo>
                  <a:cubicBezTo>
                    <a:pt x="84" y="40"/>
                    <a:pt x="84" y="40"/>
                    <a:pt x="84" y="40"/>
                  </a:cubicBezTo>
                  <a:cubicBezTo>
                    <a:pt x="91" y="45"/>
                    <a:pt x="91" y="45"/>
                    <a:pt x="91" y="45"/>
                  </a:cubicBezTo>
                  <a:cubicBezTo>
                    <a:pt x="91" y="45"/>
                    <a:pt x="91" y="45"/>
                    <a:pt x="91" y="45"/>
                  </a:cubicBezTo>
                  <a:cubicBezTo>
                    <a:pt x="91" y="45"/>
                    <a:pt x="91" y="45"/>
                    <a:pt x="91" y="45"/>
                  </a:cubicBezTo>
                  <a:cubicBezTo>
                    <a:pt x="92" y="45"/>
                    <a:pt x="92" y="45"/>
                    <a:pt x="92" y="45"/>
                  </a:cubicBezTo>
                  <a:cubicBezTo>
                    <a:pt x="95" y="45"/>
                    <a:pt x="95" y="45"/>
                    <a:pt x="95" y="45"/>
                  </a:cubicBezTo>
                  <a:cubicBezTo>
                    <a:pt x="126" y="45"/>
                    <a:pt x="126" y="45"/>
                    <a:pt x="126" y="45"/>
                  </a:cubicBezTo>
                  <a:cubicBezTo>
                    <a:pt x="126" y="39"/>
                    <a:pt x="126" y="34"/>
                    <a:pt x="126" y="28"/>
                  </a:cubicBezTo>
                  <a:cubicBezTo>
                    <a:pt x="95" y="29"/>
                    <a:pt x="95" y="29"/>
                    <a:pt x="95" y="29"/>
                  </a:cubicBezTo>
                  <a:cubicBezTo>
                    <a:pt x="94" y="29"/>
                    <a:pt x="94" y="29"/>
                    <a:pt x="94" y="29"/>
                  </a:cubicBezTo>
                  <a:cubicBezTo>
                    <a:pt x="91" y="24"/>
                    <a:pt x="91" y="24"/>
                    <a:pt x="91" y="24"/>
                  </a:cubicBezTo>
                  <a:cubicBezTo>
                    <a:pt x="81" y="12"/>
                    <a:pt x="81" y="12"/>
                    <a:pt x="81" y="12"/>
                  </a:cubicBezTo>
                  <a:cubicBezTo>
                    <a:pt x="80" y="10"/>
                    <a:pt x="78" y="9"/>
                    <a:pt x="75" y="9"/>
                  </a:cubicBezTo>
                  <a:cubicBezTo>
                    <a:pt x="75" y="8"/>
                    <a:pt x="75" y="8"/>
                    <a:pt x="74" y="8"/>
                  </a:cubicBezTo>
                  <a:cubicBezTo>
                    <a:pt x="76" y="14"/>
                    <a:pt x="76" y="14"/>
                    <a:pt x="76" y="14"/>
                  </a:cubicBezTo>
                  <a:cubicBezTo>
                    <a:pt x="71" y="16"/>
                    <a:pt x="71" y="16"/>
                    <a:pt x="71" y="16"/>
                  </a:cubicBezTo>
                  <a:cubicBezTo>
                    <a:pt x="71" y="21"/>
                    <a:pt x="71" y="21"/>
                    <a:pt x="71" y="21"/>
                  </a:cubicBezTo>
                  <a:cubicBezTo>
                    <a:pt x="61" y="37"/>
                    <a:pt x="61" y="37"/>
                    <a:pt x="61" y="37"/>
                  </a:cubicBezTo>
                  <a:cubicBezTo>
                    <a:pt x="68" y="12"/>
                    <a:pt x="68" y="12"/>
                    <a:pt x="68" y="12"/>
                  </a:cubicBezTo>
                  <a:cubicBezTo>
                    <a:pt x="69" y="11"/>
                    <a:pt x="69" y="11"/>
                    <a:pt x="69" y="11"/>
                  </a:cubicBezTo>
                  <a:cubicBezTo>
                    <a:pt x="70" y="6"/>
                    <a:pt x="70" y="6"/>
                    <a:pt x="70" y="6"/>
                  </a:cubicBezTo>
                  <a:cubicBezTo>
                    <a:pt x="68" y="5"/>
                    <a:pt x="68" y="5"/>
                    <a:pt x="68" y="5"/>
                  </a:cubicBezTo>
                  <a:cubicBezTo>
                    <a:pt x="65" y="10"/>
                    <a:pt x="65" y="10"/>
                    <a:pt x="65" y="10"/>
                  </a:cubicBezTo>
                  <a:cubicBezTo>
                    <a:pt x="65" y="11"/>
                    <a:pt x="65" y="11"/>
                    <a:pt x="65" y="11"/>
                  </a:cubicBezTo>
                  <a:cubicBezTo>
                    <a:pt x="57" y="35"/>
                    <a:pt x="57" y="35"/>
                    <a:pt x="57" y="35"/>
                  </a:cubicBezTo>
                  <a:cubicBezTo>
                    <a:pt x="58" y="17"/>
                    <a:pt x="58" y="17"/>
                    <a:pt x="58" y="17"/>
                  </a:cubicBezTo>
                  <a:cubicBezTo>
                    <a:pt x="61" y="12"/>
                    <a:pt x="61" y="12"/>
                    <a:pt x="61" y="12"/>
                  </a:cubicBezTo>
                  <a:cubicBezTo>
                    <a:pt x="59" y="8"/>
                    <a:pt x="59" y="8"/>
                    <a:pt x="59" y="8"/>
                  </a:cubicBezTo>
                  <a:cubicBezTo>
                    <a:pt x="63" y="4"/>
                    <a:pt x="63" y="4"/>
                    <a:pt x="63" y="4"/>
                  </a:cubicBezTo>
                  <a:cubicBezTo>
                    <a:pt x="60" y="3"/>
                    <a:pt x="56" y="2"/>
                    <a:pt x="53" y="1"/>
                  </a:cubicBezTo>
                  <a:cubicBezTo>
                    <a:pt x="48" y="0"/>
                    <a:pt x="47" y="0"/>
                    <a:pt x="44" y="1"/>
                  </a:cubicBezTo>
                  <a:cubicBezTo>
                    <a:pt x="18" y="19"/>
                    <a:pt x="18" y="19"/>
                    <a:pt x="18" y="19"/>
                  </a:cubicBezTo>
                  <a:cubicBezTo>
                    <a:pt x="7" y="34"/>
                    <a:pt x="6" y="39"/>
                    <a:pt x="0" y="49"/>
                  </a:cubicBezTo>
                  <a:cubicBezTo>
                    <a:pt x="5" y="52"/>
                    <a:pt x="10" y="55"/>
                    <a:pt x="15" y="57"/>
                  </a:cubicBezTo>
                  <a:cubicBezTo>
                    <a:pt x="19" y="49"/>
                    <a:pt x="27" y="35"/>
                    <a:pt x="27"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57"/>
            <p:cNvSpPr>
              <a:spLocks noEditPoints="1"/>
            </p:cNvSpPr>
            <p:nvPr/>
          </p:nvSpPr>
          <p:spPr bwMode="auto">
            <a:xfrm>
              <a:off x="5710238" y="3370263"/>
              <a:ext cx="169863" cy="155575"/>
            </a:xfrm>
            <a:custGeom>
              <a:avLst/>
              <a:gdLst>
                <a:gd name="T0" fmla="*/ 5 w 45"/>
                <a:gd name="T1" fmla="*/ 33 h 41"/>
                <a:gd name="T2" fmla="*/ 7 w 45"/>
                <a:gd name="T3" fmla="*/ 32 h 41"/>
                <a:gd name="T4" fmla="*/ 7 w 45"/>
                <a:gd name="T5" fmla="*/ 32 h 41"/>
                <a:gd name="T6" fmla="*/ 29 w 45"/>
                <a:gd name="T7" fmla="*/ 39 h 41"/>
                <a:gd name="T8" fmla="*/ 29 w 45"/>
                <a:gd name="T9" fmla="*/ 39 h 41"/>
                <a:gd name="T10" fmla="*/ 30 w 45"/>
                <a:gd name="T11" fmla="*/ 41 h 41"/>
                <a:gd name="T12" fmla="*/ 32 w 45"/>
                <a:gd name="T13" fmla="*/ 41 h 41"/>
                <a:gd name="T14" fmla="*/ 33 w 45"/>
                <a:gd name="T15" fmla="*/ 40 h 41"/>
                <a:gd name="T16" fmla="*/ 33 w 45"/>
                <a:gd name="T17" fmla="*/ 40 h 41"/>
                <a:gd name="T18" fmla="*/ 38 w 45"/>
                <a:gd name="T19" fmla="*/ 37 h 41"/>
                <a:gd name="T20" fmla="*/ 44 w 45"/>
                <a:gd name="T21" fmla="*/ 18 h 41"/>
                <a:gd name="T22" fmla="*/ 41 w 45"/>
                <a:gd name="T23" fmla="*/ 13 h 41"/>
                <a:gd name="T24" fmla="*/ 36 w 45"/>
                <a:gd name="T25" fmla="*/ 11 h 41"/>
                <a:gd name="T26" fmla="*/ 36 w 45"/>
                <a:gd name="T27" fmla="*/ 11 h 41"/>
                <a:gd name="T28" fmla="*/ 32 w 45"/>
                <a:gd name="T29" fmla="*/ 4 h 41"/>
                <a:gd name="T30" fmla="*/ 25 w 45"/>
                <a:gd name="T31" fmla="*/ 1 h 41"/>
                <a:gd name="T32" fmla="*/ 17 w 45"/>
                <a:gd name="T33" fmla="*/ 5 h 41"/>
                <a:gd name="T34" fmla="*/ 17 w 45"/>
                <a:gd name="T35" fmla="*/ 6 h 41"/>
                <a:gd name="T36" fmla="*/ 12 w 45"/>
                <a:gd name="T37" fmla="*/ 4 h 41"/>
                <a:gd name="T38" fmla="*/ 7 w 45"/>
                <a:gd name="T39" fmla="*/ 7 h 41"/>
                <a:gd name="T40" fmla="*/ 1 w 45"/>
                <a:gd name="T41" fmla="*/ 25 h 41"/>
                <a:gd name="T42" fmla="*/ 3 w 45"/>
                <a:gd name="T43" fmla="*/ 30 h 41"/>
                <a:gd name="T44" fmla="*/ 3 w 45"/>
                <a:gd name="T45" fmla="*/ 31 h 41"/>
                <a:gd name="T46" fmla="*/ 3 w 45"/>
                <a:gd name="T47" fmla="*/ 32 h 41"/>
                <a:gd name="T48" fmla="*/ 5 w 45"/>
                <a:gd name="T49" fmla="*/ 33 h 41"/>
                <a:gd name="T50" fmla="*/ 20 w 45"/>
                <a:gd name="T51" fmla="*/ 6 h 41"/>
                <a:gd name="T52" fmla="*/ 24 w 45"/>
                <a:gd name="T53" fmla="*/ 4 h 41"/>
                <a:gd name="T54" fmla="*/ 31 w 45"/>
                <a:gd name="T55" fmla="*/ 7 h 41"/>
                <a:gd name="T56" fmla="*/ 33 w 45"/>
                <a:gd name="T57" fmla="*/ 10 h 41"/>
                <a:gd name="T58" fmla="*/ 33 w 45"/>
                <a:gd name="T59" fmla="*/ 10 h 41"/>
                <a:gd name="T60" fmla="*/ 20 w 45"/>
                <a:gd name="T61"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 h="41">
                  <a:moveTo>
                    <a:pt x="5" y="33"/>
                  </a:moveTo>
                  <a:cubicBezTo>
                    <a:pt x="6" y="33"/>
                    <a:pt x="7" y="33"/>
                    <a:pt x="7" y="32"/>
                  </a:cubicBezTo>
                  <a:cubicBezTo>
                    <a:pt x="7" y="32"/>
                    <a:pt x="7" y="32"/>
                    <a:pt x="7" y="32"/>
                  </a:cubicBezTo>
                  <a:cubicBezTo>
                    <a:pt x="29" y="39"/>
                    <a:pt x="29" y="39"/>
                    <a:pt x="29" y="39"/>
                  </a:cubicBezTo>
                  <a:cubicBezTo>
                    <a:pt x="29" y="39"/>
                    <a:pt x="29" y="39"/>
                    <a:pt x="29" y="39"/>
                  </a:cubicBezTo>
                  <a:cubicBezTo>
                    <a:pt x="29" y="40"/>
                    <a:pt x="29" y="40"/>
                    <a:pt x="30" y="41"/>
                  </a:cubicBezTo>
                  <a:cubicBezTo>
                    <a:pt x="32" y="41"/>
                    <a:pt x="32" y="41"/>
                    <a:pt x="32" y="41"/>
                  </a:cubicBezTo>
                  <a:cubicBezTo>
                    <a:pt x="32" y="41"/>
                    <a:pt x="33" y="41"/>
                    <a:pt x="33" y="40"/>
                  </a:cubicBezTo>
                  <a:cubicBezTo>
                    <a:pt x="33" y="40"/>
                    <a:pt x="33" y="40"/>
                    <a:pt x="33" y="40"/>
                  </a:cubicBezTo>
                  <a:cubicBezTo>
                    <a:pt x="35" y="40"/>
                    <a:pt x="37" y="39"/>
                    <a:pt x="38" y="37"/>
                  </a:cubicBezTo>
                  <a:cubicBezTo>
                    <a:pt x="44" y="18"/>
                    <a:pt x="44" y="18"/>
                    <a:pt x="44" y="18"/>
                  </a:cubicBezTo>
                  <a:cubicBezTo>
                    <a:pt x="45" y="16"/>
                    <a:pt x="43" y="14"/>
                    <a:pt x="41" y="13"/>
                  </a:cubicBezTo>
                  <a:cubicBezTo>
                    <a:pt x="36" y="11"/>
                    <a:pt x="36" y="11"/>
                    <a:pt x="36" y="11"/>
                  </a:cubicBezTo>
                  <a:cubicBezTo>
                    <a:pt x="36" y="11"/>
                    <a:pt x="36" y="11"/>
                    <a:pt x="36" y="11"/>
                  </a:cubicBezTo>
                  <a:cubicBezTo>
                    <a:pt x="37" y="8"/>
                    <a:pt x="35" y="4"/>
                    <a:pt x="32" y="4"/>
                  </a:cubicBezTo>
                  <a:cubicBezTo>
                    <a:pt x="25" y="1"/>
                    <a:pt x="25" y="1"/>
                    <a:pt x="25" y="1"/>
                  </a:cubicBezTo>
                  <a:cubicBezTo>
                    <a:pt x="22" y="0"/>
                    <a:pt x="18" y="2"/>
                    <a:pt x="17" y="5"/>
                  </a:cubicBezTo>
                  <a:cubicBezTo>
                    <a:pt x="17" y="6"/>
                    <a:pt x="17" y="6"/>
                    <a:pt x="17" y="6"/>
                  </a:cubicBezTo>
                  <a:cubicBezTo>
                    <a:pt x="12" y="4"/>
                    <a:pt x="12" y="4"/>
                    <a:pt x="12" y="4"/>
                  </a:cubicBezTo>
                  <a:cubicBezTo>
                    <a:pt x="10" y="3"/>
                    <a:pt x="7" y="4"/>
                    <a:pt x="7" y="7"/>
                  </a:cubicBezTo>
                  <a:cubicBezTo>
                    <a:pt x="1" y="25"/>
                    <a:pt x="1" y="25"/>
                    <a:pt x="1" y="25"/>
                  </a:cubicBezTo>
                  <a:cubicBezTo>
                    <a:pt x="0" y="27"/>
                    <a:pt x="1" y="30"/>
                    <a:pt x="3" y="30"/>
                  </a:cubicBezTo>
                  <a:cubicBezTo>
                    <a:pt x="3" y="31"/>
                    <a:pt x="3" y="31"/>
                    <a:pt x="3" y="31"/>
                  </a:cubicBezTo>
                  <a:cubicBezTo>
                    <a:pt x="2" y="31"/>
                    <a:pt x="3" y="32"/>
                    <a:pt x="3" y="32"/>
                  </a:cubicBezTo>
                  <a:lnTo>
                    <a:pt x="5" y="33"/>
                  </a:lnTo>
                  <a:close/>
                  <a:moveTo>
                    <a:pt x="20" y="6"/>
                  </a:moveTo>
                  <a:cubicBezTo>
                    <a:pt x="21" y="4"/>
                    <a:pt x="22" y="4"/>
                    <a:pt x="24" y="4"/>
                  </a:cubicBezTo>
                  <a:cubicBezTo>
                    <a:pt x="31" y="7"/>
                    <a:pt x="31" y="7"/>
                    <a:pt x="31" y="7"/>
                  </a:cubicBezTo>
                  <a:cubicBezTo>
                    <a:pt x="33" y="7"/>
                    <a:pt x="33" y="8"/>
                    <a:pt x="33" y="10"/>
                  </a:cubicBezTo>
                  <a:cubicBezTo>
                    <a:pt x="33" y="10"/>
                    <a:pt x="33" y="10"/>
                    <a:pt x="33" y="10"/>
                  </a:cubicBezTo>
                  <a:cubicBezTo>
                    <a:pt x="20" y="6"/>
                    <a:pt x="20" y="6"/>
                    <a:pt x="2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58"/>
            <p:cNvSpPr/>
            <p:nvPr/>
          </p:nvSpPr>
          <p:spPr bwMode="auto">
            <a:xfrm>
              <a:off x="5721351" y="3340100"/>
              <a:ext cx="760413" cy="463550"/>
            </a:xfrm>
            <a:custGeom>
              <a:avLst/>
              <a:gdLst>
                <a:gd name="T0" fmla="*/ 479 w 479"/>
                <a:gd name="T1" fmla="*/ 0 h 292"/>
                <a:gd name="T2" fmla="*/ 395 w 479"/>
                <a:gd name="T3" fmla="*/ 33 h 292"/>
                <a:gd name="T4" fmla="*/ 412 w 479"/>
                <a:gd name="T5" fmla="*/ 45 h 292"/>
                <a:gd name="T6" fmla="*/ 307 w 479"/>
                <a:gd name="T7" fmla="*/ 158 h 292"/>
                <a:gd name="T8" fmla="*/ 213 w 479"/>
                <a:gd name="T9" fmla="*/ 148 h 292"/>
                <a:gd name="T10" fmla="*/ 139 w 479"/>
                <a:gd name="T11" fmla="*/ 225 h 292"/>
                <a:gd name="T12" fmla="*/ 62 w 479"/>
                <a:gd name="T13" fmla="*/ 187 h 292"/>
                <a:gd name="T14" fmla="*/ 0 w 479"/>
                <a:gd name="T15" fmla="*/ 266 h 292"/>
                <a:gd name="T16" fmla="*/ 33 w 479"/>
                <a:gd name="T17" fmla="*/ 292 h 292"/>
                <a:gd name="T18" fmla="*/ 74 w 479"/>
                <a:gd name="T19" fmla="*/ 242 h 292"/>
                <a:gd name="T20" fmla="*/ 148 w 479"/>
                <a:gd name="T21" fmla="*/ 278 h 292"/>
                <a:gd name="T22" fmla="*/ 230 w 479"/>
                <a:gd name="T23" fmla="*/ 194 h 292"/>
                <a:gd name="T24" fmla="*/ 323 w 479"/>
                <a:gd name="T25" fmla="*/ 204 h 292"/>
                <a:gd name="T26" fmla="*/ 448 w 479"/>
                <a:gd name="T27" fmla="*/ 72 h 292"/>
                <a:gd name="T28" fmla="*/ 472 w 479"/>
                <a:gd name="T29" fmla="*/ 88 h 292"/>
                <a:gd name="T30" fmla="*/ 479 w 479"/>
                <a:gd name="T3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9" h="292">
                  <a:moveTo>
                    <a:pt x="479" y="0"/>
                  </a:moveTo>
                  <a:lnTo>
                    <a:pt x="395" y="33"/>
                  </a:lnTo>
                  <a:lnTo>
                    <a:pt x="412" y="45"/>
                  </a:lnTo>
                  <a:lnTo>
                    <a:pt x="307" y="158"/>
                  </a:lnTo>
                  <a:lnTo>
                    <a:pt x="213" y="148"/>
                  </a:lnTo>
                  <a:lnTo>
                    <a:pt x="139" y="225"/>
                  </a:lnTo>
                  <a:lnTo>
                    <a:pt x="62" y="187"/>
                  </a:lnTo>
                  <a:lnTo>
                    <a:pt x="0" y="266"/>
                  </a:lnTo>
                  <a:lnTo>
                    <a:pt x="33" y="292"/>
                  </a:lnTo>
                  <a:lnTo>
                    <a:pt x="74" y="242"/>
                  </a:lnTo>
                  <a:lnTo>
                    <a:pt x="148" y="278"/>
                  </a:lnTo>
                  <a:lnTo>
                    <a:pt x="230" y="194"/>
                  </a:lnTo>
                  <a:lnTo>
                    <a:pt x="323" y="204"/>
                  </a:lnTo>
                  <a:lnTo>
                    <a:pt x="448" y="72"/>
                  </a:lnTo>
                  <a:lnTo>
                    <a:pt x="472" y="88"/>
                  </a:lnTo>
                  <a:lnTo>
                    <a:pt x="47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1" name="矩形 40"/>
          <p:cNvSpPr/>
          <p:nvPr/>
        </p:nvSpPr>
        <p:spPr>
          <a:xfrm>
            <a:off x="5178152" y="5175771"/>
            <a:ext cx="2213198" cy="369332"/>
          </a:xfrm>
          <a:prstGeom prst="rect">
            <a:avLst/>
          </a:prstGeom>
        </p:spPr>
        <p:txBody>
          <a:bodyPr wrap="square">
            <a:spAutoFit/>
          </a:bodyPr>
          <a:lstStyle/>
          <a:p>
            <a:pPr lvl="0"/>
            <a:r>
              <a:rPr lang="zh-CN" altLang="en-US" b="1" dirty="0">
                <a:solidFill>
                  <a:srgbClr val="C00000"/>
                </a:solidFill>
                <a:latin typeface="微软雅黑" panose="020B0503020204020204" pitchFamily="34" charset="-122"/>
                <a:ea typeface="微软雅黑" panose="020B0503020204020204" pitchFamily="34" charset="-122"/>
              </a:rPr>
              <a:t>请输入您的内容</a:t>
            </a:r>
          </a:p>
        </p:txBody>
      </p:sp>
      <p:sp>
        <p:nvSpPr>
          <p:cNvPr id="42" name="矩形 41"/>
          <p:cNvSpPr/>
          <p:nvPr/>
        </p:nvSpPr>
        <p:spPr>
          <a:xfrm>
            <a:off x="4775794" y="5556970"/>
            <a:ext cx="2615556" cy="587469"/>
          </a:xfrm>
          <a:prstGeom prst="rect">
            <a:avLst/>
          </a:prstGeom>
        </p:spPr>
        <p:txBody>
          <a:bodyPr wrap="square">
            <a:spAutoFit/>
          </a:bodyPr>
          <a:lstStyle/>
          <a:p>
            <a:pPr algn="ct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可通过右键选择只保留文本来粘贴您的内容。</a:t>
            </a:r>
          </a:p>
        </p:txBody>
      </p:sp>
      <p:sp>
        <p:nvSpPr>
          <p:cNvPr id="43" name="矩形 42"/>
          <p:cNvSpPr/>
          <p:nvPr/>
        </p:nvSpPr>
        <p:spPr>
          <a:xfrm>
            <a:off x="8130480" y="4845620"/>
            <a:ext cx="2213198" cy="369332"/>
          </a:xfrm>
          <a:prstGeom prst="rect">
            <a:avLst/>
          </a:prstGeom>
        </p:spPr>
        <p:txBody>
          <a:bodyPr wrap="square">
            <a:spAutoFit/>
          </a:bodyPr>
          <a:lstStyle/>
          <a:p>
            <a:pPr lvl="0"/>
            <a:r>
              <a:rPr lang="zh-CN" altLang="en-US" b="1" dirty="0">
                <a:solidFill>
                  <a:srgbClr val="C00000"/>
                </a:solidFill>
                <a:latin typeface="微软雅黑" panose="020B0503020204020204" pitchFamily="34" charset="-122"/>
                <a:ea typeface="微软雅黑" panose="020B0503020204020204" pitchFamily="34" charset="-122"/>
              </a:rPr>
              <a:t>请输入您的内容</a:t>
            </a:r>
          </a:p>
        </p:txBody>
      </p:sp>
      <p:sp>
        <p:nvSpPr>
          <p:cNvPr id="44" name="矩形 43"/>
          <p:cNvSpPr/>
          <p:nvPr/>
        </p:nvSpPr>
        <p:spPr>
          <a:xfrm>
            <a:off x="7728122" y="5226819"/>
            <a:ext cx="2615556" cy="587469"/>
          </a:xfrm>
          <a:prstGeom prst="rect">
            <a:avLst/>
          </a:prstGeom>
        </p:spPr>
        <p:txBody>
          <a:bodyPr wrap="square">
            <a:spAutoFit/>
          </a:bodyPr>
          <a:lstStyle/>
          <a:p>
            <a:pPr algn="ct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可通过右键选择只保留文本来粘贴您的内容。</a:t>
            </a:r>
          </a:p>
        </p:txBody>
      </p:sp>
      <p:grpSp>
        <p:nvGrpSpPr>
          <p:cNvPr id="45" name="组合 44"/>
          <p:cNvGrpSpPr/>
          <p:nvPr/>
        </p:nvGrpSpPr>
        <p:grpSpPr>
          <a:xfrm>
            <a:off x="1721438" y="1234780"/>
            <a:ext cx="8593093" cy="2897037"/>
            <a:chOff x="2496683" y="1908087"/>
            <a:chExt cx="7137403" cy="2406272"/>
          </a:xfrm>
        </p:grpSpPr>
        <p:grpSp>
          <p:nvGrpSpPr>
            <p:cNvPr id="46" name="Group 12"/>
            <p:cNvGrpSpPr>
              <a:grpSpLocks noChangeAspect="1"/>
            </p:cNvGrpSpPr>
            <p:nvPr/>
          </p:nvGrpSpPr>
          <p:grpSpPr bwMode="auto">
            <a:xfrm>
              <a:off x="7094818" y="2392013"/>
              <a:ext cx="2539268" cy="1542004"/>
              <a:chOff x="538115" y="2342244"/>
              <a:chExt cx="6736746" cy="3875068"/>
            </a:xfrm>
          </p:grpSpPr>
          <p:pic>
            <p:nvPicPr>
              <p:cNvPr id="53" name="Picture 1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115" y="2342244"/>
                <a:ext cx="6736746" cy="3875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Rectangle 14"/>
              <p:cNvSpPr/>
              <p:nvPr/>
            </p:nvSpPr>
            <p:spPr>
              <a:xfrm>
                <a:off x="1346069" y="2555131"/>
                <a:ext cx="5120837" cy="3225629"/>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a:solidFill>
                    <a:srgbClr val="FFFFFF"/>
                  </a:solidFill>
                </a:endParaRPr>
              </a:p>
            </p:txBody>
          </p:sp>
        </p:grpSp>
        <p:grpSp>
          <p:nvGrpSpPr>
            <p:cNvPr id="47" name="Group 9"/>
            <p:cNvGrpSpPr>
              <a:grpSpLocks noChangeAspect="1"/>
            </p:cNvGrpSpPr>
            <p:nvPr/>
          </p:nvGrpSpPr>
          <p:grpSpPr bwMode="auto">
            <a:xfrm>
              <a:off x="2496683" y="2387250"/>
              <a:ext cx="2540342" cy="1542004"/>
              <a:chOff x="538115" y="2342244"/>
              <a:chExt cx="6736746" cy="3875068"/>
            </a:xfrm>
          </p:grpSpPr>
          <p:pic>
            <p:nvPicPr>
              <p:cNvPr id="51" name="Pictur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115" y="2342244"/>
                <a:ext cx="6736746" cy="3875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Rectangle 11"/>
              <p:cNvSpPr/>
              <p:nvPr/>
            </p:nvSpPr>
            <p:spPr>
              <a:xfrm>
                <a:off x="1345728" y="2555131"/>
                <a:ext cx="5121520" cy="3225629"/>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a:solidFill>
                    <a:srgbClr val="FFFFFF"/>
                  </a:solidFill>
                </a:endParaRPr>
              </a:p>
            </p:txBody>
          </p:sp>
        </p:grpSp>
        <p:grpSp>
          <p:nvGrpSpPr>
            <p:cNvPr id="48" name="Group 6"/>
            <p:cNvGrpSpPr/>
            <p:nvPr/>
          </p:nvGrpSpPr>
          <p:grpSpPr bwMode="auto">
            <a:xfrm>
              <a:off x="4083560" y="1908087"/>
              <a:ext cx="3963590" cy="2406272"/>
              <a:chOff x="538115" y="2342244"/>
              <a:chExt cx="6736746" cy="3875068"/>
            </a:xfrm>
          </p:grpSpPr>
          <p:pic>
            <p:nvPicPr>
              <p:cNvPr id="49"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8115" y="2342244"/>
                <a:ext cx="6736746" cy="3875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Rectangle 8"/>
              <p:cNvSpPr/>
              <p:nvPr/>
            </p:nvSpPr>
            <p:spPr>
              <a:xfrm>
                <a:off x="1343793" y="2553572"/>
                <a:ext cx="5123113" cy="3228145"/>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a:solidFill>
                    <a:srgbClr val="FFFFFF"/>
                  </a:solidFill>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advTm="0">
        <p14:switch dir="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46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46000">
                                          <p:cBhvr additive="base">
                                            <p:cTn id="7" dur="750" fill="hold"/>
                                            <p:tgtEl>
                                              <p:spTgt spid="10"/>
                                            </p:tgtEl>
                                            <p:attrNameLst>
                                              <p:attrName>ppt_x</p:attrName>
                                            </p:attrNameLst>
                                          </p:cBhvr>
                                          <p:tavLst>
                                            <p:tav tm="0">
                                              <p:val>
                                                <p:strVal val="0-#ppt_w/2"/>
                                              </p:val>
                                            </p:tav>
                                            <p:tav tm="100000">
                                              <p:val>
                                                <p:strVal val="#ppt_x"/>
                                              </p:val>
                                            </p:tav>
                                          </p:tavLst>
                                        </p:anim>
                                        <p:anim calcmode="lin" valueType="num" p14:bounceEnd="46000">
                                          <p:cBhvr additive="base">
                                            <p:cTn id="8" dur="75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1000"/>
                                            <p:tgtEl>
                                              <p:spTgt spid="45"/>
                                            </p:tgtEl>
                                          </p:cBhvr>
                                        </p:animEffect>
                                        <p:anim calcmode="lin" valueType="num">
                                          <p:cBhvr>
                                            <p:cTn id="18" dur="1000" fill="hold"/>
                                            <p:tgtEl>
                                              <p:spTgt spid="45"/>
                                            </p:tgtEl>
                                            <p:attrNameLst>
                                              <p:attrName>ppt_x</p:attrName>
                                            </p:attrNameLst>
                                          </p:cBhvr>
                                          <p:tavLst>
                                            <p:tav tm="0">
                                              <p:val>
                                                <p:strVal val="#ppt_x"/>
                                              </p:val>
                                            </p:tav>
                                            <p:tav tm="100000">
                                              <p:val>
                                                <p:strVal val="#ppt_x"/>
                                              </p:val>
                                            </p:tav>
                                          </p:tavLst>
                                        </p:anim>
                                        <p:anim calcmode="lin" valueType="num">
                                          <p:cBhvr>
                                            <p:cTn id="19" dur="1000" fill="hold"/>
                                            <p:tgtEl>
                                              <p:spTgt spid="45"/>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9" presetClass="entr" presetSubtype="0" decel="100000" fill="hold"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 calcmode="lin" valueType="num">
                                          <p:cBhvr>
                                            <p:cTn id="25" dur="500" fill="hold"/>
                                            <p:tgtEl>
                                              <p:spTgt spid="33"/>
                                            </p:tgtEl>
                                            <p:attrNameLst>
                                              <p:attrName>style.rotation</p:attrName>
                                            </p:attrNameLst>
                                          </p:cBhvr>
                                          <p:tavLst>
                                            <p:tav tm="0">
                                              <p:val>
                                                <p:fltVal val="360"/>
                                              </p:val>
                                            </p:tav>
                                            <p:tav tm="100000">
                                              <p:val>
                                                <p:fltVal val="0"/>
                                              </p:val>
                                            </p:tav>
                                          </p:tavLst>
                                        </p:anim>
                                        <p:animEffect transition="in" filter="fade">
                                          <p:cBhvr>
                                            <p:cTn id="26" dur="500"/>
                                            <p:tgtEl>
                                              <p:spTgt spid="33"/>
                                            </p:tgtEl>
                                          </p:cBhvr>
                                        </p:animEffect>
                                      </p:childTnLst>
                                    </p:cTn>
                                  </p:par>
                                </p:childTnLst>
                              </p:cTn>
                            </p:par>
                            <p:par>
                              <p:cTn id="27" fill="hold">
                                <p:stCondLst>
                                  <p:cond delay="1500"/>
                                </p:stCondLst>
                                <p:childTnLst>
                                  <p:par>
                                    <p:cTn id="28" presetID="23" presetClass="entr" presetSubtype="16" fill="hold" grpId="0" nodeType="afterEffect">
                                      <p:stCondLst>
                                        <p:cond delay="0"/>
                                      </p:stCondLst>
                                      <p:iterate type="lt">
                                        <p:tmPct val="10000"/>
                                      </p:iterate>
                                      <p:childTnLst>
                                        <p:set>
                                          <p:cBhvr>
                                            <p:cTn id="29" dur="1" fill="hold">
                                              <p:stCondLst>
                                                <p:cond delay="0"/>
                                              </p:stCondLst>
                                            </p:cTn>
                                            <p:tgtEl>
                                              <p:spTgt spid="7"/>
                                            </p:tgtEl>
                                            <p:attrNameLst>
                                              <p:attrName>style.visibility</p:attrName>
                                            </p:attrNameLst>
                                          </p:cBhvr>
                                          <p:to>
                                            <p:strVal val="visible"/>
                                          </p:to>
                                        </p:set>
                                        <p:anim calcmode="lin" valueType="num">
                                          <p:cBhvr>
                                            <p:cTn id="30" dur="250" fill="hold"/>
                                            <p:tgtEl>
                                              <p:spTgt spid="7"/>
                                            </p:tgtEl>
                                            <p:attrNameLst>
                                              <p:attrName>ppt_w</p:attrName>
                                            </p:attrNameLst>
                                          </p:cBhvr>
                                          <p:tavLst>
                                            <p:tav tm="0">
                                              <p:val>
                                                <p:fltVal val="0"/>
                                              </p:val>
                                            </p:tav>
                                            <p:tav tm="100000">
                                              <p:val>
                                                <p:strVal val="#ppt_w"/>
                                              </p:val>
                                            </p:tav>
                                          </p:tavLst>
                                        </p:anim>
                                        <p:anim calcmode="lin" valueType="num">
                                          <p:cBhvr>
                                            <p:cTn id="31" dur="250" fill="hold"/>
                                            <p:tgtEl>
                                              <p:spTgt spid="7"/>
                                            </p:tgtEl>
                                            <p:attrNameLst>
                                              <p:attrName>ppt_h</p:attrName>
                                            </p:attrNameLst>
                                          </p:cBhvr>
                                          <p:tavLst>
                                            <p:tav tm="0">
                                              <p:val>
                                                <p:fltVal val="0"/>
                                              </p:val>
                                            </p:tav>
                                            <p:tav tm="100000">
                                              <p:val>
                                                <p:strVal val="#ppt_h"/>
                                              </p:val>
                                            </p:tav>
                                          </p:tavLst>
                                        </p:anim>
                                      </p:childTnLst>
                                    </p:cTn>
                                  </p:par>
                                </p:childTnLst>
                              </p:cTn>
                            </p:par>
                            <p:par>
                              <p:cTn id="32" fill="hold">
                                <p:stCondLst>
                                  <p:cond delay="1899"/>
                                </p:stCondLst>
                                <p:childTnLst>
                                  <p:par>
                                    <p:cTn id="33" presetID="14" presetClass="entr" presetSubtype="1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randombar(horizontal)">
                                          <p:cBhvr>
                                            <p:cTn id="35" dur="25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49" presetClass="entr" presetSubtype="0" decel="10000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anim calcmode="lin" valueType="num">
                                          <p:cBhvr>
                                            <p:cTn id="42" dur="500" fill="hold"/>
                                            <p:tgtEl>
                                              <p:spTgt spid="9"/>
                                            </p:tgtEl>
                                            <p:attrNameLst>
                                              <p:attrName>style.rotation</p:attrName>
                                            </p:attrNameLst>
                                          </p:cBhvr>
                                          <p:tavLst>
                                            <p:tav tm="0">
                                              <p:val>
                                                <p:fltVal val="360"/>
                                              </p:val>
                                            </p:tav>
                                            <p:tav tm="100000">
                                              <p:val>
                                                <p:fltVal val="0"/>
                                              </p:val>
                                            </p:tav>
                                          </p:tavLst>
                                        </p:anim>
                                        <p:animEffect transition="in" filter="fade">
                                          <p:cBhvr>
                                            <p:cTn id="43" dur="500"/>
                                            <p:tgtEl>
                                              <p:spTgt spid="9"/>
                                            </p:tgtEl>
                                          </p:cBhvr>
                                        </p:animEffect>
                                      </p:childTnLst>
                                    </p:cTn>
                                  </p:par>
                                </p:childTnLst>
                              </p:cTn>
                            </p:par>
                            <p:par>
                              <p:cTn id="44" fill="hold">
                                <p:stCondLst>
                                  <p:cond delay="500"/>
                                </p:stCondLst>
                                <p:childTnLst>
                                  <p:par>
                                    <p:cTn id="45" presetID="23" presetClass="entr" presetSubtype="16" fill="hold" grpId="0" nodeType="afterEffect">
                                      <p:stCondLst>
                                        <p:cond delay="0"/>
                                      </p:stCondLst>
                                      <p:iterate type="lt">
                                        <p:tmPct val="10000"/>
                                      </p:iterate>
                                      <p:childTnLst>
                                        <p:set>
                                          <p:cBhvr>
                                            <p:cTn id="46" dur="1" fill="hold">
                                              <p:stCondLst>
                                                <p:cond delay="0"/>
                                              </p:stCondLst>
                                            </p:cTn>
                                            <p:tgtEl>
                                              <p:spTgt spid="41"/>
                                            </p:tgtEl>
                                            <p:attrNameLst>
                                              <p:attrName>style.visibility</p:attrName>
                                            </p:attrNameLst>
                                          </p:cBhvr>
                                          <p:to>
                                            <p:strVal val="visible"/>
                                          </p:to>
                                        </p:set>
                                        <p:anim calcmode="lin" valueType="num">
                                          <p:cBhvr>
                                            <p:cTn id="47" dur="250" fill="hold"/>
                                            <p:tgtEl>
                                              <p:spTgt spid="41"/>
                                            </p:tgtEl>
                                            <p:attrNameLst>
                                              <p:attrName>ppt_w</p:attrName>
                                            </p:attrNameLst>
                                          </p:cBhvr>
                                          <p:tavLst>
                                            <p:tav tm="0">
                                              <p:val>
                                                <p:fltVal val="0"/>
                                              </p:val>
                                            </p:tav>
                                            <p:tav tm="100000">
                                              <p:val>
                                                <p:strVal val="#ppt_w"/>
                                              </p:val>
                                            </p:tav>
                                          </p:tavLst>
                                        </p:anim>
                                        <p:anim calcmode="lin" valueType="num">
                                          <p:cBhvr>
                                            <p:cTn id="48" dur="250" fill="hold"/>
                                            <p:tgtEl>
                                              <p:spTgt spid="41"/>
                                            </p:tgtEl>
                                            <p:attrNameLst>
                                              <p:attrName>ppt_h</p:attrName>
                                            </p:attrNameLst>
                                          </p:cBhvr>
                                          <p:tavLst>
                                            <p:tav tm="0">
                                              <p:val>
                                                <p:fltVal val="0"/>
                                              </p:val>
                                            </p:tav>
                                            <p:tav tm="100000">
                                              <p:val>
                                                <p:strVal val="#ppt_h"/>
                                              </p:val>
                                            </p:tav>
                                          </p:tavLst>
                                        </p:anim>
                                      </p:childTnLst>
                                    </p:cTn>
                                  </p:par>
                                </p:childTnLst>
                              </p:cTn>
                            </p:par>
                            <p:par>
                              <p:cTn id="49" fill="hold">
                                <p:stCondLst>
                                  <p:cond delay="899"/>
                                </p:stCondLst>
                                <p:childTnLst>
                                  <p:par>
                                    <p:cTn id="50" presetID="14" presetClass="entr" presetSubtype="10" fill="hold" grpId="0" nodeType="after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randombar(horizontal)">
                                          <p:cBhvr>
                                            <p:cTn id="52" dur="250"/>
                                            <p:tgtEl>
                                              <p:spTgt spid="42"/>
                                            </p:tgtEl>
                                          </p:cBhvr>
                                        </p:animEffect>
                                      </p:childTnLst>
                                    </p:cTn>
                                  </p:par>
                                </p:childTnLst>
                              </p:cTn>
                            </p:par>
                          </p:childTnLst>
                        </p:cTn>
                      </p:par>
                      <p:par>
                        <p:cTn id="53" fill="hold">
                          <p:stCondLst>
                            <p:cond delay="indefinite"/>
                          </p:stCondLst>
                          <p:childTnLst>
                            <p:par>
                              <p:cTn id="54" fill="hold">
                                <p:stCondLst>
                                  <p:cond delay="0"/>
                                </p:stCondLst>
                                <p:childTnLst>
                                  <p:par>
                                    <p:cTn id="55" presetID="49" presetClass="entr" presetSubtype="0" decel="100000" fill="hold" nodeType="click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p:cTn id="57" dur="500" fill="hold"/>
                                            <p:tgtEl>
                                              <p:spTgt spid="36"/>
                                            </p:tgtEl>
                                            <p:attrNameLst>
                                              <p:attrName>ppt_w</p:attrName>
                                            </p:attrNameLst>
                                          </p:cBhvr>
                                          <p:tavLst>
                                            <p:tav tm="0">
                                              <p:val>
                                                <p:fltVal val="0"/>
                                              </p:val>
                                            </p:tav>
                                            <p:tav tm="100000">
                                              <p:val>
                                                <p:strVal val="#ppt_w"/>
                                              </p:val>
                                            </p:tav>
                                          </p:tavLst>
                                        </p:anim>
                                        <p:anim calcmode="lin" valueType="num">
                                          <p:cBhvr>
                                            <p:cTn id="58" dur="500" fill="hold"/>
                                            <p:tgtEl>
                                              <p:spTgt spid="36"/>
                                            </p:tgtEl>
                                            <p:attrNameLst>
                                              <p:attrName>ppt_h</p:attrName>
                                            </p:attrNameLst>
                                          </p:cBhvr>
                                          <p:tavLst>
                                            <p:tav tm="0">
                                              <p:val>
                                                <p:fltVal val="0"/>
                                              </p:val>
                                            </p:tav>
                                            <p:tav tm="100000">
                                              <p:val>
                                                <p:strVal val="#ppt_h"/>
                                              </p:val>
                                            </p:tav>
                                          </p:tavLst>
                                        </p:anim>
                                        <p:anim calcmode="lin" valueType="num">
                                          <p:cBhvr>
                                            <p:cTn id="59" dur="500" fill="hold"/>
                                            <p:tgtEl>
                                              <p:spTgt spid="36"/>
                                            </p:tgtEl>
                                            <p:attrNameLst>
                                              <p:attrName>style.rotation</p:attrName>
                                            </p:attrNameLst>
                                          </p:cBhvr>
                                          <p:tavLst>
                                            <p:tav tm="0">
                                              <p:val>
                                                <p:fltVal val="360"/>
                                              </p:val>
                                            </p:tav>
                                            <p:tav tm="100000">
                                              <p:val>
                                                <p:fltVal val="0"/>
                                              </p:val>
                                            </p:tav>
                                          </p:tavLst>
                                        </p:anim>
                                        <p:animEffect transition="in" filter="fade">
                                          <p:cBhvr>
                                            <p:cTn id="60" dur="500"/>
                                            <p:tgtEl>
                                              <p:spTgt spid="36"/>
                                            </p:tgtEl>
                                          </p:cBhvr>
                                        </p:animEffect>
                                      </p:childTnLst>
                                    </p:cTn>
                                  </p:par>
                                </p:childTnLst>
                              </p:cTn>
                            </p:par>
                            <p:par>
                              <p:cTn id="61" fill="hold">
                                <p:stCondLst>
                                  <p:cond delay="500"/>
                                </p:stCondLst>
                                <p:childTnLst>
                                  <p:par>
                                    <p:cTn id="62" presetID="23" presetClass="entr" presetSubtype="16" fill="hold" grpId="0" nodeType="afterEffect">
                                      <p:stCondLst>
                                        <p:cond delay="0"/>
                                      </p:stCondLst>
                                      <p:iterate type="lt">
                                        <p:tmPct val="10000"/>
                                      </p:iterate>
                                      <p:childTnLst>
                                        <p:set>
                                          <p:cBhvr>
                                            <p:cTn id="63" dur="1" fill="hold">
                                              <p:stCondLst>
                                                <p:cond delay="0"/>
                                              </p:stCondLst>
                                            </p:cTn>
                                            <p:tgtEl>
                                              <p:spTgt spid="43"/>
                                            </p:tgtEl>
                                            <p:attrNameLst>
                                              <p:attrName>style.visibility</p:attrName>
                                            </p:attrNameLst>
                                          </p:cBhvr>
                                          <p:to>
                                            <p:strVal val="visible"/>
                                          </p:to>
                                        </p:set>
                                        <p:anim calcmode="lin" valueType="num">
                                          <p:cBhvr>
                                            <p:cTn id="64" dur="250" fill="hold"/>
                                            <p:tgtEl>
                                              <p:spTgt spid="43"/>
                                            </p:tgtEl>
                                            <p:attrNameLst>
                                              <p:attrName>ppt_w</p:attrName>
                                            </p:attrNameLst>
                                          </p:cBhvr>
                                          <p:tavLst>
                                            <p:tav tm="0">
                                              <p:val>
                                                <p:fltVal val="0"/>
                                              </p:val>
                                            </p:tav>
                                            <p:tav tm="100000">
                                              <p:val>
                                                <p:strVal val="#ppt_w"/>
                                              </p:val>
                                            </p:tav>
                                          </p:tavLst>
                                        </p:anim>
                                        <p:anim calcmode="lin" valueType="num">
                                          <p:cBhvr>
                                            <p:cTn id="65" dur="250" fill="hold"/>
                                            <p:tgtEl>
                                              <p:spTgt spid="43"/>
                                            </p:tgtEl>
                                            <p:attrNameLst>
                                              <p:attrName>ppt_h</p:attrName>
                                            </p:attrNameLst>
                                          </p:cBhvr>
                                          <p:tavLst>
                                            <p:tav tm="0">
                                              <p:val>
                                                <p:fltVal val="0"/>
                                              </p:val>
                                            </p:tav>
                                            <p:tav tm="100000">
                                              <p:val>
                                                <p:strVal val="#ppt_h"/>
                                              </p:val>
                                            </p:tav>
                                          </p:tavLst>
                                        </p:anim>
                                      </p:childTnLst>
                                    </p:cTn>
                                  </p:par>
                                </p:childTnLst>
                              </p:cTn>
                            </p:par>
                            <p:par>
                              <p:cTn id="66" fill="hold">
                                <p:stCondLst>
                                  <p:cond delay="899"/>
                                </p:stCondLst>
                                <p:childTnLst>
                                  <p:par>
                                    <p:cTn id="67" presetID="14" presetClass="entr" presetSubtype="10"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Effect transition="in" filter="randombar(horizontal)">
                                          <p:cBhvr>
                                            <p:cTn id="69" dur="2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P spid="8" grpId="0"/>
          <p:bldP spid="41" grpId="0"/>
          <p:bldP spid="42" grpId="0"/>
          <p:bldP spid="43" grpId="0"/>
          <p:bldP spid="4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0-#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1000"/>
                                            <p:tgtEl>
                                              <p:spTgt spid="45"/>
                                            </p:tgtEl>
                                          </p:cBhvr>
                                        </p:animEffect>
                                        <p:anim calcmode="lin" valueType="num">
                                          <p:cBhvr>
                                            <p:cTn id="18" dur="1000" fill="hold"/>
                                            <p:tgtEl>
                                              <p:spTgt spid="45"/>
                                            </p:tgtEl>
                                            <p:attrNameLst>
                                              <p:attrName>ppt_x</p:attrName>
                                            </p:attrNameLst>
                                          </p:cBhvr>
                                          <p:tavLst>
                                            <p:tav tm="0">
                                              <p:val>
                                                <p:strVal val="#ppt_x"/>
                                              </p:val>
                                            </p:tav>
                                            <p:tav tm="100000">
                                              <p:val>
                                                <p:strVal val="#ppt_x"/>
                                              </p:val>
                                            </p:tav>
                                          </p:tavLst>
                                        </p:anim>
                                        <p:anim calcmode="lin" valueType="num">
                                          <p:cBhvr>
                                            <p:cTn id="19" dur="1000" fill="hold"/>
                                            <p:tgtEl>
                                              <p:spTgt spid="45"/>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9" presetClass="entr" presetSubtype="0" decel="100000" fill="hold"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 calcmode="lin" valueType="num">
                                          <p:cBhvr>
                                            <p:cTn id="25" dur="500" fill="hold"/>
                                            <p:tgtEl>
                                              <p:spTgt spid="33"/>
                                            </p:tgtEl>
                                            <p:attrNameLst>
                                              <p:attrName>style.rotation</p:attrName>
                                            </p:attrNameLst>
                                          </p:cBhvr>
                                          <p:tavLst>
                                            <p:tav tm="0">
                                              <p:val>
                                                <p:fltVal val="360"/>
                                              </p:val>
                                            </p:tav>
                                            <p:tav tm="100000">
                                              <p:val>
                                                <p:fltVal val="0"/>
                                              </p:val>
                                            </p:tav>
                                          </p:tavLst>
                                        </p:anim>
                                        <p:animEffect transition="in" filter="fade">
                                          <p:cBhvr>
                                            <p:cTn id="26" dur="500"/>
                                            <p:tgtEl>
                                              <p:spTgt spid="33"/>
                                            </p:tgtEl>
                                          </p:cBhvr>
                                        </p:animEffect>
                                      </p:childTnLst>
                                    </p:cTn>
                                  </p:par>
                                </p:childTnLst>
                              </p:cTn>
                            </p:par>
                            <p:par>
                              <p:cTn id="27" fill="hold">
                                <p:stCondLst>
                                  <p:cond delay="1500"/>
                                </p:stCondLst>
                                <p:childTnLst>
                                  <p:par>
                                    <p:cTn id="28" presetID="23" presetClass="entr" presetSubtype="16" fill="hold" grpId="0" nodeType="afterEffect">
                                      <p:stCondLst>
                                        <p:cond delay="0"/>
                                      </p:stCondLst>
                                      <p:iterate type="lt">
                                        <p:tmPct val="10000"/>
                                      </p:iterate>
                                      <p:childTnLst>
                                        <p:set>
                                          <p:cBhvr>
                                            <p:cTn id="29" dur="1" fill="hold">
                                              <p:stCondLst>
                                                <p:cond delay="0"/>
                                              </p:stCondLst>
                                            </p:cTn>
                                            <p:tgtEl>
                                              <p:spTgt spid="7"/>
                                            </p:tgtEl>
                                            <p:attrNameLst>
                                              <p:attrName>style.visibility</p:attrName>
                                            </p:attrNameLst>
                                          </p:cBhvr>
                                          <p:to>
                                            <p:strVal val="visible"/>
                                          </p:to>
                                        </p:set>
                                        <p:anim calcmode="lin" valueType="num">
                                          <p:cBhvr>
                                            <p:cTn id="30" dur="250" fill="hold"/>
                                            <p:tgtEl>
                                              <p:spTgt spid="7"/>
                                            </p:tgtEl>
                                            <p:attrNameLst>
                                              <p:attrName>ppt_w</p:attrName>
                                            </p:attrNameLst>
                                          </p:cBhvr>
                                          <p:tavLst>
                                            <p:tav tm="0">
                                              <p:val>
                                                <p:fltVal val="0"/>
                                              </p:val>
                                            </p:tav>
                                            <p:tav tm="100000">
                                              <p:val>
                                                <p:strVal val="#ppt_w"/>
                                              </p:val>
                                            </p:tav>
                                          </p:tavLst>
                                        </p:anim>
                                        <p:anim calcmode="lin" valueType="num">
                                          <p:cBhvr>
                                            <p:cTn id="31" dur="250" fill="hold"/>
                                            <p:tgtEl>
                                              <p:spTgt spid="7"/>
                                            </p:tgtEl>
                                            <p:attrNameLst>
                                              <p:attrName>ppt_h</p:attrName>
                                            </p:attrNameLst>
                                          </p:cBhvr>
                                          <p:tavLst>
                                            <p:tav tm="0">
                                              <p:val>
                                                <p:fltVal val="0"/>
                                              </p:val>
                                            </p:tav>
                                            <p:tav tm="100000">
                                              <p:val>
                                                <p:strVal val="#ppt_h"/>
                                              </p:val>
                                            </p:tav>
                                          </p:tavLst>
                                        </p:anim>
                                      </p:childTnLst>
                                    </p:cTn>
                                  </p:par>
                                </p:childTnLst>
                              </p:cTn>
                            </p:par>
                            <p:par>
                              <p:cTn id="32" fill="hold">
                                <p:stCondLst>
                                  <p:cond delay="1899"/>
                                </p:stCondLst>
                                <p:childTnLst>
                                  <p:par>
                                    <p:cTn id="33" presetID="14" presetClass="entr" presetSubtype="1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randombar(horizontal)">
                                          <p:cBhvr>
                                            <p:cTn id="35" dur="25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49" presetClass="entr" presetSubtype="0" decel="10000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anim calcmode="lin" valueType="num">
                                          <p:cBhvr>
                                            <p:cTn id="42" dur="500" fill="hold"/>
                                            <p:tgtEl>
                                              <p:spTgt spid="9"/>
                                            </p:tgtEl>
                                            <p:attrNameLst>
                                              <p:attrName>style.rotation</p:attrName>
                                            </p:attrNameLst>
                                          </p:cBhvr>
                                          <p:tavLst>
                                            <p:tav tm="0">
                                              <p:val>
                                                <p:fltVal val="360"/>
                                              </p:val>
                                            </p:tav>
                                            <p:tav tm="100000">
                                              <p:val>
                                                <p:fltVal val="0"/>
                                              </p:val>
                                            </p:tav>
                                          </p:tavLst>
                                        </p:anim>
                                        <p:animEffect transition="in" filter="fade">
                                          <p:cBhvr>
                                            <p:cTn id="43" dur="500"/>
                                            <p:tgtEl>
                                              <p:spTgt spid="9"/>
                                            </p:tgtEl>
                                          </p:cBhvr>
                                        </p:animEffect>
                                      </p:childTnLst>
                                    </p:cTn>
                                  </p:par>
                                </p:childTnLst>
                              </p:cTn>
                            </p:par>
                            <p:par>
                              <p:cTn id="44" fill="hold">
                                <p:stCondLst>
                                  <p:cond delay="500"/>
                                </p:stCondLst>
                                <p:childTnLst>
                                  <p:par>
                                    <p:cTn id="45" presetID="23" presetClass="entr" presetSubtype="16" fill="hold" grpId="0" nodeType="afterEffect">
                                      <p:stCondLst>
                                        <p:cond delay="0"/>
                                      </p:stCondLst>
                                      <p:iterate type="lt">
                                        <p:tmPct val="10000"/>
                                      </p:iterate>
                                      <p:childTnLst>
                                        <p:set>
                                          <p:cBhvr>
                                            <p:cTn id="46" dur="1" fill="hold">
                                              <p:stCondLst>
                                                <p:cond delay="0"/>
                                              </p:stCondLst>
                                            </p:cTn>
                                            <p:tgtEl>
                                              <p:spTgt spid="41"/>
                                            </p:tgtEl>
                                            <p:attrNameLst>
                                              <p:attrName>style.visibility</p:attrName>
                                            </p:attrNameLst>
                                          </p:cBhvr>
                                          <p:to>
                                            <p:strVal val="visible"/>
                                          </p:to>
                                        </p:set>
                                        <p:anim calcmode="lin" valueType="num">
                                          <p:cBhvr>
                                            <p:cTn id="47" dur="250" fill="hold"/>
                                            <p:tgtEl>
                                              <p:spTgt spid="41"/>
                                            </p:tgtEl>
                                            <p:attrNameLst>
                                              <p:attrName>ppt_w</p:attrName>
                                            </p:attrNameLst>
                                          </p:cBhvr>
                                          <p:tavLst>
                                            <p:tav tm="0">
                                              <p:val>
                                                <p:fltVal val="0"/>
                                              </p:val>
                                            </p:tav>
                                            <p:tav tm="100000">
                                              <p:val>
                                                <p:strVal val="#ppt_w"/>
                                              </p:val>
                                            </p:tav>
                                          </p:tavLst>
                                        </p:anim>
                                        <p:anim calcmode="lin" valueType="num">
                                          <p:cBhvr>
                                            <p:cTn id="48" dur="250" fill="hold"/>
                                            <p:tgtEl>
                                              <p:spTgt spid="41"/>
                                            </p:tgtEl>
                                            <p:attrNameLst>
                                              <p:attrName>ppt_h</p:attrName>
                                            </p:attrNameLst>
                                          </p:cBhvr>
                                          <p:tavLst>
                                            <p:tav tm="0">
                                              <p:val>
                                                <p:fltVal val="0"/>
                                              </p:val>
                                            </p:tav>
                                            <p:tav tm="100000">
                                              <p:val>
                                                <p:strVal val="#ppt_h"/>
                                              </p:val>
                                            </p:tav>
                                          </p:tavLst>
                                        </p:anim>
                                      </p:childTnLst>
                                    </p:cTn>
                                  </p:par>
                                </p:childTnLst>
                              </p:cTn>
                            </p:par>
                            <p:par>
                              <p:cTn id="49" fill="hold">
                                <p:stCondLst>
                                  <p:cond delay="899"/>
                                </p:stCondLst>
                                <p:childTnLst>
                                  <p:par>
                                    <p:cTn id="50" presetID="14" presetClass="entr" presetSubtype="10" fill="hold" grpId="0" nodeType="after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randombar(horizontal)">
                                          <p:cBhvr>
                                            <p:cTn id="52" dur="250"/>
                                            <p:tgtEl>
                                              <p:spTgt spid="42"/>
                                            </p:tgtEl>
                                          </p:cBhvr>
                                        </p:animEffect>
                                      </p:childTnLst>
                                    </p:cTn>
                                  </p:par>
                                </p:childTnLst>
                              </p:cTn>
                            </p:par>
                          </p:childTnLst>
                        </p:cTn>
                      </p:par>
                      <p:par>
                        <p:cTn id="53" fill="hold">
                          <p:stCondLst>
                            <p:cond delay="indefinite"/>
                          </p:stCondLst>
                          <p:childTnLst>
                            <p:par>
                              <p:cTn id="54" fill="hold">
                                <p:stCondLst>
                                  <p:cond delay="0"/>
                                </p:stCondLst>
                                <p:childTnLst>
                                  <p:par>
                                    <p:cTn id="55" presetID="49" presetClass="entr" presetSubtype="0" decel="100000" fill="hold" nodeType="click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p:cTn id="57" dur="500" fill="hold"/>
                                            <p:tgtEl>
                                              <p:spTgt spid="36"/>
                                            </p:tgtEl>
                                            <p:attrNameLst>
                                              <p:attrName>ppt_w</p:attrName>
                                            </p:attrNameLst>
                                          </p:cBhvr>
                                          <p:tavLst>
                                            <p:tav tm="0">
                                              <p:val>
                                                <p:fltVal val="0"/>
                                              </p:val>
                                            </p:tav>
                                            <p:tav tm="100000">
                                              <p:val>
                                                <p:strVal val="#ppt_w"/>
                                              </p:val>
                                            </p:tav>
                                          </p:tavLst>
                                        </p:anim>
                                        <p:anim calcmode="lin" valueType="num">
                                          <p:cBhvr>
                                            <p:cTn id="58" dur="500" fill="hold"/>
                                            <p:tgtEl>
                                              <p:spTgt spid="36"/>
                                            </p:tgtEl>
                                            <p:attrNameLst>
                                              <p:attrName>ppt_h</p:attrName>
                                            </p:attrNameLst>
                                          </p:cBhvr>
                                          <p:tavLst>
                                            <p:tav tm="0">
                                              <p:val>
                                                <p:fltVal val="0"/>
                                              </p:val>
                                            </p:tav>
                                            <p:tav tm="100000">
                                              <p:val>
                                                <p:strVal val="#ppt_h"/>
                                              </p:val>
                                            </p:tav>
                                          </p:tavLst>
                                        </p:anim>
                                        <p:anim calcmode="lin" valueType="num">
                                          <p:cBhvr>
                                            <p:cTn id="59" dur="500" fill="hold"/>
                                            <p:tgtEl>
                                              <p:spTgt spid="36"/>
                                            </p:tgtEl>
                                            <p:attrNameLst>
                                              <p:attrName>style.rotation</p:attrName>
                                            </p:attrNameLst>
                                          </p:cBhvr>
                                          <p:tavLst>
                                            <p:tav tm="0">
                                              <p:val>
                                                <p:fltVal val="360"/>
                                              </p:val>
                                            </p:tav>
                                            <p:tav tm="100000">
                                              <p:val>
                                                <p:fltVal val="0"/>
                                              </p:val>
                                            </p:tav>
                                          </p:tavLst>
                                        </p:anim>
                                        <p:animEffect transition="in" filter="fade">
                                          <p:cBhvr>
                                            <p:cTn id="60" dur="500"/>
                                            <p:tgtEl>
                                              <p:spTgt spid="36"/>
                                            </p:tgtEl>
                                          </p:cBhvr>
                                        </p:animEffect>
                                      </p:childTnLst>
                                    </p:cTn>
                                  </p:par>
                                </p:childTnLst>
                              </p:cTn>
                            </p:par>
                            <p:par>
                              <p:cTn id="61" fill="hold">
                                <p:stCondLst>
                                  <p:cond delay="500"/>
                                </p:stCondLst>
                                <p:childTnLst>
                                  <p:par>
                                    <p:cTn id="62" presetID="23" presetClass="entr" presetSubtype="16" fill="hold" grpId="0" nodeType="afterEffect">
                                      <p:stCondLst>
                                        <p:cond delay="0"/>
                                      </p:stCondLst>
                                      <p:iterate type="lt">
                                        <p:tmPct val="10000"/>
                                      </p:iterate>
                                      <p:childTnLst>
                                        <p:set>
                                          <p:cBhvr>
                                            <p:cTn id="63" dur="1" fill="hold">
                                              <p:stCondLst>
                                                <p:cond delay="0"/>
                                              </p:stCondLst>
                                            </p:cTn>
                                            <p:tgtEl>
                                              <p:spTgt spid="43"/>
                                            </p:tgtEl>
                                            <p:attrNameLst>
                                              <p:attrName>style.visibility</p:attrName>
                                            </p:attrNameLst>
                                          </p:cBhvr>
                                          <p:to>
                                            <p:strVal val="visible"/>
                                          </p:to>
                                        </p:set>
                                        <p:anim calcmode="lin" valueType="num">
                                          <p:cBhvr>
                                            <p:cTn id="64" dur="250" fill="hold"/>
                                            <p:tgtEl>
                                              <p:spTgt spid="43"/>
                                            </p:tgtEl>
                                            <p:attrNameLst>
                                              <p:attrName>ppt_w</p:attrName>
                                            </p:attrNameLst>
                                          </p:cBhvr>
                                          <p:tavLst>
                                            <p:tav tm="0">
                                              <p:val>
                                                <p:fltVal val="0"/>
                                              </p:val>
                                            </p:tav>
                                            <p:tav tm="100000">
                                              <p:val>
                                                <p:strVal val="#ppt_w"/>
                                              </p:val>
                                            </p:tav>
                                          </p:tavLst>
                                        </p:anim>
                                        <p:anim calcmode="lin" valueType="num">
                                          <p:cBhvr>
                                            <p:cTn id="65" dur="250" fill="hold"/>
                                            <p:tgtEl>
                                              <p:spTgt spid="43"/>
                                            </p:tgtEl>
                                            <p:attrNameLst>
                                              <p:attrName>ppt_h</p:attrName>
                                            </p:attrNameLst>
                                          </p:cBhvr>
                                          <p:tavLst>
                                            <p:tav tm="0">
                                              <p:val>
                                                <p:fltVal val="0"/>
                                              </p:val>
                                            </p:tav>
                                            <p:tav tm="100000">
                                              <p:val>
                                                <p:strVal val="#ppt_h"/>
                                              </p:val>
                                            </p:tav>
                                          </p:tavLst>
                                        </p:anim>
                                      </p:childTnLst>
                                    </p:cTn>
                                  </p:par>
                                </p:childTnLst>
                              </p:cTn>
                            </p:par>
                            <p:par>
                              <p:cTn id="66" fill="hold">
                                <p:stCondLst>
                                  <p:cond delay="899"/>
                                </p:stCondLst>
                                <p:childTnLst>
                                  <p:par>
                                    <p:cTn id="67" presetID="14" presetClass="entr" presetSubtype="10"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Effect transition="in" filter="randombar(horizontal)">
                                          <p:cBhvr>
                                            <p:cTn id="69" dur="2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P spid="8" grpId="0"/>
          <p:bldP spid="41" grpId="0"/>
          <p:bldP spid="42" grpId="0"/>
          <p:bldP spid="43" grpId="0"/>
          <p:bldP spid="44"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a:noFill/>
        </p:spPr>
      </p:pic>
      <p:sp>
        <p:nvSpPr>
          <p:cNvPr id="6" name="矩形 5"/>
          <p:cNvSpPr/>
          <p:nvPr/>
        </p:nvSpPr>
        <p:spPr>
          <a:xfrm>
            <a:off x="931114" y="321868"/>
            <a:ext cx="2044604" cy="400110"/>
          </a:xfrm>
          <a:prstGeom prst="rect">
            <a:avLst/>
          </a:prstGeom>
        </p:spPr>
        <p:txBody>
          <a:bodyPr wrap="square">
            <a:spAutoFit/>
          </a:bodyPr>
          <a:lstStyle/>
          <a:p>
            <a:r>
              <a:rPr lang="zh-CN" altLang="en-US" sz="2000" dirty="0">
                <a:solidFill>
                  <a:srgbClr val="C00000"/>
                </a:solidFill>
                <a:latin typeface="微软雅黑" panose="020B0503020204020204" pitchFamily="34" charset="-122"/>
                <a:ea typeface="微软雅黑" panose="020B0503020204020204" pitchFamily="34" charset="-122"/>
              </a:rPr>
              <a:t>文化理念</a:t>
            </a:r>
            <a:endParaRPr lang="en-US" altLang="zh-CN" sz="2000" dirty="0">
              <a:solidFill>
                <a:srgbClr val="C00000"/>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5426641" y="3376430"/>
            <a:ext cx="995194" cy="615371"/>
            <a:chOff x="8513763" y="2622551"/>
            <a:chExt cx="765175" cy="473075"/>
          </a:xfrm>
          <a:solidFill>
            <a:srgbClr val="C00000"/>
          </a:solidFill>
          <a:effectLst/>
        </p:grpSpPr>
        <p:sp>
          <p:nvSpPr>
            <p:cNvPr id="8" name="Freeform 36"/>
            <p:cNvSpPr/>
            <p:nvPr/>
          </p:nvSpPr>
          <p:spPr bwMode="auto">
            <a:xfrm>
              <a:off x="8704263" y="2622551"/>
              <a:ext cx="382587" cy="473075"/>
            </a:xfrm>
            <a:custGeom>
              <a:avLst/>
              <a:gdLst>
                <a:gd name="T0" fmla="*/ 126 w 132"/>
                <a:gd name="T1" fmla="*/ 135 h 163"/>
                <a:gd name="T2" fmla="*/ 89 w 132"/>
                <a:gd name="T3" fmla="*/ 73 h 163"/>
                <a:gd name="T4" fmla="*/ 79 w 132"/>
                <a:gd name="T5" fmla="*/ 73 h 163"/>
                <a:gd name="T6" fmla="*/ 104 w 132"/>
                <a:gd name="T7" fmla="*/ 38 h 163"/>
                <a:gd name="T8" fmla="*/ 66 w 132"/>
                <a:gd name="T9" fmla="*/ 0 h 163"/>
                <a:gd name="T10" fmla="*/ 28 w 132"/>
                <a:gd name="T11" fmla="*/ 38 h 163"/>
                <a:gd name="T12" fmla="*/ 53 w 132"/>
                <a:gd name="T13" fmla="*/ 73 h 163"/>
                <a:gd name="T14" fmla="*/ 43 w 132"/>
                <a:gd name="T15" fmla="*/ 73 h 163"/>
                <a:gd name="T16" fmla="*/ 6 w 132"/>
                <a:gd name="T17" fmla="*/ 135 h 163"/>
                <a:gd name="T18" fmla="*/ 11 w 132"/>
                <a:gd name="T19" fmla="*/ 163 h 163"/>
                <a:gd name="T20" fmla="*/ 56 w 132"/>
                <a:gd name="T21" fmla="*/ 163 h 163"/>
                <a:gd name="T22" fmla="*/ 65 w 132"/>
                <a:gd name="T23" fmla="*/ 86 h 163"/>
                <a:gd name="T24" fmla="*/ 55 w 132"/>
                <a:gd name="T25" fmla="*/ 76 h 163"/>
                <a:gd name="T26" fmla="*/ 77 w 132"/>
                <a:gd name="T27" fmla="*/ 76 h 163"/>
                <a:gd name="T28" fmla="*/ 67 w 132"/>
                <a:gd name="T29" fmla="*/ 86 h 163"/>
                <a:gd name="T30" fmla="*/ 76 w 132"/>
                <a:gd name="T31" fmla="*/ 163 h 163"/>
                <a:gd name="T32" fmla="*/ 121 w 132"/>
                <a:gd name="T33" fmla="*/ 163 h 163"/>
                <a:gd name="T34" fmla="*/ 126 w 132"/>
                <a:gd name="T35" fmla="*/ 13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63">
                  <a:moveTo>
                    <a:pt x="126" y="135"/>
                  </a:moveTo>
                  <a:cubicBezTo>
                    <a:pt x="121" y="123"/>
                    <a:pt x="109" y="73"/>
                    <a:pt x="89" y="73"/>
                  </a:cubicBezTo>
                  <a:cubicBezTo>
                    <a:pt x="79" y="73"/>
                    <a:pt x="79" y="73"/>
                    <a:pt x="79" y="73"/>
                  </a:cubicBezTo>
                  <a:cubicBezTo>
                    <a:pt x="93" y="68"/>
                    <a:pt x="104" y="54"/>
                    <a:pt x="104" y="38"/>
                  </a:cubicBezTo>
                  <a:cubicBezTo>
                    <a:pt x="104" y="17"/>
                    <a:pt x="87" y="0"/>
                    <a:pt x="66" y="0"/>
                  </a:cubicBezTo>
                  <a:cubicBezTo>
                    <a:pt x="45" y="0"/>
                    <a:pt x="28" y="17"/>
                    <a:pt x="28" y="38"/>
                  </a:cubicBezTo>
                  <a:cubicBezTo>
                    <a:pt x="28" y="54"/>
                    <a:pt x="39" y="68"/>
                    <a:pt x="53" y="73"/>
                  </a:cubicBezTo>
                  <a:cubicBezTo>
                    <a:pt x="43" y="73"/>
                    <a:pt x="43" y="73"/>
                    <a:pt x="43" y="73"/>
                  </a:cubicBezTo>
                  <a:cubicBezTo>
                    <a:pt x="23" y="73"/>
                    <a:pt x="11" y="123"/>
                    <a:pt x="6" y="135"/>
                  </a:cubicBezTo>
                  <a:cubicBezTo>
                    <a:pt x="0" y="153"/>
                    <a:pt x="11" y="163"/>
                    <a:pt x="11" y="163"/>
                  </a:cubicBezTo>
                  <a:cubicBezTo>
                    <a:pt x="56" y="163"/>
                    <a:pt x="56" y="163"/>
                    <a:pt x="56" y="163"/>
                  </a:cubicBezTo>
                  <a:cubicBezTo>
                    <a:pt x="65" y="86"/>
                    <a:pt x="65" y="86"/>
                    <a:pt x="65" y="86"/>
                  </a:cubicBezTo>
                  <a:cubicBezTo>
                    <a:pt x="55" y="76"/>
                    <a:pt x="55" y="76"/>
                    <a:pt x="55" y="76"/>
                  </a:cubicBezTo>
                  <a:cubicBezTo>
                    <a:pt x="77" y="76"/>
                    <a:pt x="77" y="76"/>
                    <a:pt x="77" y="76"/>
                  </a:cubicBezTo>
                  <a:cubicBezTo>
                    <a:pt x="67" y="86"/>
                    <a:pt x="67" y="86"/>
                    <a:pt x="67" y="86"/>
                  </a:cubicBezTo>
                  <a:cubicBezTo>
                    <a:pt x="76" y="163"/>
                    <a:pt x="76" y="163"/>
                    <a:pt x="76" y="163"/>
                  </a:cubicBezTo>
                  <a:cubicBezTo>
                    <a:pt x="121" y="163"/>
                    <a:pt x="121" y="163"/>
                    <a:pt x="121" y="163"/>
                  </a:cubicBezTo>
                  <a:cubicBezTo>
                    <a:pt x="121" y="163"/>
                    <a:pt x="132" y="153"/>
                    <a:pt x="126" y="1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550" tIns="60775" rIns="121550" bIns="60775" numCol="1" anchor="t" anchorCtr="0" compatLnSpc="1"/>
            <a:lstStyle/>
            <a:p>
              <a:endParaRPr lang="zh-CN" altLang="en-US" sz="3190"/>
            </a:p>
          </p:txBody>
        </p:sp>
        <p:sp>
          <p:nvSpPr>
            <p:cNvPr id="9" name="Freeform 37"/>
            <p:cNvSpPr/>
            <p:nvPr/>
          </p:nvSpPr>
          <p:spPr bwMode="auto">
            <a:xfrm>
              <a:off x="8513763" y="2709863"/>
              <a:ext cx="242887" cy="385763"/>
            </a:xfrm>
            <a:custGeom>
              <a:avLst/>
              <a:gdLst>
                <a:gd name="T0" fmla="*/ 68 w 84"/>
                <a:gd name="T1" fmla="*/ 104 h 133"/>
                <a:gd name="T2" fmla="*/ 70 w 84"/>
                <a:gd name="T3" fmla="*/ 96 h 133"/>
                <a:gd name="T4" fmla="*/ 82 w 84"/>
                <a:gd name="T5" fmla="*/ 64 h 133"/>
                <a:gd name="T6" fmla="*/ 72 w 84"/>
                <a:gd name="T7" fmla="*/ 60 h 133"/>
                <a:gd name="T8" fmla="*/ 64 w 84"/>
                <a:gd name="T9" fmla="*/ 60 h 133"/>
                <a:gd name="T10" fmla="*/ 84 w 84"/>
                <a:gd name="T11" fmla="*/ 31 h 133"/>
                <a:gd name="T12" fmla="*/ 54 w 84"/>
                <a:gd name="T13" fmla="*/ 0 h 133"/>
                <a:gd name="T14" fmla="*/ 23 w 84"/>
                <a:gd name="T15" fmla="*/ 31 h 133"/>
                <a:gd name="T16" fmla="*/ 43 w 84"/>
                <a:gd name="T17" fmla="*/ 60 h 133"/>
                <a:gd name="T18" fmla="*/ 35 w 84"/>
                <a:gd name="T19" fmla="*/ 60 h 133"/>
                <a:gd name="T20" fmla="*/ 5 w 84"/>
                <a:gd name="T21" fmla="*/ 110 h 133"/>
                <a:gd name="T22" fmla="*/ 9 w 84"/>
                <a:gd name="T23" fmla="*/ 133 h 133"/>
                <a:gd name="T24" fmla="*/ 45 w 84"/>
                <a:gd name="T25" fmla="*/ 133 h 133"/>
                <a:gd name="T26" fmla="*/ 53 w 84"/>
                <a:gd name="T27" fmla="*/ 70 h 133"/>
                <a:gd name="T28" fmla="*/ 45 w 84"/>
                <a:gd name="T29" fmla="*/ 62 h 133"/>
                <a:gd name="T30" fmla="*/ 62 w 84"/>
                <a:gd name="T31" fmla="*/ 62 h 133"/>
                <a:gd name="T32" fmla="*/ 55 w 84"/>
                <a:gd name="T33" fmla="*/ 70 h 133"/>
                <a:gd name="T34" fmla="*/ 62 w 84"/>
                <a:gd name="T35" fmla="*/ 133 h 133"/>
                <a:gd name="T36" fmla="*/ 71 w 84"/>
                <a:gd name="T37" fmla="*/ 133 h 133"/>
                <a:gd name="T38" fmla="*/ 68 w 84"/>
                <a:gd name="T39" fmla="*/ 10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33">
                  <a:moveTo>
                    <a:pt x="68" y="104"/>
                  </a:moveTo>
                  <a:cubicBezTo>
                    <a:pt x="68" y="102"/>
                    <a:pt x="69" y="99"/>
                    <a:pt x="70" y="96"/>
                  </a:cubicBezTo>
                  <a:cubicBezTo>
                    <a:pt x="73" y="87"/>
                    <a:pt x="77" y="75"/>
                    <a:pt x="82" y="64"/>
                  </a:cubicBezTo>
                  <a:cubicBezTo>
                    <a:pt x="79" y="61"/>
                    <a:pt x="76" y="60"/>
                    <a:pt x="72" y="60"/>
                  </a:cubicBezTo>
                  <a:cubicBezTo>
                    <a:pt x="64" y="60"/>
                    <a:pt x="64" y="60"/>
                    <a:pt x="64" y="60"/>
                  </a:cubicBezTo>
                  <a:cubicBezTo>
                    <a:pt x="76" y="55"/>
                    <a:pt x="84" y="44"/>
                    <a:pt x="84" y="31"/>
                  </a:cubicBezTo>
                  <a:cubicBezTo>
                    <a:pt x="84" y="14"/>
                    <a:pt x="71" y="0"/>
                    <a:pt x="54" y="0"/>
                  </a:cubicBezTo>
                  <a:cubicBezTo>
                    <a:pt x="37" y="0"/>
                    <a:pt x="23" y="14"/>
                    <a:pt x="23" y="31"/>
                  </a:cubicBezTo>
                  <a:cubicBezTo>
                    <a:pt x="23" y="44"/>
                    <a:pt x="32" y="55"/>
                    <a:pt x="43" y="60"/>
                  </a:cubicBezTo>
                  <a:cubicBezTo>
                    <a:pt x="35" y="60"/>
                    <a:pt x="35" y="60"/>
                    <a:pt x="35" y="60"/>
                  </a:cubicBezTo>
                  <a:cubicBezTo>
                    <a:pt x="19" y="60"/>
                    <a:pt x="9" y="100"/>
                    <a:pt x="5" y="110"/>
                  </a:cubicBezTo>
                  <a:cubicBezTo>
                    <a:pt x="0" y="125"/>
                    <a:pt x="9" y="133"/>
                    <a:pt x="9" y="133"/>
                  </a:cubicBezTo>
                  <a:cubicBezTo>
                    <a:pt x="45" y="133"/>
                    <a:pt x="45" y="133"/>
                    <a:pt x="45" y="133"/>
                  </a:cubicBezTo>
                  <a:cubicBezTo>
                    <a:pt x="53" y="70"/>
                    <a:pt x="53" y="70"/>
                    <a:pt x="53" y="70"/>
                  </a:cubicBezTo>
                  <a:cubicBezTo>
                    <a:pt x="45" y="62"/>
                    <a:pt x="45" y="62"/>
                    <a:pt x="45" y="62"/>
                  </a:cubicBezTo>
                  <a:cubicBezTo>
                    <a:pt x="62" y="62"/>
                    <a:pt x="62" y="62"/>
                    <a:pt x="62" y="62"/>
                  </a:cubicBezTo>
                  <a:cubicBezTo>
                    <a:pt x="55" y="70"/>
                    <a:pt x="55" y="70"/>
                    <a:pt x="55" y="70"/>
                  </a:cubicBezTo>
                  <a:cubicBezTo>
                    <a:pt x="62" y="133"/>
                    <a:pt x="62" y="133"/>
                    <a:pt x="62" y="133"/>
                  </a:cubicBezTo>
                  <a:cubicBezTo>
                    <a:pt x="71" y="133"/>
                    <a:pt x="71" y="133"/>
                    <a:pt x="71" y="133"/>
                  </a:cubicBezTo>
                  <a:cubicBezTo>
                    <a:pt x="67" y="128"/>
                    <a:pt x="62" y="118"/>
                    <a:pt x="68"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550" tIns="60775" rIns="121550" bIns="60775" numCol="1" anchor="t" anchorCtr="0" compatLnSpc="1"/>
            <a:lstStyle/>
            <a:p>
              <a:endParaRPr lang="zh-CN" altLang="en-US" sz="3190"/>
            </a:p>
          </p:txBody>
        </p:sp>
        <p:sp>
          <p:nvSpPr>
            <p:cNvPr id="13" name="Freeform 38"/>
            <p:cNvSpPr/>
            <p:nvPr/>
          </p:nvSpPr>
          <p:spPr bwMode="auto">
            <a:xfrm>
              <a:off x="9034463" y="2709863"/>
              <a:ext cx="244475" cy="385763"/>
            </a:xfrm>
            <a:custGeom>
              <a:avLst/>
              <a:gdLst>
                <a:gd name="T0" fmla="*/ 79 w 84"/>
                <a:gd name="T1" fmla="*/ 110 h 133"/>
                <a:gd name="T2" fmla="*/ 49 w 84"/>
                <a:gd name="T3" fmla="*/ 60 h 133"/>
                <a:gd name="T4" fmla="*/ 41 w 84"/>
                <a:gd name="T5" fmla="*/ 60 h 133"/>
                <a:gd name="T6" fmla="*/ 61 w 84"/>
                <a:gd name="T7" fmla="*/ 31 h 133"/>
                <a:gd name="T8" fmla="*/ 30 w 84"/>
                <a:gd name="T9" fmla="*/ 0 h 133"/>
                <a:gd name="T10" fmla="*/ 0 w 84"/>
                <a:gd name="T11" fmla="*/ 31 h 133"/>
                <a:gd name="T12" fmla="*/ 20 w 84"/>
                <a:gd name="T13" fmla="*/ 60 h 133"/>
                <a:gd name="T14" fmla="*/ 12 w 84"/>
                <a:gd name="T15" fmla="*/ 60 h 133"/>
                <a:gd name="T16" fmla="*/ 2 w 84"/>
                <a:gd name="T17" fmla="*/ 64 h 133"/>
                <a:gd name="T18" fmla="*/ 14 w 84"/>
                <a:gd name="T19" fmla="*/ 96 h 133"/>
                <a:gd name="T20" fmla="*/ 16 w 84"/>
                <a:gd name="T21" fmla="*/ 104 h 133"/>
                <a:gd name="T22" fmla="*/ 13 w 84"/>
                <a:gd name="T23" fmla="*/ 133 h 133"/>
                <a:gd name="T24" fmla="*/ 22 w 84"/>
                <a:gd name="T25" fmla="*/ 133 h 133"/>
                <a:gd name="T26" fmla="*/ 29 w 84"/>
                <a:gd name="T27" fmla="*/ 70 h 133"/>
                <a:gd name="T28" fmla="*/ 22 w 84"/>
                <a:gd name="T29" fmla="*/ 62 h 133"/>
                <a:gd name="T30" fmla="*/ 39 w 84"/>
                <a:gd name="T31" fmla="*/ 62 h 133"/>
                <a:gd name="T32" fmla="*/ 31 w 84"/>
                <a:gd name="T33" fmla="*/ 70 h 133"/>
                <a:gd name="T34" fmla="*/ 39 w 84"/>
                <a:gd name="T35" fmla="*/ 133 h 133"/>
                <a:gd name="T36" fmla="*/ 75 w 84"/>
                <a:gd name="T37" fmla="*/ 133 h 133"/>
                <a:gd name="T38" fmla="*/ 79 w 84"/>
                <a:gd name="T39" fmla="*/ 11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33">
                  <a:moveTo>
                    <a:pt x="79" y="110"/>
                  </a:moveTo>
                  <a:cubicBezTo>
                    <a:pt x="75" y="100"/>
                    <a:pt x="65" y="60"/>
                    <a:pt x="49" y="60"/>
                  </a:cubicBezTo>
                  <a:cubicBezTo>
                    <a:pt x="41" y="60"/>
                    <a:pt x="41" y="60"/>
                    <a:pt x="41" y="60"/>
                  </a:cubicBezTo>
                  <a:cubicBezTo>
                    <a:pt x="52" y="55"/>
                    <a:pt x="61" y="44"/>
                    <a:pt x="61" y="31"/>
                  </a:cubicBezTo>
                  <a:cubicBezTo>
                    <a:pt x="61" y="14"/>
                    <a:pt x="47" y="0"/>
                    <a:pt x="30" y="0"/>
                  </a:cubicBezTo>
                  <a:cubicBezTo>
                    <a:pt x="13" y="0"/>
                    <a:pt x="0" y="14"/>
                    <a:pt x="0" y="31"/>
                  </a:cubicBezTo>
                  <a:cubicBezTo>
                    <a:pt x="0" y="44"/>
                    <a:pt x="8" y="55"/>
                    <a:pt x="20" y="60"/>
                  </a:cubicBezTo>
                  <a:cubicBezTo>
                    <a:pt x="12" y="60"/>
                    <a:pt x="12" y="60"/>
                    <a:pt x="12" y="60"/>
                  </a:cubicBezTo>
                  <a:cubicBezTo>
                    <a:pt x="8" y="60"/>
                    <a:pt x="5" y="61"/>
                    <a:pt x="2" y="64"/>
                  </a:cubicBezTo>
                  <a:cubicBezTo>
                    <a:pt x="7" y="75"/>
                    <a:pt x="11" y="87"/>
                    <a:pt x="14" y="96"/>
                  </a:cubicBezTo>
                  <a:cubicBezTo>
                    <a:pt x="15" y="99"/>
                    <a:pt x="16" y="102"/>
                    <a:pt x="16" y="104"/>
                  </a:cubicBezTo>
                  <a:cubicBezTo>
                    <a:pt x="22" y="118"/>
                    <a:pt x="17" y="128"/>
                    <a:pt x="13" y="133"/>
                  </a:cubicBezTo>
                  <a:cubicBezTo>
                    <a:pt x="22" y="133"/>
                    <a:pt x="22" y="133"/>
                    <a:pt x="22" y="133"/>
                  </a:cubicBezTo>
                  <a:cubicBezTo>
                    <a:pt x="29" y="70"/>
                    <a:pt x="29" y="70"/>
                    <a:pt x="29" y="70"/>
                  </a:cubicBezTo>
                  <a:cubicBezTo>
                    <a:pt x="22" y="62"/>
                    <a:pt x="22" y="62"/>
                    <a:pt x="22" y="62"/>
                  </a:cubicBezTo>
                  <a:cubicBezTo>
                    <a:pt x="39" y="62"/>
                    <a:pt x="39" y="62"/>
                    <a:pt x="39" y="62"/>
                  </a:cubicBezTo>
                  <a:cubicBezTo>
                    <a:pt x="31" y="70"/>
                    <a:pt x="31" y="70"/>
                    <a:pt x="31" y="70"/>
                  </a:cubicBezTo>
                  <a:cubicBezTo>
                    <a:pt x="39" y="133"/>
                    <a:pt x="39" y="133"/>
                    <a:pt x="39" y="133"/>
                  </a:cubicBezTo>
                  <a:cubicBezTo>
                    <a:pt x="75" y="133"/>
                    <a:pt x="75" y="133"/>
                    <a:pt x="75" y="133"/>
                  </a:cubicBezTo>
                  <a:cubicBezTo>
                    <a:pt x="75" y="133"/>
                    <a:pt x="84" y="125"/>
                    <a:pt x="79" y="1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550" tIns="60775" rIns="121550" bIns="60775" numCol="1" anchor="t" anchorCtr="0" compatLnSpc="1"/>
            <a:lstStyle/>
            <a:p>
              <a:endParaRPr lang="zh-CN" altLang="en-US" sz="3190"/>
            </a:p>
          </p:txBody>
        </p:sp>
        <p:sp>
          <p:nvSpPr>
            <p:cNvPr id="14" name="Freeform 39"/>
            <p:cNvSpPr/>
            <p:nvPr/>
          </p:nvSpPr>
          <p:spPr bwMode="auto">
            <a:xfrm>
              <a:off x="8704263" y="2622551"/>
              <a:ext cx="382587" cy="473075"/>
            </a:xfrm>
            <a:custGeom>
              <a:avLst/>
              <a:gdLst>
                <a:gd name="T0" fmla="*/ 126 w 132"/>
                <a:gd name="T1" fmla="*/ 135 h 163"/>
                <a:gd name="T2" fmla="*/ 89 w 132"/>
                <a:gd name="T3" fmla="*/ 73 h 163"/>
                <a:gd name="T4" fmla="*/ 79 w 132"/>
                <a:gd name="T5" fmla="*/ 73 h 163"/>
                <a:gd name="T6" fmla="*/ 104 w 132"/>
                <a:gd name="T7" fmla="*/ 38 h 163"/>
                <a:gd name="T8" fmla="*/ 66 w 132"/>
                <a:gd name="T9" fmla="*/ 0 h 163"/>
                <a:gd name="T10" fmla="*/ 28 w 132"/>
                <a:gd name="T11" fmla="*/ 38 h 163"/>
                <a:gd name="T12" fmla="*/ 53 w 132"/>
                <a:gd name="T13" fmla="*/ 73 h 163"/>
                <a:gd name="T14" fmla="*/ 43 w 132"/>
                <a:gd name="T15" fmla="*/ 73 h 163"/>
                <a:gd name="T16" fmla="*/ 6 w 132"/>
                <a:gd name="T17" fmla="*/ 135 h 163"/>
                <a:gd name="T18" fmla="*/ 11 w 132"/>
                <a:gd name="T19" fmla="*/ 163 h 163"/>
                <a:gd name="T20" fmla="*/ 56 w 132"/>
                <a:gd name="T21" fmla="*/ 163 h 163"/>
                <a:gd name="T22" fmla="*/ 65 w 132"/>
                <a:gd name="T23" fmla="*/ 86 h 163"/>
                <a:gd name="T24" fmla="*/ 55 w 132"/>
                <a:gd name="T25" fmla="*/ 76 h 163"/>
                <a:gd name="T26" fmla="*/ 77 w 132"/>
                <a:gd name="T27" fmla="*/ 76 h 163"/>
                <a:gd name="T28" fmla="*/ 67 w 132"/>
                <a:gd name="T29" fmla="*/ 86 h 163"/>
                <a:gd name="T30" fmla="*/ 76 w 132"/>
                <a:gd name="T31" fmla="*/ 163 h 163"/>
                <a:gd name="T32" fmla="*/ 121 w 132"/>
                <a:gd name="T33" fmla="*/ 163 h 163"/>
                <a:gd name="T34" fmla="*/ 126 w 132"/>
                <a:gd name="T35" fmla="*/ 13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63">
                  <a:moveTo>
                    <a:pt x="126" y="135"/>
                  </a:moveTo>
                  <a:cubicBezTo>
                    <a:pt x="121" y="123"/>
                    <a:pt x="109" y="73"/>
                    <a:pt x="89" y="73"/>
                  </a:cubicBezTo>
                  <a:cubicBezTo>
                    <a:pt x="79" y="73"/>
                    <a:pt x="79" y="73"/>
                    <a:pt x="79" y="73"/>
                  </a:cubicBezTo>
                  <a:cubicBezTo>
                    <a:pt x="93" y="68"/>
                    <a:pt x="104" y="54"/>
                    <a:pt x="104" y="38"/>
                  </a:cubicBezTo>
                  <a:cubicBezTo>
                    <a:pt x="104" y="17"/>
                    <a:pt x="87" y="0"/>
                    <a:pt x="66" y="0"/>
                  </a:cubicBezTo>
                  <a:cubicBezTo>
                    <a:pt x="45" y="0"/>
                    <a:pt x="28" y="17"/>
                    <a:pt x="28" y="38"/>
                  </a:cubicBezTo>
                  <a:cubicBezTo>
                    <a:pt x="28" y="54"/>
                    <a:pt x="39" y="68"/>
                    <a:pt x="53" y="73"/>
                  </a:cubicBezTo>
                  <a:cubicBezTo>
                    <a:pt x="43" y="73"/>
                    <a:pt x="43" y="73"/>
                    <a:pt x="43" y="73"/>
                  </a:cubicBezTo>
                  <a:cubicBezTo>
                    <a:pt x="23" y="73"/>
                    <a:pt x="11" y="123"/>
                    <a:pt x="6" y="135"/>
                  </a:cubicBezTo>
                  <a:cubicBezTo>
                    <a:pt x="0" y="153"/>
                    <a:pt x="11" y="163"/>
                    <a:pt x="11" y="163"/>
                  </a:cubicBezTo>
                  <a:cubicBezTo>
                    <a:pt x="56" y="163"/>
                    <a:pt x="56" y="163"/>
                    <a:pt x="56" y="163"/>
                  </a:cubicBezTo>
                  <a:cubicBezTo>
                    <a:pt x="65" y="86"/>
                    <a:pt x="65" y="86"/>
                    <a:pt x="65" y="86"/>
                  </a:cubicBezTo>
                  <a:cubicBezTo>
                    <a:pt x="55" y="76"/>
                    <a:pt x="55" y="76"/>
                    <a:pt x="55" y="76"/>
                  </a:cubicBezTo>
                  <a:cubicBezTo>
                    <a:pt x="77" y="76"/>
                    <a:pt x="77" y="76"/>
                    <a:pt x="77" y="76"/>
                  </a:cubicBezTo>
                  <a:cubicBezTo>
                    <a:pt x="67" y="86"/>
                    <a:pt x="67" y="86"/>
                    <a:pt x="67" y="86"/>
                  </a:cubicBezTo>
                  <a:cubicBezTo>
                    <a:pt x="76" y="163"/>
                    <a:pt x="76" y="163"/>
                    <a:pt x="76" y="163"/>
                  </a:cubicBezTo>
                  <a:cubicBezTo>
                    <a:pt x="121" y="163"/>
                    <a:pt x="121" y="163"/>
                    <a:pt x="121" y="163"/>
                  </a:cubicBezTo>
                  <a:cubicBezTo>
                    <a:pt x="121" y="163"/>
                    <a:pt x="132" y="153"/>
                    <a:pt x="126" y="1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550" tIns="60775" rIns="121550" bIns="60775" numCol="1" anchor="t" anchorCtr="0" compatLnSpc="1"/>
            <a:lstStyle/>
            <a:p>
              <a:endParaRPr lang="zh-CN" altLang="en-US" sz="3190"/>
            </a:p>
          </p:txBody>
        </p:sp>
        <p:sp>
          <p:nvSpPr>
            <p:cNvPr id="15" name="Freeform 40"/>
            <p:cNvSpPr/>
            <p:nvPr/>
          </p:nvSpPr>
          <p:spPr bwMode="auto">
            <a:xfrm>
              <a:off x="8513763" y="2709863"/>
              <a:ext cx="242887" cy="385763"/>
            </a:xfrm>
            <a:custGeom>
              <a:avLst/>
              <a:gdLst>
                <a:gd name="T0" fmla="*/ 68 w 84"/>
                <a:gd name="T1" fmla="*/ 104 h 133"/>
                <a:gd name="T2" fmla="*/ 70 w 84"/>
                <a:gd name="T3" fmla="*/ 96 h 133"/>
                <a:gd name="T4" fmla="*/ 82 w 84"/>
                <a:gd name="T5" fmla="*/ 64 h 133"/>
                <a:gd name="T6" fmla="*/ 72 w 84"/>
                <a:gd name="T7" fmla="*/ 60 h 133"/>
                <a:gd name="T8" fmla="*/ 64 w 84"/>
                <a:gd name="T9" fmla="*/ 60 h 133"/>
                <a:gd name="T10" fmla="*/ 84 w 84"/>
                <a:gd name="T11" fmla="*/ 31 h 133"/>
                <a:gd name="T12" fmla="*/ 54 w 84"/>
                <a:gd name="T13" fmla="*/ 0 h 133"/>
                <a:gd name="T14" fmla="*/ 23 w 84"/>
                <a:gd name="T15" fmla="*/ 31 h 133"/>
                <a:gd name="T16" fmla="*/ 43 w 84"/>
                <a:gd name="T17" fmla="*/ 60 h 133"/>
                <a:gd name="T18" fmla="*/ 35 w 84"/>
                <a:gd name="T19" fmla="*/ 60 h 133"/>
                <a:gd name="T20" fmla="*/ 5 w 84"/>
                <a:gd name="T21" fmla="*/ 110 h 133"/>
                <a:gd name="T22" fmla="*/ 9 w 84"/>
                <a:gd name="T23" fmla="*/ 133 h 133"/>
                <a:gd name="T24" fmla="*/ 45 w 84"/>
                <a:gd name="T25" fmla="*/ 133 h 133"/>
                <a:gd name="T26" fmla="*/ 53 w 84"/>
                <a:gd name="T27" fmla="*/ 70 h 133"/>
                <a:gd name="T28" fmla="*/ 45 w 84"/>
                <a:gd name="T29" fmla="*/ 62 h 133"/>
                <a:gd name="T30" fmla="*/ 62 w 84"/>
                <a:gd name="T31" fmla="*/ 62 h 133"/>
                <a:gd name="T32" fmla="*/ 55 w 84"/>
                <a:gd name="T33" fmla="*/ 70 h 133"/>
                <a:gd name="T34" fmla="*/ 62 w 84"/>
                <a:gd name="T35" fmla="*/ 133 h 133"/>
                <a:gd name="T36" fmla="*/ 71 w 84"/>
                <a:gd name="T37" fmla="*/ 133 h 133"/>
                <a:gd name="T38" fmla="*/ 68 w 84"/>
                <a:gd name="T39" fmla="*/ 10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33">
                  <a:moveTo>
                    <a:pt x="68" y="104"/>
                  </a:moveTo>
                  <a:cubicBezTo>
                    <a:pt x="68" y="102"/>
                    <a:pt x="69" y="99"/>
                    <a:pt x="70" y="96"/>
                  </a:cubicBezTo>
                  <a:cubicBezTo>
                    <a:pt x="73" y="87"/>
                    <a:pt x="77" y="75"/>
                    <a:pt x="82" y="64"/>
                  </a:cubicBezTo>
                  <a:cubicBezTo>
                    <a:pt x="79" y="61"/>
                    <a:pt x="76" y="60"/>
                    <a:pt x="72" y="60"/>
                  </a:cubicBezTo>
                  <a:cubicBezTo>
                    <a:pt x="64" y="60"/>
                    <a:pt x="64" y="60"/>
                    <a:pt x="64" y="60"/>
                  </a:cubicBezTo>
                  <a:cubicBezTo>
                    <a:pt x="76" y="55"/>
                    <a:pt x="84" y="44"/>
                    <a:pt x="84" y="31"/>
                  </a:cubicBezTo>
                  <a:cubicBezTo>
                    <a:pt x="84" y="14"/>
                    <a:pt x="71" y="0"/>
                    <a:pt x="54" y="0"/>
                  </a:cubicBezTo>
                  <a:cubicBezTo>
                    <a:pt x="37" y="0"/>
                    <a:pt x="23" y="14"/>
                    <a:pt x="23" y="31"/>
                  </a:cubicBezTo>
                  <a:cubicBezTo>
                    <a:pt x="23" y="44"/>
                    <a:pt x="32" y="55"/>
                    <a:pt x="43" y="60"/>
                  </a:cubicBezTo>
                  <a:cubicBezTo>
                    <a:pt x="35" y="60"/>
                    <a:pt x="35" y="60"/>
                    <a:pt x="35" y="60"/>
                  </a:cubicBezTo>
                  <a:cubicBezTo>
                    <a:pt x="19" y="60"/>
                    <a:pt x="9" y="100"/>
                    <a:pt x="5" y="110"/>
                  </a:cubicBezTo>
                  <a:cubicBezTo>
                    <a:pt x="0" y="125"/>
                    <a:pt x="9" y="133"/>
                    <a:pt x="9" y="133"/>
                  </a:cubicBezTo>
                  <a:cubicBezTo>
                    <a:pt x="45" y="133"/>
                    <a:pt x="45" y="133"/>
                    <a:pt x="45" y="133"/>
                  </a:cubicBezTo>
                  <a:cubicBezTo>
                    <a:pt x="53" y="70"/>
                    <a:pt x="53" y="70"/>
                    <a:pt x="53" y="70"/>
                  </a:cubicBezTo>
                  <a:cubicBezTo>
                    <a:pt x="45" y="62"/>
                    <a:pt x="45" y="62"/>
                    <a:pt x="45" y="62"/>
                  </a:cubicBezTo>
                  <a:cubicBezTo>
                    <a:pt x="62" y="62"/>
                    <a:pt x="62" y="62"/>
                    <a:pt x="62" y="62"/>
                  </a:cubicBezTo>
                  <a:cubicBezTo>
                    <a:pt x="55" y="70"/>
                    <a:pt x="55" y="70"/>
                    <a:pt x="55" y="70"/>
                  </a:cubicBezTo>
                  <a:cubicBezTo>
                    <a:pt x="62" y="133"/>
                    <a:pt x="62" y="133"/>
                    <a:pt x="62" y="133"/>
                  </a:cubicBezTo>
                  <a:cubicBezTo>
                    <a:pt x="71" y="133"/>
                    <a:pt x="71" y="133"/>
                    <a:pt x="71" y="133"/>
                  </a:cubicBezTo>
                  <a:cubicBezTo>
                    <a:pt x="67" y="128"/>
                    <a:pt x="62" y="118"/>
                    <a:pt x="68"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550" tIns="60775" rIns="121550" bIns="60775" numCol="1" anchor="t" anchorCtr="0" compatLnSpc="1"/>
            <a:lstStyle/>
            <a:p>
              <a:endParaRPr lang="zh-CN" altLang="en-US" sz="3190"/>
            </a:p>
          </p:txBody>
        </p:sp>
        <p:sp>
          <p:nvSpPr>
            <p:cNvPr id="16" name="Freeform 41"/>
            <p:cNvSpPr/>
            <p:nvPr/>
          </p:nvSpPr>
          <p:spPr bwMode="auto">
            <a:xfrm>
              <a:off x="9034463" y="2709863"/>
              <a:ext cx="244475" cy="385763"/>
            </a:xfrm>
            <a:custGeom>
              <a:avLst/>
              <a:gdLst>
                <a:gd name="T0" fmla="*/ 79 w 84"/>
                <a:gd name="T1" fmla="*/ 110 h 133"/>
                <a:gd name="T2" fmla="*/ 49 w 84"/>
                <a:gd name="T3" fmla="*/ 60 h 133"/>
                <a:gd name="T4" fmla="*/ 41 w 84"/>
                <a:gd name="T5" fmla="*/ 60 h 133"/>
                <a:gd name="T6" fmla="*/ 61 w 84"/>
                <a:gd name="T7" fmla="*/ 31 h 133"/>
                <a:gd name="T8" fmla="*/ 30 w 84"/>
                <a:gd name="T9" fmla="*/ 0 h 133"/>
                <a:gd name="T10" fmla="*/ 0 w 84"/>
                <a:gd name="T11" fmla="*/ 31 h 133"/>
                <a:gd name="T12" fmla="*/ 20 w 84"/>
                <a:gd name="T13" fmla="*/ 60 h 133"/>
                <a:gd name="T14" fmla="*/ 12 w 84"/>
                <a:gd name="T15" fmla="*/ 60 h 133"/>
                <a:gd name="T16" fmla="*/ 2 w 84"/>
                <a:gd name="T17" fmla="*/ 64 h 133"/>
                <a:gd name="T18" fmla="*/ 14 w 84"/>
                <a:gd name="T19" fmla="*/ 96 h 133"/>
                <a:gd name="T20" fmla="*/ 16 w 84"/>
                <a:gd name="T21" fmla="*/ 104 h 133"/>
                <a:gd name="T22" fmla="*/ 13 w 84"/>
                <a:gd name="T23" fmla="*/ 133 h 133"/>
                <a:gd name="T24" fmla="*/ 22 w 84"/>
                <a:gd name="T25" fmla="*/ 133 h 133"/>
                <a:gd name="T26" fmla="*/ 29 w 84"/>
                <a:gd name="T27" fmla="*/ 70 h 133"/>
                <a:gd name="T28" fmla="*/ 22 w 84"/>
                <a:gd name="T29" fmla="*/ 62 h 133"/>
                <a:gd name="T30" fmla="*/ 39 w 84"/>
                <a:gd name="T31" fmla="*/ 62 h 133"/>
                <a:gd name="T32" fmla="*/ 31 w 84"/>
                <a:gd name="T33" fmla="*/ 70 h 133"/>
                <a:gd name="T34" fmla="*/ 39 w 84"/>
                <a:gd name="T35" fmla="*/ 133 h 133"/>
                <a:gd name="T36" fmla="*/ 75 w 84"/>
                <a:gd name="T37" fmla="*/ 133 h 133"/>
                <a:gd name="T38" fmla="*/ 79 w 84"/>
                <a:gd name="T39" fmla="*/ 11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33">
                  <a:moveTo>
                    <a:pt x="79" y="110"/>
                  </a:moveTo>
                  <a:cubicBezTo>
                    <a:pt x="75" y="100"/>
                    <a:pt x="65" y="60"/>
                    <a:pt x="49" y="60"/>
                  </a:cubicBezTo>
                  <a:cubicBezTo>
                    <a:pt x="41" y="60"/>
                    <a:pt x="41" y="60"/>
                    <a:pt x="41" y="60"/>
                  </a:cubicBezTo>
                  <a:cubicBezTo>
                    <a:pt x="52" y="55"/>
                    <a:pt x="61" y="44"/>
                    <a:pt x="61" y="31"/>
                  </a:cubicBezTo>
                  <a:cubicBezTo>
                    <a:pt x="61" y="14"/>
                    <a:pt x="47" y="0"/>
                    <a:pt x="30" y="0"/>
                  </a:cubicBezTo>
                  <a:cubicBezTo>
                    <a:pt x="13" y="0"/>
                    <a:pt x="0" y="14"/>
                    <a:pt x="0" y="31"/>
                  </a:cubicBezTo>
                  <a:cubicBezTo>
                    <a:pt x="0" y="44"/>
                    <a:pt x="8" y="55"/>
                    <a:pt x="20" y="60"/>
                  </a:cubicBezTo>
                  <a:cubicBezTo>
                    <a:pt x="12" y="60"/>
                    <a:pt x="12" y="60"/>
                    <a:pt x="12" y="60"/>
                  </a:cubicBezTo>
                  <a:cubicBezTo>
                    <a:pt x="8" y="60"/>
                    <a:pt x="5" y="61"/>
                    <a:pt x="2" y="64"/>
                  </a:cubicBezTo>
                  <a:cubicBezTo>
                    <a:pt x="7" y="75"/>
                    <a:pt x="11" y="87"/>
                    <a:pt x="14" y="96"/>
                  </a:cubicBezTo>
                  <a:cubicBezTo>
                    <a:pt x="15" y="99"/>
                    <a:pt x="16" y="102"/>
                    <a:pt x="16" y="104"/>
                  </a:cubicBezTo>
                  <a:cubicBezTo>
                    <a:pt x="22" y="118"/>
                    <a:pt x="17" y="128"/>
                    <a:pt x="13" y="133"/>
                  </a:cubicBezTo>
                  <a:cubicBezTo>
                    <a:pt x="22" y="133"/>
                    <a:pt x="22" y="133"/>
                    <a:pt x="22" y="133"/>
                  </a:cubicBezTo>
                  <a:cubicBezTo>
                    <a:pt x="29" y="70"/>
                    <a:pt x="29" y="70"/>
                    <a:pt x="29" y="70"/>
                  </a:cubicBezTo>
                  <a:cubicBezTo>
                    <a:pt x="22" y="62"/>
                    <a:pt x="22" y="62"/>
                    <a:pt x="22" y="62"/>
                  </a:cubicBezTo>
                  <a:cubicBezTo>
                    <a:pt x="39" y="62"/>
                    <a:pt x="39" y="62"/>
                    <a:pt x="39" y="62"/>
                  </a:cubicBezTo>
                  <a:cubicBezTo>
                    <a:pt x="31" y="70"/>
                    <a:pt x="31" y="70"/>
                    <a:pt x="31" y="70"/>
                  </a:cubicBezTo>
                  <a:cubicBezTo>
                    <a:pt x="39" y="133"/>
                    <a:pt x="39" y="133"/>
                    <a:pt x="39" y="133"/>
                  </a:cubicBezTo>
                  <a:cubicBezTo>
                    <a:pt x="75" y="133"/>
                    <a:pt x="75" y="133"/>
                    <a:pt x="75" y="133"/>
                  </a:cubicBezTo>
                  <a:cubicBezTo>
                    <a:pt x="75" y="133"/>
                    <a:pt x="84" y="125"/>
                    <a:pt x="79" y="1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550" tIns="60775" rIns="121550" bIns="60775" numCol="1" anchor="t" anchorCtr="0" compatLnSpc="1"/>
            <a:lstStyle/>
            <a:p>
              <a:endParaRPr lang="zh-CN" altLang="en-US" sz="3190"/>
            </a:p>
          </p:txBody>
        </p:sp>
      </p:grpSp>
      <p:grpSp>
        <p:nvGrpSpPr>
          <p:cNvPr id="17" name="组合 16"/>
          <p:cNvGrpSpPr/>
          <p:nvPr/>
        </p:nvGrpSpPr>
        <p:grpSpPr>
          <a:xfrm>
            <a:off x="4532638" y="1635253"/>
            <a:ext cx="1346257" cy="1554557"/>
            <a:chOff x="3273692" y="1236041"/>
            <a:chExt cx="1202093" cy="1388087"/>
          </a:xfrm>
          <a:solidFill>
            <a:schemeClr val="bg1"/>
          </a:solidFill>
          <a:effectLst/>
        </p:grpSpPr>
        <p:sp>
          <p:nvSpPr>
            <p:cNvPr id="18" name="Freeform 15"/>
            <p:cNvSpPr/>
            <p:nvPr/>
          </p:nvSpPr>
          <p:spPr bwMode="auto">
            <a:xfrm>
              <a:off x="3273692" y="1236041"/>
              <a:ext cx="1202093" cy="1388087"/>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rgbClr val="C00000"/>
            </a:solidFill>
            <a:ln>
              <a:noFill/>
            </a:ln>
            <a:effectLst/>
          </p:spPr>
          <p:txBody>
            <a:bodyPr vert="horz" wrap="square" lIns="91174" tIns="45588" rIns="91174" bIns="45588" numCol="1" anchor="t" anchorCtr="0" compatLnSpc="1"/>
            <a:lstStyle/>
            <a:p>
              <a:endParaRPr lang="zh-CN" altLang="en-US">
                <a:solidFill>
                  <a:schemeClr val="bg1"/>
                </a:solidFill>
              </a:endParaRPr>
            </a:p>
          </p:txBody>
        </p:sp>
        <p:grpSp>
          <p:nvGrpSpPr>
            <p:cNvPr id="19" name="组合 18"/>
            <p:cNvGrpSpPr/>
            <p:nvPr/>
          </p:nvGrpSpPr>
          <p:grpSpPr>
            <a:xfrm>
              <a:off x="3636343" y="1711343"/>
              <a:ext cx="476975" cy="401341"/>
              <a:chOff x="5146675" y="766763"/>
              <a:chExt cx="1590676" cy="1338263"/>
            </a:xfrm>
            <a:grpFill/>
            <a:effectLst>
              <a:outerShdw blurRad="50800" dist="38100" dir="8100000" algn="tr" rotWithShape="0">
                <a:prstClr val="black">
                  <a:alpha val="40000"/>
                </a:prstClr>
              </a:outerShdw>
            </a:effectLst>
          </p:grpSpPr>
          <p:sp>
            <p:nvSpPr>
              <p:cNvPr id="20" name="Oval 18"/>
              <p:cNvSpPr>
                <a:spLocks noChangeArrowheads="1"/>
              </p:cNvSpPr>
              <p:nvPr/>
            </p:nvSpPr>
            <p:spPr bwMode="auto">
              <a:xfrm>
                <a:off x="5675313" y="766763"/>
                <a:ext cx="533400" cy="5349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550" tIns="60775" rIns="121550" bIns="60775" numCol="1" anchor="t" anchorCtr="0" compatLnSpc="1"/>
              <a:lstStyle/>
              <a:p>
                <a:endParaRPr lang="zh-CN" altLang="en-US">
                  <a:solidFill>
                    <a:schemeClr val="bg1"/>
                  </a:solidFill>
                </a:endParaRPr>
              </a:p>
            </p:txBody>
          </p:sp>
          <p:sp>
            <p:nvSpPr>
              <p:cNvPr id="21" name="Freeform 19"/>
              <p:cNvSpPr/>
              <p:nvPr/>
            </p:nvSpPr>
            <p:spPr bwMode="auto">
              <a:xfrm>
                <a:off x="5511799" y="1344611"/>
                <a:ext cx="860424" cy="760415"/>
              </a:xfrm>
              <a:custGeom>
                <a:avLst/>
                <a:gdLst>
                  <a:gd name="T0" fmla="*/ 201 w 301"/>
                  <a:gd name="T1" fmla="*/ 0 h 266"/>
                  <a:gd name="T2" fmla="*/ 151 w 301"/>
                  <a:gd name="T3" fmla="*/ 67 h 266"/>
                  <a:gd name="T4" fmla="*/ 101 w 301"/>
                  <a:gd name="T5" fmla="*/ 0 h 266"/>
                  <a:gd name="T6" fmla="*/ 0 w 301"/>
                  <a:gd name="T7" fmla="*/ 144 h 266"/>
                  <a:gd name="T8" fmla="*/ 0 w 301"/>
                  <a:gd name="T9" fmla="*/ 235 h 266"/>
                  <a:gd name="T10" fmla="*/ 0 w 301"/>
                  <a:gd name="T11" fmla="*/ 235 h 266"/>
                  <a:gd name="T12" fmla="*/ 151 w 301"/>
                  <a:gd name="T13" fmla="*/ 266 h 266"/>
                  <a:gd name="T14" fmla="*/ 301 w 301"/>
                  <a:gd name="T15" fmla="*/ 235 h 266"/>
                  <a:gd name="T16" fmla="*/ 301 w 301"/>
                  <a:gd name="T17" fmla="*/ 235 h 266"/>
                  <a:gd name="T18" fmla="*/ 301 w 301"/>
                  <a:gd name="T19" fmla="*/ 144 h 266"/>
                  <a:gd name="T20" fmla="*/ 201 w 301"/>
                  <a:gd name="T21"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266">
                    <a:moveTo>
                      <a:pt x="201" y="0"/>
                    </a:moveTo>
                    <a:cubicBezTo>
                      <a:pt x="151" y="67"/>
                      <a:pt x="151" y="67"/>
                      <a:pt x="151" y="67"/>
                    </a:cubicBezTo>
                    <a:cubicBezTo>
                      <a:pt x="101" y="0"/>
                      <a:pt x="101" y="0"/>
                      <a:pt x="101" y="0"/>
                    </a:cubicBezTo>
                    <a:cubicBezTo>
                      <a:pt x="42" y="21"/>
                      <a:pt x="0" y="78"/>
                      <a:pt x="0" y="144"/>
                    </a:cubicBezTo>
                    <a:cubicBezTo>
                      <a:pt x="0" y="235"/>
                      <a:pt x="0" y="235"/>
                      <a:pt x="0" y="235"/>
                    </a:cubicBezTo>
                    <a:cubicBezTo>
                      <a:pt x="0" y="235"/>
                      <a:pt x="0" y="235"/>
                      <a:pt x="0" y="235"/>
                    </a:cubicBezTo>
                    <a:cubicBezTo>
                      <a:pt x="3" y="252"/>
                      <a:pt x="69" y="266"/>
                      <a:pt x="151" y="266"/>
                    </a:cubicBezTo>
                    <a:cubicBezTo>
                      <a:pt x="232" y="266"/>
                      <a:pt x="298" y="252"/>
                      <a:pt x="301" y="235"/>
                    </a:cubicBezTo>
                    <a:cubicBezTo>
                      <a:pt x="301" y="235"/>
                      <a:pt x="301" y="235"/>
                      <a:pt x="301" y="235"/>
                    </a:cubicBezTo>
                    <a:cubicBezTo>
                      <a:pt x="301" y="144"/>
                      <a:pt x="301" y="144"/>
                      <a:pt x="301" y="144"/>
                    </a:cubicBezTo>
                    <a:cubicBezTo>
                      <a:pt x="301" y="78"/>
                      <a:pt x="259" y="21"/>
                      <a:pt x="20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550" tIns="60775" rIns="121550" bIns="60775" numCol="1" anchor="t" anchorCtr="0" compatLnSpc="1"/>
              <a:lstStyle/>
              <a:p>
                <a:endParaRPr lang="zh-CN" altLang="en-US">
                  <a:solidFill>
                    <a:schemeClr val="bg1"/>
                  </a:solidFill>
                </a:endParaRPr>
              </a:p>
            </p:txBody>
          </p:sp>
          <p:sp>
            <p:nvSpPr>
              <p:cNvPr id="22" name="Freeform 20"/>
              <p:cNvSpPr/>
              <p:nvPr/>
            </p:nvSpPr>
            <p:spPr bwMode="auto">
              <a:xfrm>
                <a:off x="5900738" y="1319213"/>
                <a:ext cx="85725" cy="50800"/>
              </a:xfrm>
              <a:custGeom>
                <a:avLst/>
                <a:gdLst>
                  <a:gd name="T0" fmla="*/ 30 w 30"/>
                  <a:gd name="T1" fmla="*/ 1 h 18"/>
                  <a:gd name="T2" fmla="*/ 15 w 30"/>
                  <a:gd name="T3" fmla="*/ 0 h 18"/>
                  <a:gd name="T4" fmla="*/ 1 w 30"/>
                  <a:gd name="T5" fmla="*/ 1 h 18"/>
                  <a:gd name="T6" fmla="*/ 7 w 30"/>
                  <a:gd name="T7" fmla="*/ 18 h 18"/>
                  <a:gd name="T8" fmla="*/ 24 w 30"/>
                  <a:gd name="T9" fmla="*/ 18 h 18"/>
                  <a:gd name="T10" fmla="*/ 30 w 30"/>
                  <a:gd name="T11" fmla="*/ 1 h 18"/>
                </a:gdLst>
                <a:ahLst/>
                <a:cxnLst>
                  <a:cxn ang="0">
                    <a:pos x="T0" y="T1"/>
                  </a:cxn>
                  <a:cxn ang="0">
                    <a:pos x="T2" y="T3"/>
                  </a:cxn>
                  <a:cxn ang="0">
                    <a:pos x="T4" y="T5"/>
                  </a:cxn>
                  <a:cxn ang="0">
                    <a:pos x="T6" y="T7"/>
                  </a:cxn>
                  <a:cxn ang="0">
                    <a:pos x="T8" y="T9"/>
                  </a:cxn>
                  <a:cxn ang="0">
                    <a:pos x="T10" y="T11"/>
                  </a:cxn>
                </a:cxnLst>
                <a:rect l="0" t="0" r="r" b="b"/>
                <a:pathLst>
                  <a:path w="30" h="18">
                    <a:moveTo>
                      <a:pt x="30" y="1"/>
                    </a:moveTo>
                    <a:cubicBezTo>
                      <a:pt x="25" y="0"/>
                      <a:pt x="20" y="0"/>
                      <a:pt x="15" y="0"/>
                    </a:cubicBezTo>
                    <a:cubicBezTo>
                      <a:pt x="10" y="0"/>
                      <a:pt x="6" y="0"/>
                      <a:pt x="1" y="1"/>
                    </a:cubicBezTo>
                    <a:cubicBezTo>
                      <a:pt x="1" y="1"/>
                      <a:pt x="0" y="11"/>
                      <a:pt x="7" y="18"/>
                    </a:cubicBezTo>
                    <a:cubicBezTo>
                      <a:pt x="7" y="18"/>
                      <a:pt x="18" y="18"/>
                      <a:pt x="24" y="18"/>
                    </a:cubicBezTo>
                    <a:cubicBezTo>
                      <a:pt x="24" y="18"/>
                      <a:pt x="30" y="12"/>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550" tIns="60775" rIns="121550" bIns="60775" numCol="1" anchor="t" anchorCtr="0" compatLnSpc="1"/>
              <a:lstStyle/>
              <a:p>
                <a:endParaRPr lang="zh-CN" altLang="en-US">
                  <a:solidFill>
                    <a:schemeClr val="bg1"/>
                  </a:solidFill>
                </a:endParaRPr>
              </a:p>
            </p:txBody>
          </p:sp>
          <p:sp>
            <p:nvSpPr>
              <p:cNvPr id="23" name="Freeform 21"/>
              <p:cNvSpPr/>
              <p:nvPr/>
            </p:nvSpPr>
            <p:spPr bwMode="auto">
              <a:xfrm>
                <a:off x="5894388" y="1377951"/>
                <a:ext cx="95250" cy="130175"/>
              </a:xfrm>
              <a:custGeom>
                <a:avLst/>
                <a:gdLst>
                  <a:gd name="T0" fmla="*/ 15 w 60"/>
                  <a:gd name="T1" fmla="*/ 0 h 82"/>
                  <a:gd name="T2" fmla="*/ 47 w 60"/>
                  <a:gd name="T3" fmla="*/ 0 h 82"/>
                  <a:gd name="T4" fmla="*/ 60 w 60"/>
                  <a:gd name="T5" fmla="*/ 47 h 82"/>
                  <a:gd name="T6" fmla="*/ 31 w 60"/>
                  <a:gd name="T7" fmla="*/ 82 h 82"/>
                  <a:gd name="T8" fmla="*/ 0 w 60"/>
                  <a:gd name="T9" fmla="*/ 47 h 82"/>
                  <a:gd name="T10" fmla="*/ 15 w 60"/>
                  <a:gd name="T11" fmla="*/ 0 h 82"/>
                </a:gdLst>
                <a:ahLst/>
                <a:cxnLst>
                  <a:cxn ang="0">
                    <a:pos x="T0" y="T1"/>
                  </a:cxn>
                  <a:cxn ang="0">
                    <a:pos x="T2" y="T3"/>
                  </a:cxn>
                  <a:cxn ang="0">
                    <a:pos x="T4" y="T5"/>
                  </a:cxn>
                  <a:cxn ang="0">
                    <a:pos x="T6" y="T7"/>
                  </a:cxn>
                  <a:cxn ang="0">
                    <a:pos x="T8" y="T9"/>
                  </a:cxn>
                  <a:cxn ang="0">
                    <a:pos x="T10" y="T11"/>
                  </a:cxn>
                </a:cxnLst>
                <a:rect l="0" t="0" r="r" b="b"/>
                <a:pathLst>
                  <a:path w="60" h="82">
                    <a:moveTo>
                      <a:pt x="15" y="0"/>
                    </a:moveTo>
                    <a:lnTo>
                      <a:pt x="47" y="0"/>
                    </a:lnTo>
                    <a:lnTo>
                      <a:pt x="60" y="47"/>
                    </a:lnTo>
                    <a:lnTo>
                      <a:pt x="31" y="82"/>
                    </a:lnTo>
                    <a:lnTo>
                      <a:pt x="0" y="47"/>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550" tIns="60775" rIns="121550" bIns="60775" numCol="1" anchor="t" anchorCtr="0" compatLnSpc="1"/>
              <a:lstStyle/>
              <a:p>
                <a:endParaRPr lang="zh-CN" altLang="en-US">
                  <a:solidFill>
                    <a:schemeClr val="bg1"/>
                  </a:solidFill>
                </a:endParaRPr>
              </a:p>
            </p:txBody>
          </p:sp>
          <p:sp>
            <p:nvSpPr>
              <p:cNvPr id="24" name="Freeform 22"/>
              <p:cNvSpPr/>
              <p:nvPr/>
            </p:nvSpPr>
            <p:spPr bwMode="auto">
              <a:xfrm>
                <a:off x="5432425" y="1427163"/>
                <a:ext cx="71438" cy="96838"/>
              </a:xfrm>
              <a:custGeom>
                <a:avLst/>
                <a:gdLst>
                  <a:gd name="T0" fmla="*/ 23 w 45"/>
                  <a:gd name="T1" fmla="*/ 61 h 61"/>
                  <a:gd name="T2" fmla="*/ 45 w 45"/>
                  <a:gd name="T3" fmla="*/ 34 h 61"/>
                  <a:gd name="T4" fmla="*/ 34 w 45"/>
                  <a:gd name="T5" fmla="*/ 0 h 61"/>
                  <a:gd name="T6" fmla="*/ 11 w 45"/>
                  <a:gd name="T7" fmla="*/ 0 h 61"/>
                  <a:gd name="T8" fmla="*/ 0 w 45"/>
                  <a:gd name="T9" fmla="*/ 34 h 61"/>
                  <a:gd name="T10" fmla="*/ 23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3" y="61"/>
                    </a:moveTo>
                    <a:lnTo>
                      <a:pt x="45" y="34"/>
                    </a:lnTo>
                    <a:lnTo>
                      <a:pt x="34" y="0"/>
                    </a:lnTo>
                    <a:lnTo>
                      <a:pt x="11" y="0"/>
                    </a:lnTo>
                    <a:lnTo>
                      <a:pt x="0" y="34"/>
                    </a:lnTo>
                    <a:lnTo>
                      <a:pt x="23"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550" tIns="60775" rIns="121550" bIns="60775" numCol="1" anchor="t" anchorCtr="0" compatLnSpc="1"/>
              <a:lstStyle/>
              <a:p>
                <a:endParaRPr lang="zh-CN" altLang="en-US">
                  <a:solidFill>
                    <a:schemeClr val="bg1"/>
                  </a:solidFill>
                </a:endParaRPr>
              </a:p>
            </p:txBody>
          </p:sp>
          <p:sp>
            <p:nvSpPr>
              <p:cNvPr id="25" name="Freeform 23"/>
              <p:cNvSpPr/>
              <p:nvPr/>
            </p:nvSpPr>
            <p:spPr bwMode="auto">
              <a:xfrm>
                <a:off x="5146675" y="1401763"/>
                <a:ext cx="465138" cy="568325"/>
              </a:xfrm>
              <a:custGeom>
                <a:avLst/>
                <a:gdLst>
                  <a:gd name="T0" fmla="*/ 150 w 163"/>
                  <a:gd name="T1" fmla="*/ 0 h 199"/>
                  <a:gd name="T2" fmla="*/ 113 w 163"/>
                  <a:gd name="T3" fmla="*/ 50 h 199"/>
                  <a:gd name="T4" fmla="*/ 75 w 163"/>
                  <a:gd name="T5" fmla="*/ 0 h 199"/>
                  <a:gd name="T6" fmla="*/ 0 w 163"/>
                  <a:gd name="T7" fmla="*/ 108 h 199"/>
                  <a:gd name="T8" fmla="*/ 0 w 163"/>
                  <a:gd name="T9" fmla="*/ 176 h 199"/>
                  <a:gd name="T10" fmla="*/ 0 w 163"/>
                  <a:gd name="T11" fmla="*/ 176 h 199"/>
                  <a:gd name="T12" fmla="*/ 113 w 163"/>
                  <a:gd name="T13" fmla="*/ 199 h 199"/>
                  <a:gd name="T14" fmla="*/ 114 w 163"/>
                  <a:gd name="T15" fmla="*/ 199 h 199"/>
                  <a:gd name="T16" fmla="*/ 114 w 163"/>
                  <a:gd name="T17" fmla="*/ 124 h 199"/>
                  <a:gd name="T18" fmla="*/ 163 w 163"/>
                  <a:gd name="T19" fmla="*/ 6 h 199"/>
                  <a:gd name="T20" fmla="*/ 150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150" y="0"/>
                    </a:moveTo>
                    <a:cubicBezTo>
                      <a:pt x="113" y="50"/>
                      <a:pt x="113" y="50"/>
                      <a:pt x="113" y="50"/>
                    </a:cubicBezTo>
                    <a:cubicBezTo>
                      <a:pt x="75" y="0"/>
                      <a:pt x="75" y="0"/>
                      <a:pt x="75" y="0"/>
                    </a:cubicBezTo>
                    <a:cubicBezTo>
                      <a:pt x="31" y="16"/>
                      <a:pt x="0" y="58"/>
                      <a:pt x="0" y="108"/>
                    </a:cubicBezTo>
                    <a:cubicBezTo>
                      <a:pt x="0" y="176"/>
                      <a:pt x="0" y="176"/>
                      <a:pt x="0" y="176"/>
                    </a:cubicBezTo>
                    <a:cubicBezTo>
                      <a:pt x="0" y="176"/>
                      <a:pt x="0" y="176"/>
                      <a:pt x="0" y="176"/>
                    </a:cubicBezTo>
                    <a:cubicBezTo>
                      <a:pt x="2" y="189"/>
                      <a:pt x="52" y="199"/>
                      <a:pt x="113" y="199"/>
                    </a:cubicBezTo>
                    <a:cubicBezTo>
                      <a:pt x="113" y="199"/>
                      <a:pt x="114" y="199"/>
                      <a:pt x="114" y="199"/>
                    </a:cubicBezTo>
                    <a:cubicBezTo>
                      <a:pt x="114" y="124"/>
                      <a:pt x="114" y="124"/>
                      <a:pt x="114" y="124"/>
                    </a:cubicBezTo>
                    <a:cubicBezTo>
                      <a:pt x="114" y="78"/>
                      <a:pt x="133" y="36"/>
                      <a:pt x="163" y="6"/>
                    </a:cubicBezTo>
                    <a:cubicBezTo>
                      <a:pt x="159" y="3"/>
                      <a:pt x="155" y="2"/>
                      <a:pt x="1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550" tIns="60775" rIns="121550" bIns="60775" numCol="1" anchor="t" anchorCtr="0" compatLnSpc="1"/>
              <a:lstStyle/>
              <a:p>
                <a:endParaRPr lang="zh-CN" altLang="en-US">
                  <a:solidFill>
                    <a:schemeClr val="bg1"/>
                  </a:solidFill>
                </a:endParaRPr>
              </a:p>
            </p:txBody>
          </p:sp>
          <p:sp>
            <p:nvSpPr>
              <p:cNvPr id="26" name="Freeform 24"/>
              <p:cNvSpPr/>
              <p:nvPr/>
            </p:nvSpPr>
            <p:spPr bwMode="auto">
              <a:xfrm>
                <a:off x="5438775" y="1381126"/>
                <a:ext cx="61913" cy="41275"/>
              </a:xfrm>
              <a:custGeom>
                <a:avLst/>
                <a:gdLst>
                  <a:gd name="T0" fmla="*/ 18 w 22"/>
                  <a:gd name="T1" fmla="*/ 14 h 14"/>
                  <a:gd name="T2" fmla="*/ 22 w 22"/>
                  <a:gd name="T3" fmla="*/ 1 h 14"/>
                  <a:gd name="T4" fmla="*/ 11 w 22"/>
                  <a:gd name="T5" fmla="*/ 0 h 14"/>
                  <a:gd name="T6" fmla="*/ 0 w 22"/>
                  <a:gd name="T7" fmla="*/ 1 h 14"/>
                  <a:gd name="T8" fmla="*/ 5 w 22"/>
                  <a:gd name="T9" fmla="*/ 14 h 14"/>
                  <a:gd name="T10" fmla="*/ 18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8" y="14"/>
                    </a:moveTo>
                    <a:cubicBezTo>
                      <a:pt x="18" y="14"/>
                      <a:pt x="22" y="9"/>
                      <a:pt x="22" y="1"/>
                    </a:cubicBezTo>
                    <a:cubicBezTo>
                      <a:pt x="18" y="0"/>
                      <a:pt x="15" y="0"/>
                      <a:pt x="11" y="0"/>
                    </a:cubicBezTo>
                    <a:cubicBezTo>
                      <a:pt x="7" y="0"/>
                      <a:pt x="4" y="0"/>
                      <a:pt x="0" y="1"/>
                    </a:cubicBezTo>
                    <a:cubicBezTo>
                      <a:pt x="0" y="1"/>
                      <a:pt x="0" y="8"/>
                      <a:pt x="5" y="14"/>
                    </a:cubicBezTo>
                    <a:cubicBezTo>
                      <a:pt x="5" y="14"/>
                      <a:pt x="13" y="14"/>
                      <a:pt x="1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550" tIns="60775" rIns="121550" bIns="60775" numCol="1" anchor="t" anchorCtr="0" compatLnSpc="1"/>
              <a:lstStyle/>
              <a:p>
                <a:endParaRPr lang="zh-CN" altLang="en-US">
                  <a:solidFill>
                    <a:schemeClr val="bg1"/>
                  </a:solidFill>
                </a:endParaRPr>
              </a:p>
            </p:txBody>
          </p:sp>
          <p:sp>
            <p:nvSpPr>
              <p:cNvPr id="27" name="Oval 25"/>
              <p:cNvSpPr>
                <a:spLocks noChangeArrowheads="1"/>
              </p:cNvSpPr>
              <p:nvPr/>
            </p:nvSpPr>
            <p:spPr bwMode="auto">
              <a:xfrm>
                <a:off x="5267325" y="966788"/>
                <a:ext cx="401638" cy="403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550" tIns="60775" rIns="121550" bIns="60775" numCol="1" anchor="t" anchorCtr="0" compatLnSpc="1"/>
              <a:lstStyle/>
              <a:p>
                <a:endParaRPr lang="zh-CN" altLang="en-US">
                  <a:solidFill>
                    <a:schemeClr val="bg1"/>
                  </a:solidFill>
                </a:endParaRPr>
              </a:p>
            </p:txBody>
          </p:sp>
          <p:sp>
            <p:nvSpPr>
              <p:cNvPr id="28" name="Freeform 26"/>
              <p:cNvSpPr/>
              <p:nvPr/>
            </p:nvSpPr>
            <p:spPr bwMode="auto">
              <a:xfrm>
                <a:off x="6386513" y="1381126"/>
                <a:ext cx="61913" cy="41275"/>
              </a:xfrm>
              <a:custGeom>
                <a:avLst/>
                <a:gdLst>
                  <a:gd name="T0" fmla="*/ 17 w 22"/>
                  <a:gd name="T1" fmla="*/ 14 h 14"/>
                  <a:gd name="T2" fmla="*/ 22 w 22"/>
                  <a:gd name="T3" fmla="*/ 1 h 14"/>
                  <a:gd name="T4" fmla="*/ 11 w 22"/>
                  <a:gd name="T5" fmla="*/ 0 h 14"/>
                  <a:gd name="T6" fmla="*/ 0 w 22"/>
                  <a:gd name="T7" fmla="*/ 1 h 14"/>
                  <a:gd name="T8" fmla="*/ 5 w 22"/>
                  <a:gd name="T9" fmla="*/ 14 h 14"/>
                  <a:gd name="T10" fmla="*/ 17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7" y="14"/>
                    </a:moveTo>
                    <a:cubicBezTo>
                      <a:pt x="17" y="14"/>
                      <a:pt x="22" y="9"/>
                      <a:pt x="22" y="1"/>
                    </a:cubicBezTo>
                    <a:cubicBezTo>
                      <a:pt x="18" y="0"/>
                      <a:pt x="15" y="0"/>
                      <a:pt x="11" y="0"/>
                    </a:cubicBezTo>
                    <a:cubicBezTo>
                      <a:pt x="7" y="0"/>
                      <a:pt x="4" y="0"/>
                      <a:pt x="0" y="1"/>
                    </a:cubicBezTo>
                    <a:cubicBezTo>
                      <a:pt x="0" y="1"/>
                      <a:pt x="0" y="8"/>
                      <a:pt x="5" y="14"/>
                    </a:cubicBezTo>
                    <a:cubicBezTo>
                      <a:pt x="5" y="14"/>
                      <a:pt x="13" y="14"/>
                      <a:pt x="1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550" tIns="60775" rIns="121550" bIns="60775" numCol="1" anchor="t" anchorCtr="0" compatLnSpc="1"/>
              <a:lstStyle/>
              <a:p>
                <a:endParaRPr lang="zh-CN" altLang="en-US">
                  <a:solidFill>
                    <a:schemeClr val="bg1"/>
                  </a:solidFill>
                </a:endParaRPr>
              </a:p>
            </p:txBody>
          </p:sp>
          <p:sp>
            <p:nvSpPr>
              <p:cNvPr id="29" name="Freeform 27"/>
              <p:cNvSpPr/>
              <p:nvPr/>
            </p:nvSpPr>
            <p:spPr bwMode="auto">
              <a:xfrm>
                <a:off x="6380163" y="1427163"/>
                <a:ext cx="71438" cy="96838"/>
              </a:xfrm>
              <a:custGeom>
                <a:avLst/>
                <a:gdLst>
                  <a:gd name="T0" fmla="*/ 24 w 45"/>
                  <a:gd name="T1" fmla="*/ 61 h 61"/>
                  <a:gd name="T2" fmla="*/ 45 w 45"/>
                  <a:gd name="T3" fmla="*/ 34 h 61"/>
                  <a:gd name="T4" fmla="*/ 34 w 45"/>
                  <a:gd name="T5" fmla="*/ 0 h 61"/>
                  <a:gd name="T6" fmla="*/ 11 w 45"/>
                  <a:gd name="T7" fmla="*/ 0 h 61"/>
                  <a:gd name="T8" fmla="*/ 0 w 45"/>
                  <a:gd name="T9" fmla="*/ 34 h 61"/>
                  <a:gd name="T10" fmla="*/ 24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4" y="61"/>
                    </a:moveTo>
                    <a:lnTo>
                      <a:pt x="45" y="34"/>
                    </a:lnTo>
                    <a:lnTo>
                      <a:pt x="34" y="0"/>
                    </a:lnTo>
                    <a:lnTo>
                      <a:pt x="11" y="0"/>
                    </a:lnTo>
                    <a:lnTo>
                      <a:pt x="0" y="34"/>
                    </a:lnTo>
                    <a:lnTo>
                      <a:pt x="24"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550" tIns="60775" rIns="121550" bIns="60775" numCol="1" anchor="t" anchorCtr="0" compatLnSpc="1"/>
              <a:lstStyle/>
              <a:p>
                <a:endParaRPr lang="zh-CN" altLang="en-US">
                  <a:solidFill>
                    <a:schemeClr val="bg1"/>
                  </a:solidFill>
                </a:endParaRPr>
              </a:p>
            </p:txBody>
          </p:sp>
          <p:sp>
            <p:nvSpPr>
              <p:cNvPr id="30" name="Oval 28"/>
              <p:cNvSpPr>
                <a:spLocks noChangeArrowheads="1"/>
              </p:cNvSpPr>
              <p:nvPr/>
            </p:nvSpPr>
            <p:spPr bwMode="auto">
              <a:xfrm>
                <a:off x="6215063" y="966788"/>
                <a:ext cx="403225" cy="403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550" tIns="60775" rIns="121550" bIns="60775" numCol="1" anchor="t" anchorCtr="0" compatLnSpc="1"/>
              <a:lstStyle/>
              <a:p>
                <a:endParaRPr lang="zh-CN" altLang="en-US">
                  <a:solidFill>
                    <a:schemeClr val="bg1"/>
                  </a:solidFill>
                </a:endParaRPr>
              </a:p>
            </p:txBody>
          </p:sp>
          <p:sp>
            <p:nvSpPr>
              <p:cNvPr id="31" name="Freeform 29"/>
              <p:cNvSpPr/>
              <p:nvPr/>
            </p:nvSpPr>
            <p:spPr bwMode="auto">
              <a:xfrm>
                <a:off x="6272213" y="1401763"/>
                <a:ext cx="465138" cy="568325"/>
              </a:xfrm>
              <a:custGeom>
                <a:avLst/>
                <a:gdLst>
                  <a:gd name="T0" fmla="*/ 88 w 163"/>
                  <a:gd name="T1" fmla="*/ 0 h 199"/>
                  <a:gd name="T2" fmla="*/ 51 w 163"/>
                  <a:gd name="T3" fmla="*/ 50 h 199"/>
                  <a:gd name="T4" fmla="*/ 13 w 163"/>
                  <a:gd name="T5" fmla="*/ 0 h 199"/>
                  <a:gd name="T6" fmla="*/ 0 w 163"/>
                  <a:gd name="T7" fmla="*/ 6 h 199"/>
                  <a:gd name="T8" fmla="*/ 49 w 163"/>
                  <a:gd name="T9" fmla="*/ 124 h 199"/>
                  <a:gd name="T10" fmla="*/ 49 w 163"/>
                  <a:gd name="T11" fmla="*/ 199 h 199"/>
                  <a:gd name="T12" fmla="*/ 51 w 163"/>
                  <a:gd name="T13" fmla="*/ 199 h 199"/>
                  <a:gd name="T14" fmla="*/ 163 w 163"/>
                  <a:gd name="T15" fmla="*/ 176 h 199"/>
                  <a:gd name="T16" fmla="*/ 163 w 163"/>
                  <a:gd name="T17" fmla="*/ 176 h 199"/>
                  <a:gd name="T18" fmla="*/ 163 w 163"/>
                  <a:gd name="T19" fmla="*/ 108 h 199"/>
                  <a:gd name="T20" fmla="*/ 88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88" y="0"/>
                    </a:moveTo>
                    <a:cubicBezTo>
                      <a:pt x="51" y="50"/>
                      <a:pt x="51" y="50"/>
                      <a:pt x="51" y="50"/>
                    </a:cubicBezTo>
                    <a:cubicBezTo>
                      <a:pt x="13" y="0"/>
                      <a:pt x="13" y="0"/>
                      <a:pt x="13" y="0"/>
                    </a:cubicBezTo>
                    <a:cubicBezTo>
                      <a:pt x="9" y="2"/>
                      <a:pt x="4" y="3"/>
                      <a:pt x="0" y="6"/>
                    </a:cubicBezTo>
                    <a:cubicBezTo>
                      <a:pt x="30" y="36"/>
                      <a:pt x="49" y="78"/>
                      <a:pt x="49" y="124"/>
                    </a:cubicBezTo>
                    <a:cubicBezTo>
                      <a:pt x="49" y="199"/>
                      <a:pt x="49" y="199"/>
                      <a:pt x="49" y="199"/>
                    </a:cubicBezTo>
                    <a:cubicBezTo>
                      <a:pt x="50" y="199"/>
                      <a:pt x="50" y="199"/>
                      <a:pt x="51" y="199"/>
                    </a:cubicBezTo>
                    <a:cubicBezTo>
                      <a:pt x="112" y="199"/>
                      <a:pt x="161" y="189"/>
                      <a:pt x="163" y="176"/>
                    </a:cubicBezTo>
                    <a:cubicBezTo>
                      <a:pt x="163" y="176"/>
                      <a:pt x="163" y="176"/>
                      <a:pt x="163" y="176"/>
                    </a:cubicBezTo>
                    <a:cubicBezTo>
                      <a:pt x="163" y="108"/>
                      <a:pt x="163" y="108"/>
                      <a:pt x="163" y="108"/>
                    </a:cubicBezTo>
                    <a:cubicBezTo>
                      <a:pt x="163" y="58"/>
                      <a:pt x="132" y="16"/>
                      <a:pt x="8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550" tIns="60775" rIns="121550" bIns="60775" numCol="1" anchor="t" anchorCtr="0" compatLnSpc="1"/>
              <a:lstStyle/>
              <a:p>
                <a:endParaRPr lang="zh-CN" altLang="en-US">
                  <a:solidFill>
                    <a:schemeClr val="bg1"/>
                  </a:solidFill>
                </a:endParaRPr>
              </a:p>
            </p:txBody>
          </p:sp>
        </p:grpSp>
      </p:grpSp>
      <p:grpSp>
        <p:nvGrpSpPr>
          <p:cNvPr id="32" name="组合 31"/>
          <p:cNvGrpSpPr/>
          <p:nvPr/>
        </p:nvGrpSpPr>
        <p:grpSpPr>
          <a:xfrm>
            <a:off x="4530865" y="4231806"/>
            <a:ext cx="1346257" cy="1554557"/>
            <a:chOff x="4530865" y="4231806"/>
            <a:chExt cx="1346257" cy="1554557"/>
          </a:xfrm>
          <a:effectLst/>
        </p:grpSpPr>
        <p:sp>
          <p:nvSpPr>
            <p:cNvPr id="33" name="Freeform 11"/>
            <p:cNvSpPr/>
            <p:nvPr/>
          </p:nvSpPr>
          <p:spPr bwMode="auto">
            <a:xfrm>
              <a:off x="4530865" y="4231806"/>
              <a:ext cx="1346257" cy="1554557"/>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rgbClr val="C00000"/>
            </a:solidFill>
            <a:ln>
              <a:noFill/>
            </a:ln>
            <a:effectLst/>
          </p:spPr>
          <p:txBody>
            <a:bodyPr vert="horz" wrap="square" lIns="91174" tIns="45588" rIns="91174" bIns="45588" numCol="1" anchor="t" anchorCtr="0" compatLnSpc="1"/>
            <a:lstStyle/>
            <a:p>
              <a:endParaRPr lang="zh-CN" altLang="en-US"/>
            </a:p>
          </p:txBody>
        </p:sp>
        <p:grpSp>
          <p:nvGrpSpPr>
            <p:cNvPr id="34" name="组合 33"/>
            <p:cNvGrpSpPr/>
            <p:nvPr/>
          </p:nvGrpSpPr>
          <p:grpSpPr>
            <a:xfrm>
              <a:off x="4994317" y="4796061"/>
              <a:ext cx="451545" cy="419081"/>
              <a:chOff x="5278438" y="2973388"/>
              <a:chExt cx="1344613" cy="1247775"/>
            </a:xfrm>
            <a:solidFill>
              <a:schemeClr val="bg1"/>
            </a:solidFill>
            <a:effectLst>
              <a:outerShdw blurRad="50800" dist="38100" dir="8100000" algn="tr" rotWithShape="0">
                <a:prstClr val="black">
                  <a:alpha val="40000"/>
                </a:prstClr>
              </a:outerShdw>
            </a:effectLst>
          </p:grpSpPr>
          <p:sp>
            <p:nvSpPr>
              <p:cNvPr id="35" name="Freeform 67"/>
              <p:cNvSpPr>
                <a:spLocks noEditPoints="1"/>
              </p:cNvSpPr>
              <p:nvPr/>
            </p:nvSpPr>
            <p:spPr bwMode="auto">
              <a:xfrm>
                <a:off x="5821363" y="2973388"/>
                <a:ext cx="801688" cy="806450"/>
              </a:xfrm>
              <a:custGeom>
                <a:avLst/>
                <a:gdLst>
                  <a:gd name="T0" fmla="*/ 256 w 281"/>
                  <a:gd name="T1" fmla="*/ 26 h 282"/>
                  <a:gd name="T2" fmla="*/ 163 w 281"/>
                  <a:gd name="T3" fmla="*/ 26 h 282"/>
                  <a:gd name="T4" fmla="*/ 0 w 281"/>
                  <a:gd name="T5" fmla="*/ 190 h 282"/>
                  <a:gd name="T6" fmla="*/ 92 w 281"/>
                  <a:gd name="T7" fmla="*/ 282 h 282"/>
                  <a:gd name="T8" fmla="*/ 256 w 281"/>
                  <a:gd name="T9" fmla="*/ 119 h 282"/>
                  <a:gd name="T10" fmla="*/ 256 w 281"/>
                  <a:gd name="T11" fmla="*/ 26 h 282"/>
                  <a:gd name="T12" fmla="*/ 55 w 281"/>
                  <a:gd name="T13" fmla="*/ 192 h 282"/>
                  <a:gd name="T14" fmla="*/ 44 w 281"/>
                  <a:gd name="T15" fmla="*/ 181 h 282"/>
                  <a:gd name="T16" fmla="*/ 183 w 281"/>
                  <a:gd name="T17" fmla="*/ 42 h 282"/>
                  <a:gd name="T18" fmla="*/ 194 w 281"/>
                  <a:gd name="T19" fmla="*/ 42 h 282"/>
                  <a:gd name="T20" fmla="*/ 194 w 281"/>
                  <a:gd name="T21" fmla="*/ 53 h 282"/>
                  <a:gd name="T22" fmla="*/ 55 w 281"/>
                  <a:gd name="T23" fmla="*/ 192 h 282"/>
                  <a:gd name="T24" fmla="*/ 78 w 281"/>
                  <a:gd name="T25" fmla="*/ 215 h 282"/>
                  <a:gd name="T26" fmla="*/ 67 w 281"/>
                  <a:gd name="T27" fmla="*/ 204 h 282"/>
                  <a:gd name="T28" fmla="*/ 217 w 281"/>
                  <a:gd name="T29" fmla="*/ 54 h 282"/>
                  <a:gd name="T30" fmla="*/ 228 w 281"/>
                  <a:gd name="T31" fmla="*/ 54 h 282"/>
                  <a:gd name="T32" fmla="*/ 228 w 281"/>
                  <a:gd name="T33" fmla="*/ 65 h 282"/>
                  <a:gd name="T34" fmla="*/ 78 w 281"/>
                  <a:gd name="T35" fmla="*/ 215 h 282"/>
                  <a:gd name="T36" fmla="*/ 101 w 281"/>
                  <a:gd name="T37" fmla="*/ 238 h 282"/>
                  <a:gd name="T38" fmla="*/ 90 w 281"/>
                  <a:gd name="T39" fmla="*/ 227 h 282"/>
                  <a:gd name="T40" fmla="*/ 229 w 281"/>
                  <a:gd name="T41" fmla="*/ 88 h 282"/>
                  <a:gd name="T42" fmla="*/ 240 w 281"/>
                  <a:gd name="T43" fmla="*/ 88 h 282"/>
                  <a:gd name="T44" fmla="*/ 240 w 281"/>
                  <a:gd name="T45" fmla="*/ 99 h 282"/>
                  <a:gd name="T46" fmla="*/ 101 w 281"/>
                  <a:gd name="T47" fmla="*/ 23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1" h="282">
                    <a:moveTo>
                      <a:pt x="256" y="26"/>
                    </a:moveTo>
                    <a:cubicBezTo>
                      <a:pt x="230" y="0"/>
                      <a:pt x="189" y="0"/>
                      <a:pt x="163" y="26"/>
                    </a:cubicBezTo>
                    <a:cubicBezTo>
                      <a:pt x="0" y="190"/>
                      <a:pt x="0" y="190"/>
                      <a:pt x="0" y="190"/>
                    </a:cubicBezTo>
                    <a:cubicBezTo>
                      <a:pt x="92" y="282"/>
                      <a:pt x="92" y="282"/>
                      <a:pt x="92" y="282"/>
                    </a:cubicBezTo>
                    <a:cubicBezTo>
                      <a:pt x="256" y="119"/>
                      <a:pt x="256" y="119"/>
                      <a:pt x="256" y="119"/>
                    </a:cubicBezTo>
                    <a:cubicBezTo>
                      <a:pt x="281" y="93"/>
                      <a:pt x="281"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550" tIns="60775" rIns="121550" bIns="60775" numCol="1" anchor="t" anchorCtr="0" compatLnSpc="1"/>
              <a:lstStyle/>
              <a:p>
                <a:endParaRPr lang="zh-CN" altLang="en-US">
                  <a:solidFill>
                    <a:srgbClr val="78A6B6"/>
                  </a:solidFill>
                </a:endParaRPr>
              </a:p>
            </p:txBody>
          </p:sp>
          <p:sp>
            <p:nvSpPr>
              <p:cNvPr id="36" name="Freeform 68"/>
              <p:cNvSpPr/>
              <p:nvPr/>
            </p:nvSpPr>
            <p:spPr bwMode="auto">
              <a:xfrm>
                <a:off x="5375275" y="3662363"/>
                <a:ext cx="554038" cy="558800"/>
              </a:xfrm>
              <a:custGeom>
                <a:avLst/>
                <a:gdLst>
                  <a:gd name="T0" fmla="*/ 227 w 349"/>
                  <a:gd name="T1" fmla="*/ 209 h 352"/>
                  <a:gd name="T2" fmla="*/ 210 w 349"/>
                  <a:gd name="T3" fmla="*/ 193 h 352"/>
                  <a:gd name="T4" fmla="*/ 349 w 349"/>
                  <a:gd name="T5" fmla="*/ 54 h 352"/>
                  <a:gd name="T6" fmla="*/ 295 w 349"/>
                  <a:gd name="T7" fmla="*/ 0 h 352"/>
                  <a:gd name="T8" fmla="*/ 156 w 349"/>
                  <a:gd name="T9" fmla="*/ 139 h 352"/>
                  <a:gd name="T10" fmla="*/ 142 w 349"/>
                  <a:gd name="T11" fmla="*/ 125 h 352"/>
                  <a:gd name="T12" fmla="*/ 110 w 349"/>
                  <a:gd name="T13" fmla="*/ 141 h 352"/>
                  <a:gd name="T14" fmla="*/ 0 w 349"/>
                  <a:gd name="T15" fmla="*/ 317 h 352"/>
                  <a:gd name="T16" fmla="*/ 32 w 349"/>
                  <a:gd name="T17" fmla="*/ 352 h 352"/>
                  <a:gd name="T18" fmla="*/ 207 w 349"/>
                  <a:gd name="T19" fmla="*/ 242 h 352"/>
                  <a:gd name="T20" fmla="*/ 227 w 349"/>
                  <a:gd name="T21" fmla="*/ 20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52">
                    <a:moveTo>
                      <a:pt x="227" y="209"/>
                    </a:moveTo>
                    <a:lnTo>
                      <a:pt x="210" y="193"/>
                    </a:lnTo>
                    <a:lnTo>
                      <a:pt x="349" y="54"/>
                    </a:lnTo>
                    <a:lnTo>
                      <a:pt x="295" y="0"/>
                    </a:lnTo>
                    <a:lnTo>
                      <a:pt x="156" y="139"/>
                    </a:lnTo>
                    <a:lnTo>
                      <a:pt x="142" y="125"/>
                    </a:lnTo>
                    <a:lnTo>
                      <a:pt x="110" y="141"/>
                    </a:lnTo>
                    <a:lnTo>
                      <a:pt x="0" y="317"/>
                    </a:lnTo>
                    <a:lnTo>
                      <a:pt x="32" y="352"/>
                    </a:lnTo>
                    <a:lnTo>
                      <a:pt x="207" y="242"/>
                    </a:lnTo>
                    <a:lnTo>
                      <a:pt x="227" y="2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550" tIns="60775" rIns="121550" bIns="60775" numCol="1" anchor="t" anchorCtr="0" compatLnSpc="1"/>
              <a:lstStyle/>
              <a:p>
                <a:endParaRPr lang="zh-CN" altLang="en-US">
                  <a:solidFill>
                    <a:srgbClr val="78A6B6"/>
                  </a:solidFill>
                </a:endParaRPr>
              </a:p>
            </p:txBody>
          </p:sp>
          <p:sp>
            <p:nvSpPr>
              <p:cNvPr id="37" name="Freeform 69"/>
              <p:cNvSpPr/>
              <p:nvPr/>
            </p:nvSpPr>
            <p:spPr bwMode="auto">
              <a:xfrm>
                <a:off x="5278438" y="2986088"/>
                <a:ext cx="590550" cy="590550"/>
              </a:xfrm>
              <a:custGeom>
                <a:avLst/>
                <a:gdLst>
                  <a:gd name="T0" fmla="*/ 104 w 207"/>
                  <a:gd name="T1" fmla="*/ 0 h 207"/>
                  <a:gd name="T2" fmla="*/ 78 w 207"/>
                  <a:gd name="T3" fmla="*/ 3 h 207"/>
                  <a:gd name="T4" fmla="*/ 81 w 207"/>
                  <a:gd name="T5" fmla="*/ 5 h 207"/>
                  <a:gd name="T6" fmla="*/ 118 w 207"/>
                  <a:gd name="T7" fmla="*/ 43 h 207"/>
                  <a:gd name="T8" fmla="*/ 118 w 207"/>
                  <a:gd name="T9" fmla="*/ 112 h 207"/>
                  <a:gd name="T10" fmla="*/ 49 w 207"/>
                  <a:gd name="T11" fmla="*/ 112 h 207"/>
                  <a:gd name="T12" fmla="*/ 12 w 207"/>
                  <a:gd name="T13" fmla="*/ 74 h 207"/>
                  <a:gd name="T14" fmla="*/ 7 w 207"/>
                  <a:gd name="T15" fmla="*/ 68 h 207"/>
                  <a:gd name="T16" fmla="*/ 0 w 207"/>
                  <a:gd name="T17" fmla="*/ 103 h 207"/>
                  <a:gd name="T18" fmla="*/ 104 w 207"/>
                  <a:gd name="T19" fmla="*/ 207 h 207"/>
                  <a:gd name="T20" fmla="*/ 207 w 207"/>
                  <a:gd name="T21" fmla="*/ 103 h 207"/>
                  <a:gd name="T22" fmla="*/ 104 w 207"/>
                  <a:gd name="T2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207">
                    <a:moveTo>
                      <a:pt x="104" y="0"/>
                    </a:moveTo>
                    <a:cubicBezTo>
                      <a:pt x="95" y="0"/>
                      <a:pt x="86" y="1"/>
                      <a:pt x="78" y="3"/>
                    </a:cubicBezTo>
                    <a:cubicBezTo>
                      <a:pt x="79" y="4"/>
                      <a:pt x="80" y="5"/>
                      <a:pt x="81" y="5"/>
                    </a:cubicBezTo>
                    <a:cubicBezTo>
                      <a:pt x="118" y="43"/>
                      <a:pt x="118" y="43"/>
                      <a:pt x="118" y="43"/>
                    </a:cubicBezTo>
                    <a:cubicBezTo>
                      <a:pt x="137" y="62"/>
                      <a:pt x="137" y="93"/>
                      <a:pt x="118" y="112"/>
                    </a:cubicBezTo>
                    <a:cubicBezTo>
                      <a:pt x="99" y="131"/>
                      <a:pt x="68" y="131"/>
                      <a:pt x="49" y="112"/>
                    </a:cubicBezTo>
                    <a:cubicBezTo>
                      <a:pt x="12" y="74"/>
                      <a:pt x="12" y="74"/>
                      <a:pt x="12" y="74"/>
                    </a:cubicBezTo>
                    <a:cubicBezTo>
                      <a:pt x="10" y="72"/>
                      <a:pt x="8" y="70"/>
                      <a:pt x="7" y="68"/>
                    </a:cubicBezTo>
                    <a:cubicBezTo>
                      <a:pt x="3" y="79"/>
                      <a:pt x="0" y="91"/>
                      <a:pt x="0" y="103"/>
                    </a:cubicBezTo>
                    <a:cubicBezTo>
                      <a:pt x="0" y="161"/>
                      <a:pt x="47" y="207"/>
                      <a:pt x="104" y="207"/>
                    </a:cubicBezTo>
                    <a:cubicBezTo>
                      <a:pt x="161" y="207"/>
                      <a:pt x="207" y="161"/>
                      <a:pt x="207" y="103"/>
                    </a:cubicBezTo>
                    <a:cubicBezTo>
                      <a:pt x="207" y="46"/>
                      <a:pt x="161" y="0"/>
                      <a:pt x="10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550" tIns="60775" rIns="121550" bIns="60775" numCol="1" anchor="t" anchorCtr="0" compatLnSpc="1"/>
              <a:lstStyle/>
              <a:p>
                <a:endParaRPr lang="zh-CN" altLang="en-US">
                  <a:solidFill>
                    <a:srgbClr val="78A6B6"/>
                  </a:solidFill>
                </a:endParaRPr>
              </a:p>
            </p:txBody>
          </p:sp>
          <p:sp>
            <p:nvSpPr>
              <p:cNvPr id="38" name="Freeform 70"/>
              <p:cNvSpPr>
                <a:spLocks noEditPoints="1"/>
              </p:cNvSpPr>
              <p:nvPr/>
            </p:nvSpPr>
            <p:spPr bwMode="auto">
              <a:xfrm>
                <a:off x="6008688" y="3686176"/>
                <a:ext cx="531813" cy="531813"/>
              </a:xfrm>
              <a:custGeom>
                <a:avLst/>
                <a:gdLst>
                  <a:gd name="T0" fmla="*/ 164 w 186"/>
                  <a:gd name="T1" fmla="*/ 164 h 186"/>
                  <a:gd name="T2" fmla="*/ 164 w 186"/>
                  <a:gd name="T3" fmla="*/ 83 h 186"/>
                  <a:gd name="T4" fmla="*/ 81 w 186"/>
                  <a:gd name="T5" fmla="*/ 0 h 186"/>
                  <a:gd name="T6" fmla="*/ 0 w 186"/>
                  <a:gd name="T7" fmla="*/ 81 h 186"/>
                  <a:gd name="T8" fmla="*/ 82 w 186"/>
                  <a:gd name="T9" fmla="*/ 164 h 186"/>
                  <a:gd name="T10" fmla="*/ 164 w 186"/>
                  <a:gd name="T11" fmla="*/ 164 h 186"/>
                  <a:gd name="T12" fmla="*/ 109 w 186"/>
                  <a:gd name="T13" fmla="*/ 109 h 186"/>
                  <a:gd name="T14" fmla="*/ 142 w 186"/>
                  <a:gd name="T15" fmla="*/ 109 h 186"/>
                  <a:gd name="T16" fmla="*/ 142 w 186"/>
                  <a:gd name="T17" fmla="*/ 143 h 186"/>
                  <a:gd name="T18" fmla="*/ 109 w 186"/>
                  <a:gd name="T19" fmla="*/ 143 h 186"/>
                  <a:gd name="T20" fmla="*/ 109 w 186"/>
                  <a:gd name="T21" fmla="*/ 10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186">
                    <a:moveTo>
                      <a:pt x="164" y="164"/>
                    </a:moveTo>
                    <a:cubicBezTo>
                      <a:pt x="186" y="142"/>
                      <a:pt x="186" y="105"/>
                      <a:pt x="164" y="83"/>
                    </a:cubicBezTo>
                    <a:cubicBezTo>
                      <a:pt x="81" y="0"/>
                      <a:pt x="81" y="0"/>
                      <a:pt x="81" y="0"/>
                    </a:cubicBezTo>
                    <a:cubicBezTo>
                      <a:pt x="0" y="81"/>
                      <a:pt x="0" y="81"/>
                      <a:pt x="0" y="81"/>
                    </a:cubicBezTo>
                    <a:cubicBezTo>
                      <a:pt x="82" y="164"/>
                      <a:pt x="82" y="164"/>
                      <a:pt x="82" y="164"/>
                    </a:cubicBezTo>
                    <a:cubicBezTo>
                      <a:pt x="105" y="186"/>
                      <a:pt x="141" y="186"/>
                      <a:pt x="164" y="164"/>
                    </a:cubicBezTo>
                    <a:close/>
                    <a:moveTo>
                      <a:pt x="109" y="109"/>
                    </a:moveTo>
                    <a:cubicBezTo>
                      <a:pt x="118" y="100"/>
                      <a:pt x="133" y="100"/>
                      <a:pt x="142" y="109"/>
                    </a:cubicBezTo>
                    <a:cubicBezTo>
                      <a:pt x="152" y="118"/>
                      <a:pt x="152" y="133"/>
                      <a:pt x="142" y="143"/>
                    </a:cubicBezTo>
                    <a:cubicBezTo>
                      <a:pt x="133" y="152"/>
                      <a:pt x="118" y="152"/>
                      <a:pt x="109" y="143"/>
                    </a:cubicBezTo>
                    <a:cubicBezTo>
                      <a:pt x="99" y="133"/>
                      <a:pt x="99" y="118"/>
                      <a:pt x="109"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550" tIns="60775" rIns="121550" bIns="60775" numCol="1" anchor="t" anchorCtr="0" compatLnSpc="1"/>
              <a:lstStyle/>
              <a:p>
                <a:endParaRPr lang="zh-CN" altLang="en-US">
                  <a:solidFill>
                    <a:srgbClr val="78A6B6"/>
                  </a:solidFill>
                </a:endParaRPr>
              </a:p>
            </p:txBody>
          </p:sp>
        </p:grpSp>
      </p:grpSp>
      <p:grpSp>
        <p:nvGrpSpPr>
          <p:cNvPr id="39" name="组合 38"/>
          <p:cNvGrpSpPr/>
          <p:nvPr/>
        </p:nvGrpSpPr>
        <p:grpSpPr>
          <a:xfrm>
            <a:off x="6024826" y="1653567"/>
            <a:ext cx="1346257" cy="1554557"/>
            <a:chOff x="6024826" y="1653567"/>
            <a:chExt cx="1346257" cy="1554557"/>
          </a:xfrm>
          <a:effectLst/>
        </p:grpSpPr>
        <p:sp>
          <p:nvSpPr>
            <p:cNvPr id="40" name="Freeform 18"/>
            <p:cNvSpPr/>
            <p:nvPr/>
          </p:nvSpPr>
          <p:spPr bwMode="auto">
            <a:xfrm>
              <a:off x="6024826" y="1653567"/>
              <a:ext cx="1346257" cy="1554557"/>
            </a:xfrm>
            <a:custGeom>
              <a:avLst/>
              <a:gdLst>
                <a:gd name="T0" fmla="*/ 0 w 1171"/>
                <a:gd name="T1" fmla="*/ 1014 h 1352"/>
                <a:gd name="T2" fmla="*/ 0 w 1171"/>
                <a:gd name="T3" fmla="*/ 338 h 1352"/>
                <a:gd name="T4" fmla="*/ 585 w 1171"/>
                <a:gd name="T5" fmla="*/ 0 h 1352"/>
                <a:gd name="T6" fmla="*/ 1171 w 1171"/>
                <a:gd name="T7" fmla="*/ 338 h 1352"/>
                <a:gd name="T8" fmla="*/ 1171 w 1171"/>
                <a:gd name="T9" fmla="*/ 1014 h 1352"/>
                <a:gd name="T10" fmla="*/ 585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5" y="0"/>
                  </a:lnTo>
                  <a:lnTo>
                    <a:pt x="1171" y="338"/>
                  </a:lnTo>
                  <a:lnTo>
                    <a:pt x="1171" y="1014"/>
                  </a:lnTo>
                  <a:lnTo>
                    <a:pt x="585" y="1352"/>
                  </a:lnTo>
                  <a:lnTo>
                    <a:pt x="0" y="1014"/>
                  </a:lnTo>
                  <a:close/>
                </a:path>
              </a:pathLst>
            </a:custGeom>
            <a:solidFill>
              <a:srgbClr val="C00000"/>
            </a:solidFill>
            <a:ln>
              <a:noFill/>
            </a:ln>
            <a:effectLst/>
          </p:spPr>
          <p:txBody>
            <a:bodyPr vert="horz" wrap="square" lIns="91174" tIns="45588" rIns="91174" bIns="45588" numCol="1" anchor="t" anchorCtr="0" compatLnSpc="1"/>
            <a:lstStyle/>
            <a:p>
              <a:endParaRPr lang="zh-CN" altLang="en-US"/>
            </a:p>
          </p:txBody>
        </p:sp>
        <p:sp>
          <p:nvSpPr>
            <p:cNvPr id="41" name="Freeform 8"/>
            <p:cNvSpPr>
              <a:spLocks noEditPoints="1"/>
            </p:cNvSpPr>
            <p:nvPr/>
          </p:nvSpPr>
          <p:spPr bwMode="auto">
            <a:xfrm>
              <a:off x="6513552" y="2183201"/>
              <a:ext cx="464581" cy="561090"/>
            </a:xfrm>
            <a:custGeom>
              <a:avLst/>
              <a:gdLst>
                <a:gd name="T0" fmla="*/ 85 w 94"/>
                <a:gd name="T1" fmla="*/ 44 h 140"/>
                <a:gd name="T2" fmla="*/ 45 w 94"/>
                <a:gd name="T3" fmla="*/ 90 h 140"/>
                <a:gd name="T4" fmla="*/ 26 w 94"/>
                <a:gd name="T5" fmla="*/ 105 h 140"/>
                <a:gd name="T6" fmla="*/ 26 w 94"/>
                <a:gd name="T7" fmla="*/ 108 h 140"/>
                <a:gd name="T8" fmla="*/ 35 w 94"/>
                <a:gd name="T9" fmla="*/ 123 h 140"/>
                <a:gd name="T10" fmla="*/ 17 w 94"/>
                <a:gd name="T11" fmla="*/ 140 h 140"/>
                <a:gd name="T12" fmla="*/ 0 w 94"/>
                <a:gd name="T13" fmla="*/ 123 h 140"/>
                <a:gd name="T14" fmla="*/ 9 w 94"/>
                <a:gd name="T15" fmla="*/ 108 h 140"/>
                <a:gd name="T16" fmla="*/ 9 w 94"/>
                <a:gd name="T17" fmla="*/ 33 h 140"/>
                <a:gd name="T18" fmla="*/ 0 w 94"/>
                <a:gd name="T19" fmla="*/ 17 h 140"/>
                <a:gd name="T20" fmla="*/ 17 w 94"/>
                <a:gd name="T21" fmla="*/ 0 h 140"/>
                <a:gd name="T22" fmla="*/ 35 w 94"/>
                <a:gd name="T23" fmla="*/ 17 h 140"/>
                <a:gd name="T24" fmla="*/ 26 w 94"/>
                <a:gd name="T25" fmla="*/ 33 h 140"/>
                <a:gd name="T26" fmla="*/ 26 w 94"/>
                <a:gd name="T27" fmla="*/ 78 h 140"/>
                <a:gd name="T28" fmla="*/ 40 w 94"/>
                <a:gd name="T29" fmla="*/ 73 h 140"/>
                <a:gd name="T30" fmla="*/ 67 w 94"/>
                <a:gd name="T31" fmla="*/ 44 h 140"/>
                <a:gd name="T32" fmla="*/ 58 w 94"/>
                <a:gd name="T33" fmla="*/ 29 h 140"/>
                <a:gd name="T34" fmla="*/ 76 w 94"/>
                <a:gd name="T35" fmla="*/ 11 h 140"/>
                <a:gd name="T36" fmla="*/ 94 w 94"/>
                <a:gd name="T37" fmla="*/ 29 h 140"/>
                <a:gd name="T38" fmla="*/ 85 w 94"/>
                <a:gd name="T39" fmla="*/ 44 h 140"/>
                <a:gd name="T40" fmla="*/ 17 w 94"/>
                <a:gd name="T41" fmla="*/ 9 h 140"/>
                <a:gd name="T42" fmla="*/ 9 w 94"/>
                <a:gd name="T43" fmla="*/ 17 h 140"/>
                <a:gd name="T44" fmla="*/ 17 w 94"/>
                <a:gd name="T45" fmla="*/ 26 h 140"/>
                <a:gd name="T46" fmla="*/ 26 w 94"/>
                <a:gd name="T47" fmla="*/ 17 h 140"/>
                <a:gd name="T48" fmla="*/ 17 w 94"/>
                <a:gd name="T49" fmla="*/ 9 h 140"/>
                <a:gd name="T50" fmla="*/ 17 w 94"/>
                <a:gd name="T51" fmla="*/ 114 h 140"/>
                <a:gd name="T52" fmla="*/ 9 w 94"/>
                <a:gd name="T53" fmla="*/ 123 h 140"/>
                <a:gd name="T54" fmla="*/ 17 w 94"/>
                <a:gd name="T55" fmla="*/ 132 h 140"/>
                <a:gd name="T56" fmla="*/ 26 w 94"/>
                <a:gd name="T57" fmla="*/ 123 h 140"/>
                <a:gd name="T58" fmla="*/ 17 w 94"/>
                <a:gd name="T59" fmla="*/ 114 h 140"/>
                <a:gd name="T60" fmla="*/ 76 w 94"/>
                <a:gd name="T61" fmla="*/ 20 h 140"/>
                <a:gd name="T62" fmla="*/ 67 w 94"/>
                <a:gd name="T63" fmla="*/ 29 h 140"/>
                <a:gd name="T64" fmla="*/ 76 w 94"/>
                <a:gd name="T65" fmla="*/ 38 h 140"/>
                <a:gd name="T66" fmla="*/ 85 w 94"/>
                <a:gd name="T67" fmla="*/ 29 h 140"/>
                <a:gd name="T68" fmla="*/ 76 w 94"/>
                <a:gd name="T69" fmla="*/ 2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 h="140">
                  <a:moveTo>
                    <a:pt x="85" y="44"/>
                  </a:moveTo>
                  <a:cubicBezTo>
                    <a:pt x="84" y="77"/>
                    <a:pt x="61" y="85"/>
                    <a:pt x="45" y="90"/>
                  </a:cubicBezTo>
                  <a:cubicBezTo>
                    <a:pt x="31" y="94"/>
                    <a:pt x="26" y="96"/>
                    <a:pt x="26" y="105"/>
                  </a:cubicBezTo>
                  <a:cubicBezTo>
                    <a:pt x="26" y="108"/>
                    <a:pt x="26" y="108"/>
                    <a:pt x="26" y="108"/>
                  </a:cubicBezTo>
                  <a:cubicBezTo>
                    <a:pt x="31" y="111"/>
                    <a:pt x="35" y="116"/>
                    <a:pt x="35" y="123"/>
                  </a:cubicBezTo>
                  <a:cubicBezTo>
                    <a:pt x="35" y="132"/>
                    <a:pt x="27" y="140"/>
                    <a:pt x="17" y="140"/>
                  </a:cubicBezTo>
                  <a:cubicBezTo>
                    <a:pt x="8" y="140"/>
                    <a:pt x="0" y="132"/>
                    <a:pt x="0" y="123"/>
                  </a:cubicBezTo>
                  <a:cubicBezTo>
                    <a:pt x="0" y="116"/>
                    <a:pt x="3" y="111"/>
                    <a:pt x="9" y="108"/>
                  </a:cubicBezTo>
                  <a:cubicBezTo>
                    <a:pt x="9" y="33"/>
                    <a:pt x="9" y="33"/>
                    <a:pt x="9" y="33"/>
                  </a:cubicBezTo>
                  <a:cubicBezTo>
                    <a:pt x="3" y="29"/>
                    <a:pt x="0" y="24"/>
                    <a:pt x="0" y="17"/>
                  </a:cubicBezTo>
                  <a:cubicBezTo>
                    <a:pt x="0" y="8"/>
                    <a:pt x="8" y="0"/>
                    <a:pt x="17" y="0"/>
                  </a:cubicBezTo>
                  <a:cubicBezTo>
                    <a:pt x="27" y="0"/>
                    <a:pt x="35" y="8"/>
                    <a:pt x="35" y="17"/>
                  </a:cubicBezTo>
                  <a:cubicBezTo>
                    <a:pt x="35" y="24"/>
                    <a:pt x="31" y="29"/>
                    <a:pt x="26" y="33"/>
                  </a:cubicBezTo>
                  <a:cubicBezTo>
                    <a:pt x="26" y="78"/>
                    <a:pt x="26" y="78"/>
                    <a:pt x="26" y="78"/>
                  </a:cubicBezTo>
                  <a:cubicBezTo>
                    <a:pt x="31" y="76"/>
                    <a:pt x="36" y="74"/>
                    <a:pt x="40" y="73"/>
                  </a:cubicBezTo>
                  <a:cubicBezTo>
                    <a:pt x="57" y="67"/>
                    <a:pt x="67" y="63"/>
                    <a:pt x="67" y="44"/>
                  </a:cubicBezTo>
                  <a:cubicBezTo>
                    <a:pt x="62" y="41"/>
                    <a:pt x="58" y="36"/>
                    <a:pt x="58" y="29"/>
                  </a:cubicBezTo>
                  <a:cubicBezTo>
                    <a:pt x="58" y="19"/>
                    <a:pt x="66" y="11"/>
                    <a:pt x="76" y="11"/>
                  </a:cubicBezTo>
                  <a:cubicBezTo>
                    <a:pt x="86" y="11"/>
                    <a:pt x="94" y="19"/>
                    <a:pt x="94" y="29"/>
                  </a:cubicBezTo>
                  <a:cubicBezTo>
                    <a:pt x="94" y="36"/>
                    <a:pt x="90" y="41"/>
                    <a:pt x="85" y="44"/>
                  </a:cubicBezTo>
                  <a:close/>
                  <a:moveTo>
                    <a:pt x="17" y="9"/>
                  </a:moveTo>
                  <a:cubicBezTo>
                    <a:pt x="13" y="9"/>
                    <a:pt x="9" y="12"/>
                    <a:pt x="9" y="17"/>
                  </a:cubicBezTo>
                  <a:cubicBezTo>
                    <a:pt x="9" y="22"/>
                    <a:pt x="13" y="26"/>
                    <a:pt x="17" y="26"/>
                  </a:cubicBezTo>
                  <a:cubicBezTo>
                    <a:pt x="22" y="26"/>
                    <a:pt x="26" y="22"/>
                    <a:pt x="26" y="17"/>
                  </a:cubicBezTo>
                  <a:cubicBezTo>
                    <a:pt x="26" y="12"/>
                    <a:pt x="22" y="9"/>
                    <a:pt x="17" y="9"/>
                  </a:cubicBezTo>
                  <a:close/>
                  <a:moveTo>
                    <a:pt x="17" y="114"/>
                  </a:moveTo>
                  <a:cubicBezTo>
                    <a:pt x="13" y="114"/>
                    <a:pt x="9" y="118"/>
                    <a:pt x="9" y="123"/>
                  </a:cubicBezTo>
                  <a:cubicBezTo>
                    <a:pt x="9" y="128"/>
                    <a:pt x="13" y="132"/>
                    <a:pt x="17" y="132"/>
                  </a:cubicBezTo>
                  <a:cubicBezTo>
                    <a:pt x="22" y="132"/>
                    <a:pt x="26" y="128"/>
                    <a:pt x="26" y="123"/>
                  </a:cubicBezTo>
                  <a:cubicBezTo>
                    <a:pt x="26" y="118"/>
                    <a:pt x="22" y="114"/>
                    <a:pt x="17" y="114"/>
                  </a:cubicBezTo>
                  <a:close/>
                  <a:moveTo>
                    <a:pt x="76" y="20"/>
                  </a:moveTo>
                  <a:cubicBezTo>
                    <a:pt x="71" y="20"/>
                    <a:pt x="67" y="24"/>
                    <a:pt x="67" y="29"/>
                  </a:cubicBezTo>
                  <a:cubicBezTo>
                    <a:pt x="67" y="34"/>
                    <a:pt x="71" y="38"/>
                    <a:pt x="76" y="38"/>
                  </a:cubicBezTo>
                  <a:cubicBezTo>
                    <a:pt x="81" y="38"/>
                    <a:pt x="85" y="34"/>
                    <a:pt x="85" y="29"/>
                  </a:cubicBezTo>
                  <a:cubicBezTo>
                    <a:pt x="85" y="24"/>
                    <a:pt x="81" y="20"/>
                    <a:pt x="76" y="2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121550" tIns="60775" rIns="121550" bIns="60775" numCol="1" anchor="t" anchorCtr="0" compatLnSpc="1"/>
            <a:lstStyle/>
            <a:p>
              <a:pPr algn="ctr" fontAlgn="base">
                <a:spcBef>
                  <a:spcPct val="0"/>
                </a:spcBef>
                <a:spcAft>
                  <a:spcPct val="0"/>
                </a:spcAft>
                <a:defRPr/>
              </a:pPr>
              <a:endParaRPr lang="en-US" sz="2925" kern="0">
                <a:solidFill>
                  <a:srgbClr val="0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endParaRPr>
            </a:p>
          </p:txBody>
        </p:sp>
      </p:grpSp>
      <p:grpSp>
        <p:nvGrpSpPr>
          <p:cNvPr id="42" name="组合 41"/>
          <p:cNvGrpSpPr/>
          <p:nvPr/>
        </p:nvGrpSpPr>
        <p:grpSpPr>
          <a:xfrm>
            <a:off x="6783307" y="2949565"/>
            <a:ext cx="1343958" cy="1554557"/>
            <a:chOff x="6783307" y="2949565"/>
            <a:chExt cx="1343958" cy="1554557"/>
          </a:xfrm>
          <a:effectLst/>
        </p:grpSpPr>
        <p:sp>
          <p:nvSpPr>
            <p:cNvPr id="43" name="Freeform 9"/>
            <p:cNvSpPr/>
            <p:nvPr/>
          </p:nvSpPr>
          <p:spPr bwMode="auto">
            <a:xfrm>
              <a:off x="6783307" y="2949565"/>
              <a:ext cx="1343958" cy="1554557"/>
            </a:xfrm>
            <a:custGeom>
              <a:avLst/>
              <a:gdLst>
                <a:gd name="T0" fmla="*/ 0 w 1169"/>
                <a:gd name="T1" fmla="*/ 1014 h 1352"/>
                <a:gd name="T2" fmla="*/ 0 w 1169"/>
                <a:gd name="T3" fmla="*/ 338 h 1352"/>
                <a:gd name="T4" fmla="*/ 585 w 1169"/>
                <a:gd name="T5" fmla="*/ 0 h 1352"/>
                <a:gd name="T6" fmla="*/ 1169 w 1169"/>
                <a:gd name="T7" fmla="*/ 338 h 1352"/>
                <a:gd name="T8" fmla="*/ 1169 w 1169"/>
                <a:gd name="T9" fmla="*/ 1014 h 1352"/>
                <a:gd name="T10" fmla="*/ 585 w 1169"/>
                <a:gd name="T11" fmla="*/ 1352 h 1352"/>
                <a:gd name="T12" fmla="*/ 0 w 1169"/>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69" h="1352">
                  <a:moveTo>
                    <a:pt x="0" y="1014"/>
                  </a:moveTo>
                  <a:lnTo>
                    <a:pt x="0" y="338"/>
                  </a:lnTo>
                  <a:lnTo>
                    <a:pt x="585" y="0"/>
                  </a:lnTo>
                  <a:lnTo>
                    <a:pt x="1169" y="338"/>
                  </a:lnTo>
                  <a:lnTo>
                    <a:pt x="1169" y="1014"/>
                  </a:lnTo>
                  <a:lnTo>
                    <a:pt x="585" y="1352"/>
                  </a:lnTo>
                  <a:lnTo>
                    <a:pt x="0" y="1014"/>
                  </a:lnTo>
                  <a:close/>
                </a:path>
              </a:pathLst>
            </a:custGeom>
            <a:solidFill>
              <a:srgbClr val="C00000"/>
            </a:solidFill>
            <a:ln>
              <a:noFill/>
            </a:ln>
            <a:effectLst/>
          </p:spPr>
          <p:txBody>
            <a:bodyPr vert="horz" wrap="square" lIns="91174" tIns="45588" rIns="91174" bIns="45588" numCol="1" anchor="t" anchorCtr="0" compatLnSpc="1"/>
            <a:lstStyle/>
            <a:p>
              <a:endParaRPr lang="zh-CN" altLang="en-US"/>
            </a:p>
          </p:txBody>
        </p:sp>
        <p:sp>
          <p:nvSpPr>
            <p:cNvPr id="44" name="Freeform 10"/>
            <p:cNvSpPr>
              <a:spLocks noEditPoints="1"/>
            </p:cNvSpPr>
            <p:nvPr/>
          </p:nvSpPr>
          <p:spPr bwMode="auto">
            <a:xfrm>
              <a:off x="7238107" y="3556656"/>
              <a:ext cx="426692" cy="299272"/>
            </a:xfrm>
            <a:custGeom>
              <a:avLst/>
              <a:gdLst>
                <a:gd name="T0" fmla="*/ 164 w 164"/>
                <a:gd name="T1" fmla="*/ 114 h 128"/>
                <a:gd name="T2" fmla="*/ 149 w 164"/>
                <a:gd name="T3" fmla="*/ 128 h 128"/>
                <a:gd name="T4" fmla="*/ 15 w 164"/>
                <a:gd name="T5" fmla="*/ 128 h 128"/>
                <a:gd name="T6" fmla="*/ 0 w 164"/>
                <a:gd name="T7" fmla="*/ 114 h 128"/>
                <a:gd name="T8" fmla="*/ 0 w 164"/>
                <a:gd name="T9" fmla="*/ 14 h 128"/>
                <a:gd name="T10" fmla="*/ 15 w 164"/>
                <a:gd name="T11" fmla="*/ 0 h 128"/>
                <a:gd name="T12" fmla="*/ 149 w 164"/>
                <a:gd name="T13" fmla="*/ 0 h 128"/>
                <a:gd name="T14" fmla="*/ 164 w 164"/>
                <a:gd name="T15" fmla="*/ 14 h 128"/>
                <a:gd name="T16" fmla="*/ 164 w 164"/>
                <a:gd name="T17" fmla="*/ 114 h 128"/>
                <a:gd name="T18" fmla="*/ 149 w 164"/>
                <a:gd name="T19" fmla="*/ 11 h 128"/>
                <a:gd name="T20" fmla="*/ 15 w 164"/>
                <a:gd name="T21" fmla="*/ 11 h 128"/>
                <a:gd name="T22" fmla="*/ 12 w 164"/>
                <a:gd name="T23" fmla="*/ 14 h 128"/>
                <a:gd name="T24" fmla="*/ 25 w 164"/>
                <a:gd name="T25" fmla="*/ 40 h 128"/>
                <a:gd name="T26" fmla="*/ 62 w 164"/>
                <a:gd name="T27" fmla="*/ 69 h 128"/>
                <a:gd name="T28" fmla="*/ 82 w 164"/>
                <a:gd name="T29" fmla="*/ 82 h 128"/>
                <a:gd name="T30" fmla="*/ 82 w 164"/>
                <a:gd name="T31" fmla="*/ 82 h 128"/>
                <a:gd name="T32" fmla="*/ 82 w 164"/>
                <a:gd name="T33" fmla="*/ 82 h 128"/>
                <a:gd name="T34" fmla="*/ 102 w 164"/>
                <a:gd name="T35" fmla="*/ 69 h 128"/>
                <a:gd name="T36" fmla="*/ 139 w 164"/>
                <a:gd name="T37" fmla="*/ 40 h 128"/>
                <a:gd name="T38" fmla="*/ 152 w 164"/>
                <a:gd name="T39" fmla="*/ 18 h 128"/>
                <a:gd name="T40" fmla="*/ 149 w 164"/>
                <a:gd name="T41" fmla="*/ 11 h 128"/>
                <a:gd name="T42" fmla="*/ 152 w 164"/>
                <a:gd name="T43" fmla="*/ 43 h 128"/>
                <a:gd name="T44" fmla="*/ 146 w 164"/>
                <a:gd name="T45" fmla="*/ 50 h 128"/>
                <a:gd name="T46" fmla="*/ 107 w 164"/>
                <a:gd name="T47" fmla="*/ 80 h 128"/>
                <a:gd name="T48" fmla="*/ 82 w 164"/>
                <a:gd name="T49" fmla="*/ 93 h 128"/>
                <a:gd name="T50" fmla="*/ 82 w 164"/>
                <a:gd name="T51" fmla="*/ 93 h 128"/>
                <a:gd name="T52" fmla="*/ 82 w 164"/>
                <a:gd name="T53" fmla="*/ 93 h 128"/>
                <a:gd name="T54" fmla="*/ 57 w 164"/>
                <a:gd name="T55" fmla="*/ 80 h 128"/>
                <a:gd name="T56" fmla="*/ 18 w 164"/>
                <a:gd name="T57" fmla="*/ 50 h 128"/>
                <a:gd name="T58" fmla="*/ 12 w 164"/>
                <a:gd name="T59" fmla="*/ 43 h 128"/>
                <a:gd name="T60" fmla="*/ 12 w 164"/>
                <a:gd name="T61" fmla="*/ 114 h 128"/>
                <a:gd name="T62" fmla="*/ 15 w 164"/>
                <a:gd name="T63" fmla="*/ 117 h 128"/>
                <a:gd name="T64" fmla="*/ 149 w 164"/>
                <a:gd name="T65" fmla="*/ 117 h 128"/>
                <a:gd name="T66" fmla="*/ 152 w 164"/>
                <a:gd name="T67" fmla="*/ 114 h 128"/>
                <a:gd name="T68" fmla="*/ 152 w 164"/>
                <a:gd name="T6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4" h="128">
                  <a:moveTo>
                    <a:pt x="164" y="114"/>
                  </a:moveTo>
                  <a:cubicBezTo>
                    <a:pt x="164" y="122"/>
                    <a:pt x="157" y="128"/>
                    <a:pt x="149" y="128"/>
                  </a:cubicBezTo>
                  <a:cubicBezTo>
                    <a:pt x="15" y="128"/>
                    <a:pt x="15" y="128"/>
                    <a:pt x="15" y="128"/>
                  </a:cubicBezTo>
                  <a:cubicBezTo>
                    <a:pt x="7" y="128"/>
                    <a:pt x="0" y="122"/>
                    <a:pt x="0" y="114"/>
                  </a:cubicBezTo>
                  <a:cubicBezTo>
                    <a:pt x="0" y="14"/>
                    <a:pt x="0" y="14"/>
                    <a:pt x="0" y="14"/>
                  </a:cubicBezTo>
                  <a:cubicBezTo>
                    <a:pt x="0" y="6"/>
                    <a:pt x="7" y="0"/>
                    <a:pt x="15" y="0"/>
                  </a:cubicBezTo>
                  <a:cubicBezTo>
                    <a:pt x="149" y="0"/>
                    <a:pt x="149" y="0"/>
                    <a:pt x="149" y="0"/>
                  </a:cubicBezTo>
                  <a:cubicBezTo>
                    <a:pt x="157" y="0"/>
                    <a:pt x="164" y="6"/>
                    <a:pt x="164" y="14"/>
                  </a:cubicBezTo>
                  <a:lnTo>
                    <a:pt x="164" y="114"/>
                  </a:lnTo>
                  <a:close/>
                  <a:moveTo>
                    <a:pt x="149" y="11"/>
                  </a:moveTo>
                  <a:cubicBezTo>
                    <a:pt x="15" y="11"/>
                    <a:pt x="15" y="11"/>
                    <a:pt x="15" y="11"/>
                  </a:cubicBezTo>
                  <a:cubicBezTo>
                    <a:pt x="13" y="11"/>
                    <a:pt x="12" y="13"/>
                    <a:pt x="12" y="14"/>
                  </a:cubicBezTo>
                  <a:cubicBezTo>
                    <a:pt x="12" y="25"/>
                    <a:pt x="17" y="34"/>
                    <a:pt x="25" y="40"/>
                  </a:cubicBezTo>
                  <a:cubicBezTo>
                    <a:pt x="37" y="50"/>
                    <a:pt x="50" y="59"/>
                    <a:pt x="62" y="69"/>
                  </a:cubicBezTo>
                  <a:cubicBezTo>
                    <a:pt x="67" y="73"/>
                    <a:pt x="76" y="82"/>
                    <a:pt x="82" y="82"/>
                  </a:cubicBezTo>
                  <a:cubicBezTo>
                    <a:pt x="82" y="82"/>
                    <a:pt x="82" y="82"/>
                    <a:pt x="82" y="82"/>
                  </a:cubicBezTo>
                  <a:cubicBezTo>
                    <a:pt x="82" y="82"/>
                    <a:pt x="82" y="82"/>
                    <a:pt x="82" y="82"/>
                  </a:cubicBezTo>
                  <a:cubicBezTo>
                    <a:pt x="89" y="82"/>
                    <a:pt x="97" y="73"/>
                    <a:pt x="102" y="69"/>
                  </a:cubicBezTo>
                  <a:cubicBezTo>
                    <a:pt x="114" y="59"/>
                    <a:pt x="127" y="50"/>
                    <a:pt x="139" y="40"/>
                  </a:cubicBezTo>
                  <a:cubicBezTo>
                    <a:pt x="145" y="36"/>
                    <a:pt x="152" y="25"/>
                    <a:pt x="152" y="18"/>
                  </a:cubicBezTo>
                  <a:cubicBezTo>
                    <a:pt x="152" y="15"/>
                    <a:pt x="153" y="11"/>
                    <a:pt x="149" y="11"/>
                  </a:cubicBezTo>
                  <a:close/>
                  <a:moveTo>
                    <a:pt x="152" y="43"/>
                  </a:moveTo>
                  <a:cubicBezTo>
                    <a:pt x="150" y="46"/>
                    <a:pt x="148" y="48"/>
                    <a:pt x="146" y="50"/>
                  </a:cubicBezTo>
                  <a:cubicBezTo>
                    <a:pt x="133" y="60"/>
                    <a:pt x="120" y="70"/>
                    <a:pt x="107" y="80"/>
                  </a:cubicBezTo>
                  <a:cubicBezTo>
                    <a:pt x="100" y="86"/>
                    <a:pt x="92" y="93"/>
                    <a:pt x="82" y="93"/>
                  </a:cubicBezTo>
                  <a:cubicBezTo>
                    <a:pt x="82" y="93"/>
                    <a:pt x="82" y="93"/>
                    <a:pt x="82" y="93"/>
                  </a:cubicBezTo>
                  <a:cubicBezTo>
                    <a:pt x="82" y="93"/>
                    <a:pt x="82" y="93"/>
                    <a:pt x="82" y="93"/>
                  </a:cubicBezTo>
                  <a:cubicBezTo>
                    <a:pt x="72" y="93"/>
                    <a:pt x="64" y="86"/>
                    <a:pt x="57" y="80"/>
                  </a:cubicBezTo>
                  <a:cubicBezTo>
                    <a:pt x="44" y="70"/>
                    <a:pt x="31" y="60"/>
                    <a:pt x="18" y="50"/>
                  </a:cubicBezTo>
                  <a:cubicBezTo>
                    <a:pt x="16" y="48"/>
                    <a:pt x="14" y="46"/>
                    <a:pt x="12" y="43"/>
                  </a:cubicBezTo>
                  <a:cubicBezTo>
                    <a:pt x="12" y="114"/>
                    <a:pt x="12" y="114"/>
                    <a:pt x="12" y="114"/>
                  </a:cubicBezTo>
                  <a:cubicBezTo>
                    <a:pt x="12" y="115"/>
                    <a:pt x="13" y="117"/>
                    <a:pt x="15" y="117"/>
                  </a:cubicBezTo>
                  <a:cubicBezTo>
                    <a:pt x="149" y="117"/>
                    <a:pt x="149" y="117"/>
                    <a:pt x="149" y="117"/>
                  </a:cubicBezTo>
                  <a:cubicBezTo>
                    <a:pt x="151" y="117"/>
                    <a:pt x="152" y="115"/>
                    <a:pt x="152" y="114"/>
                  </a:cubicBezTo>
                  <a:lnTo>
                    <a:pt x="152" y="43"/>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121550" tIns="60775" rIns="121550" bIns="60775" numCol="1" anchor="t" anchorCtr="0" compatLnSpc="1"/>
            <a:lstStyle/>
            <a:p>
              <a:pPr algn="ctr" fontAlgn="base">
                <a:spcBef>
                  <a:spcPct val="0"/>
                </a:spcBef>
                <a:spcAft>
                  <a:spcPct val="0"/>
                </a:spcAft>
                <a:defRPr/>
              </a:pPr>
              <a:endParaRPr lang="en-US" sz="2925"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45" name="组合 44"/>
          <p:cNvGrpSpPr/>
          <p:nvPr/>
        </p:nvGrpSpPr>
        <p:grpSpPr>
          <a:xfrm>
            <a:off x="6031465" y="4249774"/>
            <a:ext cx="1346257" cy="1554557"/>
            <a:chOff x="6031465" y="4249774"/>
            <a:chExt cx="1346257" cy="1554557"/>
          </a:xfrm>
          <a:effectLst/>
        </p:grpSpPr>
        <p:sp>
          <p:nvSpPr>
            <p:cNvPr id="46" name="Freeform 13"/>
            <p:cNvSpPr/>
            <p:nvPr/>
          </p:nvSpPr>
          <p:spPr bwMode="auto">
            <a:xfrm>
              <a:off x="6031465" y="4249774"/>
              <a:ext cx="1346257" cy="1554557"/>
            </a:xfrm>
            <a:custGeom>
              <a:avLst/>
              <a:gdLst>
                <a:gd name="T0" fmla="*/ 0 w 1171"/>
                <a:gd name="T1" fmla="*/ 1014 h 1352"/>
                <a:gd name="T2" fmla="*/ 0 w 1171"/>
                <a:gd name="T3" fmla="*/ 338 h 1352"/>
                <a:gd name="T4" fmla="*/ 585 w 1171"/>
                <a:gd name="T5" fmla="*/ 0 h 1352"/>
                <a:gd name="T6" fmla="*/ 1171 w 1171"/>
                <a:gd name="T7" fmla="*/ 338 h 1352"/>
                <a:gd name="T8" fmla="*/ 1171 w 1171"/>
                <a:gd name="T9" fmla="*/ 1014 h 1352"/>
                <a:gd name="T10" fmla="*/ 585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5" y="0"/>
                  </a:lnTo>
                  <a:lnTo>
                    <a:pt x="1171" y="338"/>
                  </a:lnTo>
                  <a:lnTo>
                    <a:pt x="1171" y="1014"/>
                  </a:lnTo>
                  <a:lnTo>
                    <a:pt x="585" y="1352"/>
                  </a:lnTo>
                  <a:lnTo>
                    <a:pt x="0" y="1014"/>
                  </a:lnTo>
                  <a:close/>
                </a:path>
              </a:pathLst>
            </a:custGeom>
            <a:solidFill>
              <a:srgbClr val="C00000"/>
            </a:solidFill>
            <a:ln>
              <a:noFill/>
            </a:ln>
            <a:effectLst/>
          </p:spPr>
          <p:txBody>
            <a:bodyPr vert="horz" wrap="square" lIns="91174" tIns="45588" rIns="91174" bIns="45588" numCol="1" anchor="t" anchorCtr="0" compatLnSpc="1"/>
            <a:lstStyle/>
            <a:p>
              <a:endParaRPr lang="zh-CN" altLang="en-US"/>
            </a:p>
          </p:txBody>
        </p:sp>
        <p:sp>
          <p:nvSpPr>
            <p:cNvPr id="47" name="Freeform 6"/>
            <p:cNvSpPr>
              <a:spLocks noEditPoints="1"/>
            </p:cNvSpPr>
            <p:nvPr/>
          </p:nvSpPr>
          <p:spPr bwMode="auto">
            <a:xfrm>
              <a:off x="6445878" y="4823554"/>
              <a:ext cx="501005" cy="370567"/>
            </a:xfrm>
            <a:custGeom>
              <a:avLst/>
              <a:gdLst>
                <a:gd name="T0" fmla="*/ 176 w 176"/>
                <a:gd name="T1" fmla="*/ 99 h 117"/>
                <a:gd name="T2" fmla="*/ 176 w 176"/>
                <a:gd name="T3" fmla="*/ 108 h 117"/>
                <a:gd name="T4" fmla="*/ 161 w 176"/>
                <a:gd name="T5" fmla="*/ 117 h 117"/>
                <a:gd name="T6" fmla="*/ 15 w 176"/>
                <a:gd name="T7" fmla="*/ 117 h 117"/>
                <a:gd name="T8" fmla="*/ 0 w 176"/>
                <a:gd name="T9" fmla="*/ 108 h 117"/>
                <a:gd name="T10" fmla="*/ 0 w 176"/>
                <a:gd name="T11" fmla="*/ 99 h 117"/>
                <a:gd name="T12" fmla="*/ 15 w 176"/>
                <a:gd name="T13" fmla="*/ 99 h 117"/>
                <a:gd name="T14" fmla="*/ 161 w 176"/>
                <a:gd name="T15" fmla="*/ 99 h 117"/>
                <a:gd name="T16" fmla="*/ 176 w 176"/>
                <a:gd name="T17" fmla="*/ 99 h 117"/>
                <a:gd name="T18" fmla="*/ 24 w 176"/>
                <a:gd name="T19" fmla="*/ 79 h 117"/>
                <a:gd name="T20" fmla="*/ 24 w 176"/>
                <a:gd name="T21" fmla="*/ 14 h 117"/>
                <a:gd name="T22" fmla="*/ 38 w 176"/>
                <a:gd name="T23" fmla="*/ 0 h 117"/>
                <a:gd name="T24" fmla="*/ 138 w 176"/>
                <a:gd name="T25" fmla="*/ 0 h 117"/>
                <a:gd name="T26" fmla="*/ 152 w 176"/>
                <a:gd name="T27" fmla="*/ 14 h 117"/>
                <a:gd name="T28" fmla="*/ 152 w 176"/>
                <a:gd name="T29" fmla="*/ 79 h 117"/>
                <a:gd name="T30" fmla="*/ 138 w 176"/>
                <a:gd name="T31" fmla="*/ 93 h 117"/>
                <a:gd name="T32" fmla="*/ 38 w 176"/>
                <a:gd name="T33" fmla="*/ 93 h 117"/>
                <a:gd name="T34" fmla="*/ 24 w 176"/>
                <a:gd name="T35" fmla="*/ 79 h 117"/>
                <a:gd name="T36" fmla="*/ 35 w 176"/>
                <a:gd name="T37" fmla="*/ 79 h 117"/>
                <a:gd name="T38" fmla="*/ 38 w 176"/>
                <a:gd name="T39" fmla="*/ 82 h 117"/>
                <a:gd name="T40" fmla="*/ 138 w 176"/>
                <a:gd name="T41" fmla="*/ 82 h 117"/>
                <a:gd name="T42" fmla="*/ 141 w 176"/>
                <a:gd name="T43" fmla="*/ 79 h 117"/>
                <a:gd name="T44" fmla="*/ 141 w 176"/>
                <a:gd name="T45" fmla="*/ 14 h 117"/>
                <a:gd name="T46" fmla="*/ 138 w 176"/>
                <a:gd name="T47" fmla="*/ 11 h 117"/>
                <a:gd name="T48" fmla="*/ 38 w 176"/>
                <a:gd name="T49" fmla="*/ 11 h 117"/>
                <a:gd name="T50" fmla="*/ 35 w 176"/>
                <a:gd name="T51" fmla="*/ 14 h 117"/>
                <a:gd name="T52" fmla="*/ 35 w 176"/>
                <a:gd name="T53" fmla="*/ 79 h 117"/>
                <a:gd name="T54" fmla="*/ 97 w 176"/>
                <a:gd name="T55" fmla="*/ 107 h 117"/>
                <a:gd name="T56" fmla="*/ 95 w 176"/>
                <a:gd name="T57" fmla="*/ 105 h 117"/>
                <a:gd name="T58" fmla="*/ 81 w 176"/>
                <a:gd name="T59" fmla="*/ 105 h 117"/>
                <a:gd name="T60" fmla="*/ 79 w 176"/>
                <a:gd name="T61" fmla="*/ 107 h 117"/>
                <a:gd name="T62" fmla="*/ 81 w 176"/>
                <a:gd name="T63" fmla="*/ 108 h 117"/>
                <a:gd name="T64" fmla="*/ 95 w 176"/>
                <a:gd name="T65" fmla="*/ 108 h 117"/>
                <a:gd name="T66" fmla="*/ 97 w 176"/>
                <a:gd name="T67" fmla="*/ 10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17">
                  <a:moveTo>
                    <a:pt x="176" y="99"/>
                  </a:moveTo>
                  <a:cubicBezTo>
                    <a:pt x="176" y="108"/>
                    <a:pt x="176" y="108"/>
                    <a:pt x="176" y="108"/>
                  </a:cubicBezTo>
                  <a:cubicBezTo>
                    <a:pt x="176" y="113"/>
                    <a:pt x="169" y="117"/>
                    <a:pt x="161" y="117"/>
                  </a:cubicBezTo>
                  <a:cubicBezTo>
                    <a:pt x="15" y="117"/>
                    <a:pt x="15" y="117"/>
                    <a:pt x="15" y="117"/>
                  </a:cubicBezTo>
                  <a:cubicBezTo>
                    <a:pt x="7" y="117"/>
                    <a:pt x="0" y="113"/>
                    <a:pt x="0" y="108"/>
                  </a:cubicBezTo>
                  <a:cubicBezTo>
                    <a:pt x="0" y="99"/>
                    <a:pt x="0" y="99"/>
                    <a:pt x="0" y="99"/>
                  </a:cubicBezTo>
                  <a:cubicBezTo>
                    <a:pt x="15" y="99"/>
                    <a:pt x="15" y="99"/>
                    <a:pt x="15" y="99"/>
                  </a:cubicBezTo>
                  <a:cubicBezTo>
                    <a:pt x="161" y="99"/>
                    <a:pt x="161" y="99"/>
                    <a:pt x="161" y="99"/>
                  </a:cubicBezTo>
                  <a:lnTo>
                    <a:pt x="176" y="99"/>
                  </a:lnTo>
                  <a:close/>
                  <a:moveTo>
                    <a:pt x="24" y="79"/>
                  </a:moveTo>
                  <a:cubicBezTo>
                    <a:pt x="24" y="14"/>
                    <a:pt x="24" y="14"/>
                    <a:pt x="24" y="14"/>
                  </a:cubicBezTo>
                  <a:cubicBezTo>
                    <a:pt x="24" y="6"/>
                    <a:pt x="30" y="0"/>
                    <a:pt x="38" y="0"/>
                  </a:cubicBezTo>
                  <a:cubicBezTo>
                    <a:pt x="138" y="0"/>
                    <a:pt x="138" y="0"/>
                    <a:pt x="138" y="0"/>
                  </a:cubicBezTo>
                  <a:cubicBezTo>
                    <a:pt x="146" y="0"/>
                    <a:pt x="152" y="6"/>
                    <a:pt x="152" y="14"/>
                  </a:cubicBezTo>
                  <a:cubicBezTo>
                    <a:pt x="152" y="79"/>
                    <a:pt x="152" y="79"/>
                    <a:pt x="152" y="79"/>
                  </a:cubicBezTo>
                  <a:cubicBezTo>
                    <a:pt x="152" y="87"/>
                    <a:pt x="146" y="93"/>
                    <a:pt x="138" y="93"/>
                  </a:cubicBezTo>
                  <a:cubicBezTo>
                    <a:pt x="38" y="93"/>
                    <a:pt x="38" y="93"/>
                    <a:pt x="38" y="93"/>
                  </a:cubicBezTo>
                  <a:cubicBezTo>
                    <a:pt x="30" y="93"/>
                    <a:pt x="24" y="87"/>
                    <a:pt x="24" y="79"/>
                  </a:cubicBezTo>
                  <a:close/>
                  <a:moveTo>
                    <a:pt x="35" y="79"/>
                  </a:moveTo>
                  <a:cubicBezTo>
                    <a:pt x="35" y="80"/>
                    <a:pt x="37" y="82"/>
                    <a:pt x="38" y="82"/>
                  </a:cubicBezTo>
                  <a:cubicBezTo>
                    <a:pt x="138" y="82"/>
                    <a:pt x="138" y="82"/>
                    <a:pt x="138" y="82"/>
                  </a:cubicBezTo>
                  <a:cubicBezTo>
                    <a:pt x="139" y="82"/>
                    <a:pt x="141" y="80"/>
                    <a:pt x="141" y="79"/>
                  </a:cubicBezTo>
                  <a:cubicBezTo>
                    <a:pt x="141" y="14"/>
                    <a:pt x="141" y="14"/>
                    <a:pt x="141" y="14"/>
                  </a:cubicBezTo>
                  <a:cubicBezTo>
                    <a:pt x="141" y="13"/>
                    <a:pt x="139" y="11"/>
                    <a:pt x="138" y="11"/>
                  </a:cubicBezTo>
                  <a:cubicBezTo>
                    <a:pt x="38" y="11"/>
                    <a:pt x="38" y="11"/>
                    <a:pt x="38" y="11"/>
                  </a:cubicBezTo>
                  <a:cubicBezTo>
                    <a:pt x="37" y="11"/>
                    <a:pt x="35" y="13"/>
                    <a:pt x="35" y="14"/>
                  </a:cubicBezTo>
                  <a:lnTo>
                    <a:pt x="35" y="79"/>
                  </a:lnTo>
                  <a:close/>
                  <a:moveTo>
                    <a:pt x="97" y="107"/>
                  </a:moveTo>
                  <a:cubicBezTo>
                    <a:pt x="97" y="106"/>
                    <a:pt x="96" y="105"/>
                    <a:pt x="95" y="105"/>
                  </a:cubicBezTo>
                  <a:cubicBezTo>
                    <a:pt x="81" y="105"/>
                    <a:pt x="81" y="105"/>
                    <a:pt x="81" y="105"/>
                  </a:cubicBezTo>
                  <a:cubicBezTo>
                    <a:pt x="80" y="105"/>
                    <a:pt x="79" y="106"/>
                    <a:pt x="79" y="107"/>
                  </a:cubicBezTo>
                  <a:cubicBezTo>
                    <a:pt x="79" y="107"/>
                    <a:pt x="80" y="108"/>
                    <a:pt x="81" y="108"/>
                  </a:cubicBezTo>
                  <a:cubicBezTo>
                    <a:pt x="95" y="108"/>
                    <a:pt x="95" y="108"/>
                    <a:pt x="95" y="108"/>
                  </a:cubicBezTo>
                  <a:cubicBezTo>
                    <a:pt x="96" y="108"/>
                    <a:pt x="97" y="107"/>
                    <a:pt x="97" y="107"/>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121550" tIns="60775" rIns="121550" bIns="60775" numCol="1" anchor="t" anchorCtr="0" compatLnSpc="1"/>
            <a:lstStyle/>
            <a:p>
              <a:pPr algn="ctr" fontAlgn="base">
                <a:spcBef>
                  <a:spcPct val="0"/>
                </a:spcBef>
                <a:spcAft>
                  <a:spcPct val="0"/>
                </a:spcAft>
                <a:defRPr/>
              </a:pPr>
              <a:endParaRPr lang="en-US" sz="2925"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48" name="组合 47"/>
          <p:cNvGrpSpPr/>
          <p:nvPr/>
        </p:nvGrpSpPr>
        <p:grpSpPr>
          <a:xfrm>
            <a:off x="3806588" y="2941010"/>
            <a:ext cx="1343958" cy="1554557"/>
            <a:chOff x="3806588" y="2941010"/>
            <a:chExt cx="1343958" cy="1554557"/>
          </a:xfrm>
          <a:effectLst/>
        </p:grpSpPr>
        <p:sp>
          <p:nvSpPr>
            <p:cNvPr id="49" name="Freeform 7"/>
            <p:cNvSpPr/>
            <p:nvPr/>
          </p:nvSpPr>
          <p:spPr bwMode="auto">
            <a:xfrm>
              <a:off x="3806588" y="2941010"/>
              <a:ext cx="1343958" cy="1554557"/>
            </a:xfrm>
            <a:custGeom>
              <a:avLst/>
              <a:gdLst>
                <a:gd name="T0" fmla="*/ 0 w 1169"/>
                <a:gd name="T1" fmla="*/ 1014 h 1352"/>
                <a:gd name="T2" fmla="*/ 0 w 1169"/>
                <a:gd name="T3" fmla="*/ 338 h 1352"/>
                <a:gd name="T4" fmla="*/ 584 w 1169"/>
                <a:gd name="T5" fmla="*/ 0 h 1352"/>
                <a:gd name="T6" fmla="*/ 1169 w 1169"/>
                <a:gd name="T7" fmla="*/ 338 h 1352"/>
                <a:gd name="T8" fmla="*/ 1169 w 1169"/>
                <a:gd name="T9" fmla="*/ 1014 h 1352"/>
                <a:gd name="T10" fmla="*/ 584 w 1169"/>
                <a:gd name="T11" fmla="*/ 1352 h 1352"/>
                <a:gd name="T12" fmla="*/ 0 w 1169"/>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69" h="1352">
                  <a:moveTo>
                    <a:pt x="0" y="1014"/>
                  </a:moveTo>
                  <a:lnTo>
                    <a:pt x="0" y="338"/>
                  </a:lnTo>
                  <a:lnTo>
                    <a:pt x="584" y="0"/>
                  </a:lnTo>
                  <a:lnTo>
                    <a:pt x="1169" y="338"/>
                  </a:lnTo>
                  <a:lnTo>
                    <a:pt x="1169" y="1014"/>
                  </a:lnTo>
                  <a:lnTo>
                    <a:pt x="584" y="1352"/>
                  </a:lnTo>
                  <a:lnTo>
                    <a:pt x="0" y="1014"/>
                  </a:lnTo>
                  <a:close/>
                </a:path>
              </a:pathLst>
            </a:custGeom>
            <a:solidFill>
              <a:srgbClr val="C00000"/>
            </a:solidFill>
            <a:ln>
              <a:noFill/>
            </a:ln>
            <a:effectLst/>
          </p:spPr>
          <p:txBody>
            <a:bodyPr vert="horz" wrap="square" lIns="91174" tIns="45588" rIns="91174" bIns="45588" numCol="1" anchor="t" anchorCtr="0" compatLnSpc="1"/>
            <a:lstStyle/>
            <a:p>
              <a:endParaRPr lang="zh-CN" altLang="en-US"/>
            </a:p>
          </p:txBody>
        </p:sp>
        <p:grpSp>
          <p:nvGrpSpPr>
            <p:cNvPr id="50" name="组合 49"/>
            <p:cNvGrpSpPr/>
            <p:nvPr/>
          </p:nvGrpSpPr>
          <p:grpSpPr>
            <a:xfrm>
              <a:off x="4164494" y="3463010"/>
              <a:ext cx="597539" cy="508500"/>
              <a:chOff x="5933005" y="2830391"/>
              <a:chExt cx="500408" cy="425843"/>
            </a:xfrm>
            <a:solidFill>
              <a:schemeClr val="bg1"/>
            </a:solidFill>
          </p:grpSpPr>
          <p:sp>
            <p:nvSpPr>
              <p:cNvPr id="51" name="Freeform 16"/>
              <p:cNvSpPr>
                <a:spLocks noEditPoints="1"/>
              </p:cNvSpPr>
              <p:nvPr/>
            </p:nvSpPr>
            <p:spPr bwMode="auto">
              <a:xfrm>
                <a:off x="5933005" y="2830391"/>
                <a:ext cx="467486" cy="425843"/>
              </a:xfrm>
              <a:custGeom>
                <a:avLst/>
                <a:gdLst>
                  <a:gd name="T0" fmla="*/ 499 w 721"/>
                  <a:gd name="T1" fmla="*/ 196 h 657"/>
                  <a:gd name="T2" fmla="*/ 637 w 721"/>
                  <a:gd name="T3" fmla="*/ 322 h 657"/>
                  <a:gd name="T4" fmla="*/ 646 w 721"/>
                  <a:gd name="T5" fmla="*/ 329 h 657"/>
                  <a:gd name="T6" fmla="*/ 672 w 721"/>
                  <a:gd name="T7" fmla="*/ 353 h 657"/>
                  <a:gd name="T8" fmla="*/ 686 w 721"/>
                  <a:gd name="T9" fmla="*/ 367 h 657"/>
                  <a:gd name="T10" fmla="*/ 669 w 721"/>
                  <a:gd name="T11" fmla="*/ 472 h 657"/>
                  <a:gd name="T12" fmla="*/ 611 w 721"/>
                  <a:gd name="T13" fmla="*/ 550 h 657"/>
                  <a:gd name="T14" fmla="*/ 539 w 721"/>
                  <a:gd name="T15" fmla="*/ 598 h 657"/>
                  <a:gd name="T16" fmla="*/ 439 w 721"/>
                  <a:gd name="T17" fmla="*/ 633 h 657"/>
                  <a:gd name="T18" fmla="*/ 433 w 721"/>
                  <a:gd name="T19" fmla="*/ 629 h 657"/>
                  <a:gd name="T20" fmla="*/ 449 w 721"/>
                  <a:gd name="T21" fmla="*/ 594 h 657"/>
                  <a:gd name="T22" fmla="*/ 481 w 721"/>
                  <a:gd name="T23" fmla="*/ 606 h 657"/>
                  <a:gd name="T24" fmla="*/ 501 w 721"/>
                  <a:gd name="T25" fmla="*/ 591 h 657"/>
                  <a:gd name="T26" fmla="*/ 501 w 721"/>
                  <a:gd name="T27" fmla="*/ 577 h 657"/>
                  <a:gd name="T28" fmla="*/ 452 w 721"/>
                  <a:gd name="T29" fmla="*/ 538 h 657"/>
                  <a:gd name="T30" fmla="*/ 449 w 721"/>
                  <a:gd name="T31" fmla="*/ 511 h 657"/>
                  <a:gd name="T32" fmla="*/ 475 w 721"/>
                  <a:gd name="T33" fmla="*/ 508 h 657"/>
                  <a:gd name="T34" fmla="*/ 530 w 721"/>
                  <a:gd name="T35" fmla="*/ 551 h 657"/>
                  <a:gd name="T36" fmla="*/ 567 w 721"/>
                  <a:gd name="T37" fmla="*/ 557 h 657"/>
                  <a:gd name="T38" fmla="*/ 572 w 721"/>
                  <a:gd name="T39" fmla="*/ 549 h 657"/>
                  <a:gd name="T40" fmla="*/ 570 w 721"/>
                  <a:gd name="T41" fmla="*/ 532 h 657"/>
                  <a:gd name="T42" fmla="*/ 506 w 721"/>
                  <a:gd name="T43" fmla="*/ 481 h 657"/>
                  <a:gd name="T44" fmla="*/ 503 w 721"/>
                  <a:gd name="T45" fmla="*/ 455 h 657"/>
                  <a:gd name="T46" fmla="*/ 529 w 721"/>
                  <a:gd name="T47" fmla="*/ 451 h 657"/>
                  <a:gd name="T48" fmla="*/ 596 w 721"/>
                  <a:gd name="T49" fmla="*/ 504 h 657"/>
                  <a:gd name="T50" fmla="*/ 598 w 721"/>
                  <a:gd name="T51" fmla="*/ 505 h 657"/>
                  <a:gd name="T52" fmla="*/ 620 w 721"/>
                  <a:gd name="T53" fmla="*/ 467 h 657"/>
                  <a:gd name="T54" fmla="*/ 549 w 721"/>
                  <a:gd name="T55" fmla="*/ 414 h 657"/>
                  <a:gd name="T56" fmla="*/ 546 w 721"/>
                  <a:gd name="T57" fmla="*/ 388 h 657"/>
                  <a:gd name="T58" fmla="*/ 572 w 721"/>
                  <a:gd name="T59" fmla="*/ 384 h 657"/>
                  <a:gd name="T60" fmla="*/ 642 w 721"/>
                  <a:gd name="T61" fmla="*/ 437 h 657"/>
                  <a:gd name="T62" fmla="*/ 663 w 721"/>
                  <a:gd name="T63" fmla="*/ 429 h 657"/>
                  <a:gd name="T64" fmla="*/ 659 w 721"/>
                  <a:gd name="T65" fmla="*/ 394 h 657"/>
                  <a:gd name="T66" fmla="*/ 645 w 721"/>
                  <a:gd name="T67" fmla="*/ 379 h 657"/>
                  <a:gd name="T68" fmla="*/ 457 w 721"/>
                  <a:gd name="T69" fmla="*/ 209 h 657"/>
                  <a:gd name="T70" fmla="*/ 462 w 721"/>
                  <a:gd name="T71" fmla="*/ 198 h 657"/>
                  <a:gd name="T72" fmla="*/ 496 w 721"/>
                  <a:gd name="T73" fmla="*/ 196 h 657"/>
                  <a:gd name="T74" fmla="*/ 499 w 721"/>
                  <a:gd name="T75" fmla="*/ 196 h 657"/>
                  <a:gd name="T76" fmla="*/ 86 w 721"/>
                  <a:gd name="T77" fmla="*/ 355 h 657"/>
                  <a:gd name="T78" fmla="*/ 59 w 721"/>
                  <a:gd name="T79" fmla="*/ 262 h 657"/>
                  <a:gd name="T80" fmla="*/ 35 w 721"/>
                  <a:gd name="T81" fmla="*/ 239 h 657"/>
                  <a:gd name="T82" fmla="*/ 0 w 721"/>
                  <a:gd name="T83" fmla="*/ 176 h 657"/>
                  <a:gd name="T84" fmla="*/ 16 w 721"/>
                  <a:gd name="T85" fmla="*/ 135 h 657"/>
                  <a:gd name="T86" fmla="*/ 116 w 721"/>
                  <a:gd name="T87" fmla="*/ 27 h 657"/>
                  <a:gd name="T88" fmla="*/ 199 w 721"/>
                  <a:gd name="T89" fmla="*/ 20 h 657"/>
                  <a:gd name="T90" fmla="*/ 242 w 721"/>
                  <a:gd name="T91" fmla="*/ 46 h 657"/>
                  <a:gd name="T92" fmla="*/ 254 w 721"/>
                  <a:gd name="T93" fmla="*/ 50 h 657"/>
                  <a:gd name="T94" fmla="*/ 350 w 721"/>
                  <a:gd name="T95" fmla="*/ 33 h 657"/>
                  <a:gd name="T96" fmla="*/ 284 w 721"/>
                  <a:gd name="T97" fmla="*/ 82 h 657"/>
                  <a:gd name="T98" fmla="*/ 260 w 721"/>
                  <a:gd name="T99" fmla="*/ 87 h 657"/>
                  <a:gd name="T100" fmla="*/ 195 w 721"/>
                  <a:gd name="T101" fmla="*/ 64 h 657"/>
                  <a:gd name="T102" fmla="*/ 176 w 721"/>
                  <a:gd name="T103" fmla="*/ 50 h 657"/>
                  <a:gd name="T104" fmla="*/ 144 w 721"/>
                  <a:gd name="T105" fmla="*/ 53 h 657"/>
                  <a:gd name="T106" fmla="*/ 44 w 721"/>
                  <a:gd name="T107" fmla="*/ 161 h 657"/>
                  <a:gd name="T108" fmla="*/ 44 w 721"/>
                  <a:gd name="T109" fmla="*/ 193 h 657"/>
                  <a:gd name="T110" fmla="*/ 69 w 721"/>
                  <a:gd name="T111" fmla="*/ 220 h 657"/>
                  <a:gd name="T112" fmla="*/ 97 w 721"/>
                  <a:gd name="T113" fmla="*/ 257 h 657"/>
                  <a:gd name="T114" fmla="*/ 115 w 721"/>
                  <a:gd name="T115" fmla="*/ 330 h 657"/>
                  <a:gd name="T116" fmla="*/ 86 w 721"/>
                  <a:gd name="T117" fmla="*/ 35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1" h="657">
                    <a:moveTo>
                      <a:pt x="499" y="196"/>
                    </a:moveTo>
                    <a:cubicBezTo>
                      <a:pt x="545" y="237"/>
                      <a:pt x="592" y="279"/>
                      <a:pt x="637" y="322"/>
                    </a:cubicBezTo>
                    <a:cubicBezTo>
                      <a:pt x="640" y="325"/>
                      <a:pt x="643" y="327"/>
                      <a:pt x="646" y="329"/>
                    </a:cubicBezTo>
                    <a:cubicBezTo>
                      <a:pt x="672" y="353"/>
                      <a:pt x="672" y="353"/>
                      <a:pt x="672" y="353"/>
                    </a:cubicBezTo>
                    <a:cubicBezTo>
                      <a:pt x="686" y="367"/>
                      <a:pt x="686" y="367"/>
                      <a:pt x="686" y="367"/>
                    </a:cubicBezTo>
                    <a:cubicBezTo>
                      <a:pt x="721" y="403"/>
                      <a:pt x="707" y="456"/>
                      <a:pt x="669" y="472"/>
                    </a:cubicBezTo>
                    <a:cubicBezTo>
                      <a:pt x="685" y="513"/>
                      <a:pt x="652" y="552"/>
                      <a:pt x="611" y="550"/>
                    </a:cubicBezTo>
                    <a:cubicBezTo>
                      <a:pt x="606" y="584"/>
                      <a:pt x="574" y="607"/>
                      <a:pt x="539" y="598"/>
                    </a:cubicBezTo>
                    <a:cubicBezTo>
                      <a:pt x="529" y="641"/>
                      <a:pt x="479" y="657"/>
                      <a:pt x="439" y="633"/>
                    </a:cubicBezTo>
                    <a:cubicBezTo>
                      <a:pt x="433" y="629"/>
                      <a:pt x="433" y="629"/>
                      <a:pt x="433" y="629"/>
                    </a:cubicBezTo>
                    <a:cubicBezTo>
                      <a:pt x="441" y="619"/>
                      <a:pt x="446" y="607"/>
                      <a:pt x="449" y="594"/>
                    </a:cubicBezTo>
                    <a:cubicBezTo>
                      <a:pt x="460" y="601"/>
                      <a:pt x="468" y="607"/>
                      <a:pt x="481" y="606"/>
                    </a:cubicBezTo>
                    <a:cubicBezTo>
                      <a:pt x="490" y="605"/>
                      <a:pt x="499" y="600"/>
                      <a:pt x="501" y="591"/>
                    </a:cubicBezTo>
                    <a:cubicBezTo>
                      <a:pt x="502" y="587"/>
                      <a:pt x="502" y="583"/>
                      <a:pt x="501" y="577"/>
                    </a:cubicBezTo>
                    <a:cubicBezTo>
                      <a:pt x="452" y="538"/>
                      <a:pt x="452" y="538"/>
                      <a:pt x="452" y="538"/>
                    </a:cubicBezTo>
                    <a:cubicBezTo>
                      <a:pt x="444" y="531"/>
                      <a:pt x="442" y="519"/>
                      <a:pt x="449" y="511"/>
                    </a:cubicBezTo>
                    <a:cubicBezTo>
                      <a:pt x="455" y="503"/>
                      <a:pt x="467" y="502"/>
                      <a:pt x="475" y="508"/>
                    </a:cubicBezTo>
                    <a:cubicBezTo>
                      <a:pt x="530" y="551"/>
                      <a:pt x="530" y="551"/>
                      <a:pt x="530" y="551"/>
                    </a:cubicBezTo>
                    <a:cubicBezTo>
                      <a:pt x="543" y="562"/>
                      <a:pt x="556" y="566"/>
                      <a:pt x="567" y="557"/>
                    </a:cubicBezTo>
                    <a:cubicBezTo>
                      <a:pt x="569" y="555"/>
                      <a:pt x="571" y="552"/>
                      <a:pt x="572" y="549"/>
                    </a:cubicBezTo>
                    <a:cubicBezTo>
                      <a:pt x="574" y="544"/>
                      <a:pt x="576" y="536"/>
                      <a:pt x="570" y="532"/>
                    </a:cubicBezTo>
                    <a:cubicBezTo>
                      <a:pt x="506" y="481"/>
                      <a:pt x="506" y="481"/>
                      <a:pt x="506" y="481"/>
                    </a:cubicBezTo>
                    <a:cubicBezTo>
                      <a:pt x="498" y="475"/>
                      <a:pt x="496" y="463"/>
                      <a:pt x="503" y="455"/>
                    </a:cubicBezTo>
                    <a:cubicBezTo>
                      <a:pt x="509" y="446"/>
                      <a:pt x="521" y="445"/>
                      <a:pt x="529" y="451"/>
                    </a:cubicBezTo>
                    <a:cubicBezTo>
                      <a:pt x="596" y="504"/>
                      <a:pt x="596" y="504"/>
                      <a:pt x="596" y="504"/>
                    </a:cubicBezTo>
                    <a:cubicBezTo>
                      <a:pt x="597" y="504"/>
                      <a:pt x="597" y="505"/>
                      <a:pt x="598" y="505"/>
                    </a:cubicBezTo>
                    <a:cubicBezTo>
                      <a:pt x="620" y="525"/>
                      <a:pt x="656" y="496"/>
                      <a:pt x="620" y="467"/>
                    </a:cubicBezTo>
                    <a:cubicBezTo>
                      <a:pt x="549" y="414"/>
                      <a:pt x="549" y="414"/>
                      <a:pt x="549" y="414"/>
                    </a:cubicBezTo>
                    <a:cubicBezTo>
                      <a:pt x="541" y="408"/>
                      <a:pt x="539" y="396"/>
                      <a:pt x="546" y="388"/>
                    </a:cubicBezTo>
                    <a:cubicBezTo>
                      <a:pt x="552" y="379"/>
                      <a:pt x="564" y="378"/>
                      <a:pt x="572" y="384"/>
                    </a:cubicBezTo>
                    <a:cubicBezTo>
                      <a:pt x="642" y="437"/>
                      <a:pt x="642" y="437"/>
                      <a:pt x="642" y="437"/>
                    </a:cubicBezTo>
                    <a:cubicBezTo>
                      <a:pt x="649" y="441"/>
                      <a:pt x="659" y="436"/>
                      <a:pt x="663" y="429"/>
                    </a:cubicBezTo>
                    <a:cubicBezTo>
                      <a:pt x="671" y="419"/>
                      <a:pt x="670" y="405"/>
                      <a:pt x="659" y="394"/>
                    </a:cubicBezTo>
                    <a:cubicBezTo>
                      <a:pt x="645" y="379"/>
                      <a:pt x="645" y="379"/>
                      <a:pt x="645" y="379"/>
                    </a:cubicBezTo>
                    <a:cubicBezTo>
                      <a:pt x="457" y="209"/>
                      <a:pt x="457" y="209"/>
                      <a:pt x="457" y="209"/>
                    </a:cubicBezTo>
                    <a:cubicBezTo>
                      <a:pt x="453" y="205"/>
                      <a:pt x="456" y="198"/>
                      <a:pt x="462" y="198"/>
                    </a:cubicBezTo>
                    <a:cubicBezTo>
                      <a:pt x="473" y="198"/>
                      <a:pt x="485" y="198"/>
                      <a:pt x="496" y="196"/>
                    </a:cubicBezTo>
                    <a:cubicBezTo>
                      <a:pt x="497" y="196"/>
                      <a:pt x="498" y="196"/>
                      <a:pt x="499" y="196"/>
                    </a:cubicBezTo>
                    <a:close/>
                    <a:moveTo>
                      <a:pt x="86" y="355"/>
                    </a:moveTo>
                    <a:cubicBezTo>
                      <a:pt x="66" y="330"/>
                      <a:pt x="64" y="295"/>
                      <a:pt x="59" y="262"/>
                    </a:cubicBezTo>
                    <a:cubicBezTo>
                      <a:pt x="35" y="239"/>
                      <a:pt x="35" y="239"/>
                      <a:pt x="35" y="239"/>
                    </a:cubicBezTo>
                    <a:cubicBezTo>
                      <a:pt x="17" y="219"/>
                      <a:pt x="0" y="205"/>
                      <a:pt x="0" y="176"/>
                    </a:cubicBezTo>
                    <a:cubicBezTo>
                      <a:pt x="0" y="161"/>
                      <a:pt x="6" y="147"/>
                      <a:pt x="16" y="135"/>
                    </a:cubicBezTo>
                    <a:cubicBezTo>
                      <a:pt x="116" y="27"/>
                      <a:pt x="116" y="27"/>
                      <a:pt x="116" y="27"/>
                    </a:cubicBezTo>
                    <a:cubicBezTo>
                      <a:pt x="138" y="3"/>
                      <a:pt x="174" y="0"/>
                      <a:pt x="199" y="20"/>
                    </a:cubicBezTo>
                    <a:cubicBezTo>
                      <a:pt x="215" y="31"/>
                      <a:pt x="221" y="38"/>
                      <a:pt x="242" y="46"/>
                    </a:cubicBezTo>
                    <a:cubicBezTo>
                      <a:pt x="248" y="48"/>
                      <a:pt x="253" y="50"/>
                      <a:pt x="254" y="50"/>
                    </a:cubicBezTo>
                    <a:cubicBezTo>
                      <a:pt x="284" y="46"/>
                      <a:pt x="316" y="32"/>
                      <a:pt x="350" y="33"/>
                    </a:cubicBezTo>
                    <a:cubicBezTo>
                      <a:pt x="337" y="42"/>
                      <a:pt x="286" y="82"/>
                      <a:pt x="284" y="82"/>
                    </a:cubicBezTo>
                    <a:cubicBezTo>
                      <a:pt x="276" y="84"/>
                      <a:pt x="268" y="86"/>
                      <a:pt x="260" y="87"/>
                    </a:cubicBezTo>
                    <a:cubicBezTo>
                      <a:pt x="241" y="90"/>
                      <a:pt x="208" y="74"/>
                      <a:pt x="195" y="64"/>
                    </a:cubicBezTo>
                    <a:cubicBezTo>
                      <a:pt x="176" y="50"/>
                      <a:pt x="176" y="50"/>
                      <a:pt x="176" y="50"/>
                    </a:cubicBezTo>
                    <a:cubicBezTo>
                      <a:pt x="166" y="42"/>
                      <a:pt x="152" y="44"/>
                      <a:pt x="144" y="53"/>
                    </a:cubicBezTo>
                    <a:cubicBezTo>
                      <a:pt x="44" y="161"/>
                      <a:pt x="44" y="161"/>
                      <a:pt x="44" y="161"/>
                    </a:cubicBezTo>
                    <a:cubicBezTo>
                      <a:pt x="36" y="170"/>
                      <a:pt x="36" y="184"/>
                      <a:pt x="44" y="193"/>
                    </a:cubicBezTo>
                    <a:cubicBezTo>
                      <a:pt x="53" y="203"/>
                      <a:pt x="59" y="210"/>
                      <a:pt x="69" y="220"/>
                    </a:cubicBezTo>
                    <a:cubicBezTo>
                      <a:pt x="80" y="230"/>
                      <a:pt x="95" y="244"/>
                      <a:pt x="97" y="257"/>
                    </a:cubicBezTo>
                    <a:cubicBezTo>
                      <a:pt x="100" y="280"/>
                      <a:pt x="102" y="313"/>
                      <a:pt x="115" y="330"/>
                    </a:cubicBezTo>
                    <a:cubicBezTo>
                      <a:pt x="102" y="337"/>
                      <a:pt x="95" y="344"/>
                      <a:pt x="86" y="355"/>
                    </a:cubicBezTo>
                    <a:close/>
                  </a:path>
                </a:pathLst>
              </a:cu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174" tIns="45588" rIns="91174" bIns="45588" numCol="1" anchor="t" anchorCtr="0" compatLnSpc="1"/>
              <a:lstStyle/>
              <a:p>
                <a:endParaRPr lang="zh-CN" altLang="en-US"/>
              </a:p>
            </p:txBody>
          </p:sp>
          <p:sp>
            <p:nvSpPr>
              <p:cNvPr id="52" name="Freeform 17"/>
              <p:cNvSpPr>
                <a:spLocks noEditPoints="1"/>
              </p:cNvSpPr>
              <p:nvPr/>
            </p:nvSpPr>
            <p:spPr bwMode="auto">
              <a:xfrm>
                <a:off x="5986776" y="2830391"/>
                <a:ext cx="446637" cy="413496"/>
              </a:xfrm>
              <a:custGeom>
                <a:avLst/>
                <a:gdLst>
                  <a:gd name="T0" fmla="*/ 319 w 689"/>
                  <a:gd name="T1" fmla="*/ 543 h 638"/>
                  <a:gd name="T2" fmla="*/ 262 w 689"/>
                  <a:gd name="T3" fmla="*/ 538 h 638"/>
                  <a:gd name="T4" fmla="*/ 258 w 689"/>
                  <a:gd name="T5" fmla="*/ 538 h 638"/>
                  <a:gd name="T6" fmla="*/ 257 w 689"/>
                  <a:gd name="T7" fmla="*/ 535 h 638"/>
                  <a:gd name="T8" fmla="*/ 241 w 689"/>
                  <a:gd name="T9" fmla="*/ 489 h 638"/>
                  <a:gd name="T10" fmla="*/ 241 w 689"/>
                  <a:gd name="T11" fmla="*/ 489 h 638"/>
                  <a:gd name="T12" fmla="*/ 185 w 689"/>
                  <a:gd name="T13" fmla="*/ 484 h 638"/>
                  <a:gd name="T14" fmla="*/ 181 w 689"/>
                  <a:gd name="T15" fmla="*/ 484 h 638"/>
                  <a:gd name="T16" fmla="*/ 180 w 689"/>
                  <a:gd name="T17" fmla="*/ 481 h 638"/>
                  <a:gd name="T18" fmla="*/ 164 w 689"/>
                  <a:gd name="T19" fmla="*/ 435 h 638"/>
                  <a:gd name="T20" fmla="*/ 164 w 689"/>
                  <a:gd name="T21" fmla="*/ 435 h 638"/>
                  <a:gd name="T22" fmla="*/ 117 w 689"/>
                  <a:gd name="T23" fmla="*/ 425 h 638"/>
                  <a:gd name="T24" fmla="*/ 113 w 689"/>
                  <a:gd name="T25" fmla="*/ 425 h 638"/>
                  <a:gd name="T26" fmla="*/ 113 w 689"/>
                  <a:gd name="T27" fmla="*/ 421 h 638"/>
                  <a:gd name="T28" fmla="*/ 100 w 689"/>
                  <a:gd name="T29" fmla="*/ 365 h 638"/>
                  <a:gd name="T30" fmla="*/ 100 w 689"/>
                  <a:gd name="T31" fmla="*/ 365 h 638"/>
                  <a:gd name="T32" fmla="*/ 32 w 689"/>
                  <a:gd name="T33" fmla="*/ 370 h 638"/>
                  <a:gd name="T34" fmla="*/ 18 w 689"/>
                  <a:gd name="T35" fmla="*/ 386 h 638"/>
                  <a:gd name="T36" fmla="*/ 23 w 689"/>
                  <a:gd name="T37" fmla="*/ 455 h 638"/>
                  <a:gd name="T38" fmla="*/ 23 w 689"/>
                  <a:gd name="T39" fmla="*/ 455 h 638"/>
                  <a:gd name="T40" fmla="*/ 66 w 689"/>
                  <a:gd name="T41" fmla="*/ 465 h 638"/>
                  <a:gd name="T42" fmla="*/ 70 w 689"/>
                  <a:gd name="T43" fmla="*/ 466 h 638"/>
                  <a:gd name="T44" fmla="*/ 69 w 689"/>
                  <a:gd name="T45" fmla="*/ 470 h 638"/>
                  <a:gd name="T46" fmla="*/ 76 w 689"/>
                  <a:gd name="T47" fmla="*/ 536 h 638"/>
                  <a:gd name="T48" fmla="*/ 76 w 689"/>
                  <a:gd name="T49" fmla="*/ 536 h 638"/>
                  <a:gd name="T50" fmla="*/ 142 w 689"/>
                  <a:gd name="T51" fmla="*/ 534 h 638"/>
                  <a:gd name="T52" fmla="*/ 145 w 689"/>
                  <a:gd name="T53" fmla="*/ 534 h 638"/>
                  <a:gd name="T54" fmla="*/ 147 w 689"/>
                  <a:gd name="T55" fmla="*/ 537 h 638"/>
                  <a:gd name="T56" fmla="*/ 164 w 689"/>
                  <a:gd name="T57" fmla="*/ 578 h 638"/>
                  <a:gd name="T58" fmla="*/ 164 w 689"/>
                  <a:gd name="T59" fmla="*/ 578 h 638"/>
                  <a:gd name="T60" fmla="*/ 230 w 689"/>
                  <a:gd name="T61" fmla="*/ 576 h 638"/>
                  <a:gd name="T62" fmla="*/ 233 w 689"/>
                  <a:gd name="T63" fmla="*/ 576 h 638"/>
                  <a:gd name="T64" fmla="*/ 235 w 689"/>
                  <a:gd name="T65" fmla="*/ 579 h 638"/>
                  <a:gd name="T66" fmla="*/ 252 w 689"/>
                  <a:gd name="T67" fmla="*/ 621 h 638"/>
                  <a:gd name="T68" fmla="*/ 320 w 689"/>
                  <a:gd name="T69" fmla="*/ 615 h 638"/>
                  <a:gd name="T70" fmla="*/ 324 w 689"/>
                  <a:gd name="T71" fmla="*/ 611 h 638"/>
                  <a:gd name="T72" fmla="*/ 319 w 689"/>
                  <a:gd name="T73" fmla="*/ 543 h 638"/>
                  <a:gd name="T74" fmla="*/ 449 w 689"/>
                  <a:gd name="T75" fmla="*/ 177 h 638"/>
                  <a:gd name="T76" fmla="*/ 576 w 689"/>
                  <a:gd name="T77" fmla="*/ 299 h 638"/>
                  <a:gd name="T78" fmla="*/ 597 w 689"/>
                  <a:gd name="T79" fmla="*/ 306 h 638"/>
                  <a:gd name="T80" fmla="*/ 616 w 689"/>
                  <a:gd name="T81" fmla="*/ 293 h 638"/>
                  <a:gd name="T82" fmla="*/ 636 w 689"/>
                  <a:gd name="T83" fmla="*/ 234 h 638"/>
                  <a:gd name="T84" fmla="*/ 649 w 689"/>
                  <a:gd name="T85" fmla="*/ 209 h 638"/>
                  <a:gd name="T86" fmla="*/ 671 w 689"/>
                  <a:gd name="T87" fmla="*/ 186 h 638"/>
                  <a:gd name="T88" fmla="*/ 672 w 689"/>
                  <a:gd name="T89" fmla="*/ 121 h 638"/>
                  <a:gd name="T90" fmla="*/ 580 w 689"/>
                  <a:gd name="T91" fmla="*/ 21 h 638"/>
                  <a:gd name="T92" fmla="*/ 515 w 689"/>
                  <a:gd name="T93" fmla="*/ 16 h 638"/>
                  <a:gd name="T94" fmla="*/ 493 w 689"/>
                  <a:gd name="T95" fmla="*/ 34 h 638"/>
                  <a:gd name="T96" fmla="*/ 457 w 689"/>
                  <a:gd name="T97" fmla="*/ 44 h 638"/>
                  <a:gd name="T98" fmla="*/ 390 w 689"/>
                  <a:gd name="T99" fmla="*/ 36 h 638"/>
                  <a:gd name="T100" fmla="*/ 274 w 689"/>
                  <a:gd name="T101" fmla="*/ 67 h 638"/>
                  <a:gd name="T102" fmla="*/ 139 w 689"/>
                  <a:gd name="T103" fmla="*/ 171 h 638"/>
                  <a:gd name="T104" fmla="*/ 203 w 689"/>
                  <a:gd name="T105" fmla="*/ 222 h 638"/>
                  <a:gd name="T106" fmla="*/ 301 w 689"/>
                  <a:gd name="T107" fmla="*/ 161 h 638"/>
                  <a:gd name="T108" fmla="*/ 346 w 689"/>
                  <a:gd name="T109" fmla="*/ 158 h 638"/>
                  <a:gd name="T110" fmla="*/ 408 w 689"/>
                  <a:gd name="T111" fmla="*/ 165 h 638"/>
                  <a:gd name="T112" fmla="*/ 449 w 689"/>
                  <a:gd name="T113" fmla="*/ 17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9" h="638">
                    <a:moveTo>
                      <a:pt x="319" y="543"/>
                    </a:moveTo>
                    <a:cubicBezTo>
                      <a:pt x="302" y="529"/>
                      <a:pt x="279" y="528"/>
                      <a:pt x="262" y="538"/>
                    </a:cubicBezTo>
                    <a:cubicBezTo>
                      <a:pt x="261" y="539"/>
                      <a:pt x="259" y="539"/>
                      <a:pt x="258" y="538"/>
                    </a:cubicBezTo>
                    <a:cubicBezTo>
                      <a:pt x="257" y="537"/>
                      <a:pt x="257" y="536"/>
                      <a:pt x="257" y="535"/>
                    </a:cubicBezTo>
                    <a:cubicBezTo>
                      <a:pt x="260" y="518"/>
                      <a:pt x="255" y="500"/>
                      <a:pt x="241" y="489"/>
                    </a:cubicBezTo>
                    <a:cubicBezTo>
                      <a:pt x="241" y="489"/>
                      <a:pt x="241" y="489"/>
                      <a:pt x="241" y="489"/>
                    </a:cubicBezTo>
                    <a:cubicBezTo>
                      <a:pt x="225" y="475"/>
                      <a:pt x="202" y="473"/>
                      <a:pt x="185" y="484"/>
                    </a:cubicBezTo>
                    <a:cubicBezTo>
                      <a:pt x="183" y="485"/>
                      <a:pt x="182" y="484"/>
                      <a:pt x="181" y="484"/>
                    </a:cubicBezTo>
                    <a:cubicBezTo>
                      <a:pt x="180" y="483"/>
                      <a:pt x="180" y="482"/>
                      <a:pt x="180" y="481"/>
                    </a:cubicBezTo>
                    <a:cubicBezTo>
                      <a:pt x="183" y="464"/>
                      <a:pt x="177" y="446"/>
                      <a:pt x="164" y="435"/>
                    </a:cubicBezTo>
                    <a:cubicBezTo>
                      <a:pt x="164" y="435"/>
                      <a:pt x="164" y="435"/>
                      <a:pt x="164" y="435"/>
                    </a:cubicBezTo>
                    <a:cubicBezTo>
                      <a:pt x="150" y="423"/>
                      <a:pt x="132" y="420"/>
                      <a:pt x="117" y="425"/>
                    </a:cubicBezTo>
                    <a:cubicBezTo>
                      <a:pt x="115" y="426"/>
                      <a:pt x="114" y="425"/>
                      <a:pt x="113" y="425"/>
                    </a:cubicBezTo>
                    <a:cubicBezTo>
                      <a:pt x="112" y="424"/>
                      <a:pt x="112" y="422"/>
                      <a:pt x="113" y="421"/>
                    </a:cubicBezTo>
                    <a:cubicBezTo>
                      <a:pt x="121" y="402"/>
                      <a:pt x="116" y="379"/>
                      <a:pt x="100" y="365"/>
                    </a:cubicBezTo>
                    <a:cubicBezTo>
                      <a:pt x="100" y="365"/>
                      <a:pt x="100" y="365"/>
                      <a:pt x="100" y="365"/>
                    </a:cubicBezTo>
                    <a:cubicBezTo>
                      <a:pt x="80" y="347"/>
                      <a:pt x="49" y="350"/>
                      <a:pt x="32" y="370"/>
                    </a:cubicBezTo>
                    <a:cubicBezTo>
                      <a:pt x="18" y="386"/>
                      <a:pt x="18" y="386"/>
                      <a:pt x="18" y="386"/>
                    </a:cubicBezTo>
                    <a:cubicBezTo>
                      <a:pt x="0" y="406"/>
                      <a:pt x="2" y="437"/>
                      <a:pt x="23" y="455"/>
                    </a:cubicBezTo>
                    <a:cubicBezTo>
                      <a:pt x="23" y="455"/>
                      <a:pt x="23" y="455"/>
                      <a:pt x="23" y="455"/>
                    </a:cubicBezTo>
                    <a:cubicBezTo>
                      <a:pt x="35" y="465"/>
                      <a:pt x="51" y="469"/>
                      <a:pt x="66" y="465"/>
                    </a:cubicBezTo>
                    <a:cubicBezTo>
                      <a:pt x="68" y="465"/>
                      <a:pt x="69" y="465"/>
                      <a:pt x="70" y="466"/>
                    </a:cubicBezTo>
                    <a:cubicBezTo>
                      <a:pt x="70" y="467"/>
                      <a:pt x="70" y="469"/>
                      <a:pt x="69" y="470"/>
                    </a:cubicBezTo>
                    <a:cubicBezTo>
                      <a:pt x="54" y="490"/>
                      <a:pt x="57" y="519"/>
                      <a:pt x="76" y="536"/>
                    </a:cubicBezTo>
                    <a:cubicBezTo>
                      <a:pt x="76" y="536"/>
                      <a:pt x="76" y="536"/>
                      <a:pt x="76" y="536"/>
                    </a:cubicBezTo>
                    <a:cubicBezTo>
                      <a:pt x="95" y="553"/>
                      <a:pt x="124" y="552"/>
                      <a:pt x="142" y="534"/>
                    </a:cubicBezTo>
                    <a:cubicBezTo>
                      <a:pt x="143" y="533"/>
                      <a:pt x="144" y="533"/>
                      <a:pt x="145" y="534"/>
                    </a:cubicBezTo>
                    <a:cubicBezTo>
                      <a:pt x="147" y="534"/>
                      <a:pt x="147" y="535"/>
                      <a:pt x="147" y="537"/>
                    </a:cubicBezTo>
                    <a:cubicBezTo>
                      <a:pt x="146" y="552"/>
                      <a:pt x="151" y="568"/>
                      <a:pt x="164" y="578"/>
                    </a:cubicBezTo>
                    <a:cubicBezTo>
                      <a:pt x="164" y="578"/>
                      <a:pt x="164" y="578"/>
                      <a:pt x="164" y="578"/>
                    </a:cubicBezTo>
                    <a:cubicBezTo>
                      <a:pt x="183" y="595"/>
                      <a:pt x="212" y="594"/>
                      <a:pt x="230" y="576"/>
                    </a:cubicBezTo>
                    <a:cubicBezTo>
                      <a:pt x="231" y="575"/>
                      <a:pt x="232" y="575"/>
                      <a:pt x="233" y="576"/>
                    </a:cubicBezTo>
                    <a:cubicBezTo>
                      <a:pt x="234" y="576"/>
                      <a:pt x="235" y="577"/>
                      <a:pt x="235" y="579"/>
                    </a:cubicBezTo>
                    <a:cubicBezTo>
                      <a:pt x="233" y="594"/>
                      <a:pt x="239" y="610"/>
                      <a:pt x="252" y="621"/>
                    </a:cubicBezTo>
                    <a:cubicBezTo>
                      <a:pt x="272" y="638"/>
                      <a:pt x="303" y="636"/>
                      <a:pt x="320" y="615"/>
                    </a:cubicBezTo>
                    <a:cubicBezTo>
                      <a:pt x="324" y="611"/>
                      <a:pt x="324" y="611"/>
                      <a:pt x="324" y="611"/>
                    </a:cubicBezTo>
                    <a:cubicBezTo>
                      <a:pt x="341" y="591"/>
                      <a:pt x="339" y="560"/>
                      <a:pt x="319" y="543"/>
                    </a:cubicBezTo>
                    <a:close/>
                    <a:moveTo>
                      <a:pt x="449" y="177"/>
                    </a:moveTo>
                    <a:cubicBezTo>
                      <a:pt x="489" y="216"/>
                      <a:pt x="535" y="260"/>
                      <a:pt x="576" y="299"/>
                    </a:cubicBezTo>
                    <a:cubicBezTo>
                      <a:pt x="582" y="305"/>
                      <a:pt x="589" y="307"/>
                      <a:pt x="597" y="306"/>
                    </a:cubicBezTo>
                    <a:cubicBezTo>
                      <a:pt x="605" y="305"/>
                      <a:pt x="612" y="300"/>
                      <a:pt x="616" y="293"/>
                    </a:cubicBezTo>
                    <a:cubicBezTo>
                      <a:pt x="626" y="275"/>
                      <a:pt x="632" y="256"/>
                      <a:pt x="636" y="234"/>
                    </a:cubicBezTo>
                    <a:cubicBezTo>
                      <a:pt x="638" y="224"/>
                      <a:pt x="642" y="216"/>
                      <a:pt x="649" y="209"/>
                    </a:cubicBezTo>
                    <a:cubicBezTo>
                      <a:pt x="671" y="186"/>
                      <a:pt x="671" y="186"/>
                      <a:pt x="671" y="186"/>
                    </a:cubicBezTo>
                    <a:cubicBezTo>
                      <a:pt x="688" y="168"/>
                      <a:pt x="689" y="139"/>
                      <a:pt x="672" y="121"/>
                    </a:cubicBezTo>
                    <a:cubicBezTo>
                      <a:pt x="580" y="21"/>
                      <a:pt x="580" y="21"/>
                      <a:pt x="580" y="21"/>
                    </a:cubicBezTo>
                    <a:cubicBezTo>
                      <a:pt x="563" y="3"/>
                      <a:pt x="534" y="0"/>
                      <a:pt x="515" y="16"/>
                    </a:cubicBezTo>
                    <a:cubicBezTo>
                      <a:pt x="493" y="34"/>
                      <a:pt x="493" y="34"/>
                      <a:pt x="493" y="34"/>
                    </a:cubicBezTo>
                    <a:cubicBezTo>
                      <a:pt x="483" y="42"/>
                      <a:pt x="471" y="45"/>
                      <a:pt x="457" y="44"/>
                    </a:cubicBezTo>
                    <a:cubicBezTo>
                      <a:pt x="435" y="41"/>
                      <a:pt x="412" y="38"/>
                      <a:pt x="390" y="36"/>
                    </a:cubicBezTo>
                    <a:cubicBezTo>
                      <a:pt x="347" y="30"/>
                      <a:pt x="308" y="41"/>
                      <a:pt x="274" y="67"/>
                    </a:cubicBezTo>
                    <a:cubicBezTo>
                      <a:pt x="229" y="101"/>
                      <a:pt x="184" y="136"/>
                      <a:pt x="139" y="171"/>
                    </a:cubicBezTo>
                    <a:cubicBezTo>
                      <a:pt x="95" y="207"/>
                      <a:pt x="151" y="255"/>
                      <a:pt x="203" y="222"/>
                    </a:cubicBezTo>
                    <a:cubicBezTo>
                      <a:pt x="301" y="161"/>
                      <a:pt x="301" y="161"/>
                      <a:pt x="301" y="161"/>
                    </a:cubicBezTo>
                    <a:cubicBezTo>
                      <a:pt x="315" y="153"/>
                      <a:pt x="331" y="152"/>
                      <a:pt x="346" y="158"/>
                    </a:cubicBezTo>
                    <a:cubicBezTo>
                      <a:pt x="364" y="167"/>
                      <a:pt x="388" y="168"/>
                      <a:pt x="408" y="165"/>
                    </a:cubicBezTo>
                    <a:cubicBezTo>
                      <a:pt x="423" y="162"/>
                      <a:pt x="437" y="166"/>
                      <a:pt x="449" y="1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174" tIns="45588" rIns="91174" bIns="45588" numCol="1" anchor="t" anchorCtr="0" compatLnSpc="1"/>
              <a:lstStyle/>
              <a:p>
                <a:endParaRPr lang="zh-CN" altLang="en-US"/>
              </a:p>
            </p:txBody>
          </p:sp>
        </p:grpSp>
      </p:grpSp>
      <p:grpSp>
        <p:nvGrpSpPr>
          <p:cNvPr id="53" name="Group 19"/>
          <p:cNvGrpSpPr/>
          <p:nvPr/>
        </p:nvGrpSpPr>
        <p:grpSpPr>
          <a:xfrm>
            <a:off x="2106566" y="1545558"/>
            <a:ext cx="2017977" cy="1373601"/>
            <a:chOff x="552376" y="2667382"/>
            <a:chExt cx="1499240" cy="1033020"/>
          </a:xfrm>
        </p:grpSpPr>
        <p:sp>
          <p:nvSpPr>
            <p:cNvPr id="54" name="Rectangle 26"/>
            <p:cNvSpPr/>
            <p:nvPr/>
          </p:nvSpPr>
          <p:spPr bwMode="auto">
            <a:xfrm>
              <a:off x="552376" y="2954983"/>
              <a:ext cx="1499240" cy="74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14000"/>
                </a:lnSpc>
                <a:spcBef>
                  <a:spcPct val="0"/>
                </a:spcBef>
                <a:spcAft>
                  <a:spcPct val="0"/>
                </a:spcAft>
              </a:pPr>
              <a:r>
                <a:rPr lang="zh-CN" altLang="en-US" sz="1195" b="0" dirty="0">
                  <a:solidFill>
                    <a:schemeClr val="tx1">
                      <a:lumMod val="85000"/>
                      <a:lumOff val="15000"/>
                    </a:scheme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sz="1195" b="0" dirty="0">
                <a:solidFill>
                  <a:schemeClr val="tx1">
                    <a:lumMod val="85000"/>
                    <a:lumOff val="15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55"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pPr>
              <a:r>
                <a:rPr lang="zh-CN" altLang="en-US" sz="2260" b="1" dirty="0">
                  <a:solidFill>
                    <a:srgbClr val="C00000"/>
                  </a:solidFill>
                  <a:latin typeface="微软雅黑" panose="020B0503020204020204" pitchFamily="34" charset="-122"/>
                  <a:ea typeface="微软雅黑" panose="020B0503020204020204" pitchFamily="34" charset="-122"/>
                  <a:cs typeface="Bebas Neue" charset="0"/>
                  <a:sym typeface="Bebas Neue" charset="0"/>
                </a:rPr>
                <a:t>专业团队</a:t>
              </a:r>
              <a:endParaRPr lang="en-US" altLang="zh-CN" sz="2260" b="1" dirty="0">
                <a:solidFill>
                  <a:srgbClr val="C00000"/>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56" name="Group 129"/>
          <p:cNvGrpSpPr/>
          <p:nvPr/>
        </p:nvGrpSpPr>
        <p:grpSpPr>
          <a:xfrm>
            <a:off x="8005776" y="1514554"/>
            <a:ext cx="1834524" cy="1133365"/>
            <a:chOff x="696724" y="2667382"/>
            <a:chExt cx="1362945" cy="852351"/>
          </a:xfrm>
        </p:grpSpPr>
        <p:sp>
          <p:nvSpPr>
            <p:cNvPr id="57" name="Rectangle 26"/>
            <p:cNvSpPr/>
            <p:nvPr/>
          </p:nvSpPr>
          <p:spPr bwMode="auto">
            <a:xfrm>
              <a:off x="696724" y="2920895"/>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14000"/>
                </a:lnSpc>
                <a:spcBef>
                  <a:spcPct val="0"/>
                </a:spcBef>
                <a:spcAft>
                  <a:spcPct val="0"/>
                </a:spcAft>
              </a:pPr>
              <a:r>
                <a:rPr lang="zh-CN" altLang="en-US" sz="1195" b="0" dirty="0">
                  <a:solidFill>
                    <a:schemeClr val="tx1">
                      <a:lumMod val="85000"/>
                      <a:lumOff val="15000"/>
                    </a:scheme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sz="1195" b="0" dirty="0">
                <a:solidFill>
                  <a:schemeClr val="tx1">
                    <a:lumMod val="85000"/>
                    <a:lumOff val="15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58" name="Rectangle 27"/>
            <p:cNvSpPr/>
            <p:nvPr/>
          </p:nvSpPr>
          <p:spPr bwMode="auto">
            <a:xfrm>
              <a:off x="6967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pPr>
              <a:r>
                <a:rPr lang="zh-CN" altLang="en-US" sz="2260" b="1" dirty="0">
                  <a:solidFill>
                    <a:srgbClr val="C00000"/>
                  </a:solidFill>
                  <a:latin typeface="微软雅黑" panose="020B0503020204020204" pitchFamily="34" charset="-122"/>
                  <a:ea typeface="微软雅黑" panose="020B0503020204020204" pitchFamily="34" charset="-122"/>
                  <a:cs typeface="Bebas Neue" charset="0"/>
                  <a:sym typeface="Bebas Neue" charset="0"/>
                </a:rPr>
                <a:t>系统科学</a:t>
              </a:r>
              <a:endParaRPr lang="en-US" altLang="zh-CN" sz="2260" b="1" dirty="0">
                <a:solidFill>
                  <a:srgbClr val="C00000"/>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59" name="Group 135"/>
          <p:cNvGrpSpPr/>
          <p:nvPr/>
        </p:nvGrpSpPr>
        <p:grpSpPr>
          <a:xfrm>
            <a:off x="8630298" y="3232408"/>
            <a:ext cx="2017977" cy="1104424"/>
            <a:chOff x="552376" y="2667382"/>
            <a:chExt cx="1499240" cy="830586"/>
          </a:xfrm>
        </p:grpSpPr>
        <p:sp>
          <p:nvSpPr>
            <p:cNvPr id="60" name="Rectangle 26"/>
            <p:cNvSpPr/>
            <p:nvPr/>
          </p:nvSpPr>
          <p:spPr bwMode="auto">
            <a:xfrm>
              <a:off x="552376" y="2907455"/>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14000"/>
                </a:lnSpc>
                <a:spcBef>
                  <a:spcPct val="0"/>
                </a:spcBef>
                <a:spcAft>
                  <a:spcPct val="0"/>
                </a:spcAft>
              </a:pPr>
              <a:r>
                <a:rPr lang="zh-CN" altLang="en-US" sz="1195" b="0" dirty="0">
                  <a:solidFill>
                    <a:schemeClr val="tx1">
                      <a:lumMod val="85000"/>
                      <a:lumOff val="15000"/>
                    </a:scheme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sz="1195" b="0" dirty="0">
                <a:solidFill>
                  <a:schemeClr val="tx1">
                    <a:lumMod val="85000"/>
                    <a:lumOff val="15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61"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pPr>
              <a:r>
                <a:rPr lang="zh-CN" altLang="en-US" sz="2260" b="1" dirty="0">
                  <a:solidFill>
                    <a:srgbClr val="C00000"/>
                  </a:solidFill>
                  <a:latin typeface="微软雅黑" panose="020B0503020204020204" pitchFamily="34" charset="-122"/>
                  <a:ea typeface="微软雅黑" panose="020B0503020204020204" pitchFamily="34" charset="-122"/>
                  <a:cs typeface="Bebas Neue" charset="0"/>
                  <a:sym typeface="Bebas Neue" charset="0"/>
                </a:rPr>
                <a:t>快捷稳定</a:t>
              </a:r>
              <a:endParaRPr lang="en-US" altLang="zh-CN" sz="2260" b="1" dirty="0">
                <a:solidFill>
                  <a:srgbClr val="C00000"/>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62" name="Group 132"/>
          <p:cNvGrpSpPr/>
          <p:nvPr/>
        </p:nvGrpSpPr>
        <p:grpSpPr>
          <a:xfrm>
            <a:off x="7804764" y="4846674"/>
            <a:ext cx="1834524" cy="1153313"/>
            <a:chOff x="696724" y="2667382"/>
            <a:chExt cx="1362945" cy="867353"/>
          </a:xfrm>
        </p:grpSpPr>
        <p:sp>
          <p:nvSpPr>
            <p:cNvPr id="63" name="Rectangle 26"/>
            <p:cNvSpPr/>
            <p:nvPr/>
          </p:nvSpPr>
          <p:spPr bwMode="auto">
            <a:xfrm>
              <a:off x="696724" y="2935897"/>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14000"/>
                </a:lnSpc>
                <a:spcBef>
                  <a:spcPct val="0"/>
                </a:spcBef>
                <a:spcAft>
                  <a:spcPct val="0"/>
                </a:spcAft>
              </a:pPr>
              <a:r>
                <a:rPr lang="zh-CN" altLang="en-US" sz="1195" b="0" dirty="0">
                  <a:solidFill>
                    <a:schemeClr val="tx1">
                      <a:lumMod val="85000"/>
                      <a:lumOff val="15000"/>
                    </a:scheme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sz="1195" b="0" dirty="0">
                <a:solidFill>
                  <a:schemeClr val="tx1">
                    <a:lumMod val="85000"/>
                    <a:lumOff val="15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64" name="Rectangle 27"/>
            <p:cNvSpPr/>
            <p:nvPr/>
          </p:nvSpPr>
          <p:spPr bwMode="auto">
            <a:xfrm>
              <a:off x="6967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pPr>
              <a:r>
                <a:rPr lang="zh-CN" altLang="en-US" sz="2260" b="1" dirty="0">
                  <a:solidFill>
                    <a:srgbClr val="C00000"/>
                  </a:solidFill>
                  <a:latin typeface="微软雅黑" panose="020B0503020204020204" pitchFamily="34" charset="-122"/>
                  <a:ea typeface="微软雅黑" panose="020B0503020204020204" pitchFamily="34" charset="-122"/>
                  <a:cs typeface="Bebas Neue" charset="0"/>
                  <a:sym typeface="Bebas Neue" charset="0"/>
                </a:rPr>
                <a:t>品质保证</a:t>
              </a:r>
              <a:endParaRPr lang="en-US" altLang="zh-CN" sz="2260" b="1" dirty="0">
                <a:solidFill>
                  <a:srgbClr val="C00000"/>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65" name="Group 138"/>
          <p:cNvGrpSpPr/>
          <p:nvPr/>
        </p:nvGrpSpPr>
        <p:grpSpPr>
          <a:xfrm>
            <a:off x="2316999" y="4802422"/>
            <a:ext cx="2017977" cy="1106338"/>
            <a:chOff x="552376" y="2667382"/>
            <a:chExt cx="1499240" cy="832026"/>
          </a:xfrm>
        </p:grpSpPr>
        <p:sp>
          <p:nvSpPr>
            <p:cNvPr id="66" name="Rectangle 26"/>
            <p:cNvSpPr/>
            <p:nvPr/>
          </p:nvSpPr>
          <p:spPr bwMode="auto">
            <a:xfrm>
              <a:off x="552376" y="2908895"/>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14000"/>
                </a:lnSpc>
                <a:spcBef>
                  <a:spcPct val="0"/>
                </a:spcBef>
                <a:spcAft>
                  <a:spcPct val="0"/>
                </a:spcAft>
              </a:pPr>
              <a:r>
                <a:rPr lang="zh-CN" altLang="en-US" sz="1195" b="0" dirty="0">
                  <a:solidFill>
                    <a:schemeClr val="tx1">
                      <a:lumMod val="85000"/>
                      <a:lumOff val="15000"/>
                    </a:scheme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sz="1195" b="0" dirty="0">
                <a:solidFill>
                  <a:schemeClr val="tx1">
                    <a:lumMod val="85000"/>
                    <a:lumOff val="15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67"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pPr>
              <a:r>
                <a:rPr lang="zh-CN" altLang="en-US" sz="2260" b="1" dirty="0">
                  <a:solidFill>
                    <a:srgbClr val="C00000"/>
                  </a:solidFill>
                  <a:latin typeface="微软雅黑" panose="020B0503020204020204" pitchFamily="34" charset="-122"/>
                  <a:ea typeface="微软雅黑" panose="020B0503020204020204" pitchFamily="34" charset="-122"/>
                  <a:cs typeface="Bebas Neue" charset="0"/>
                  <a:sym typeface="Bebas Neue" charset="0"/>
                </a:rPr>
                <a:t>实力雄厚</a:t>
              </a:r>
              <a:endParaRPr lang="en-US" altLang="zh-CN" sz="2260" b="1" dirty="0">
                <a:solidFill>
                  <a:srgbClr val="C00000"/>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68" name="Group 141"/>
          <p:cNvGrpSpPr/>
          <p:nvPr/>
        </p:nvGrpSpPr>
        <p:grpSpPr>
          <a:xfrm>
            <a:off x="1391253" y="3270102"/>
            <a:ext cx="2017977" cy="1114725"/>
            <a:chOff x="552376" y="2667382"/>
            <a:chExt cx="1499240" cy="838333"/>
          </a:xfrm>
        </p:grpSpPr>
        <p:sp>
          <p:nvSpPr>
            <p:cNvPr id="69" name="Rectangle 26"/>
            <p:cNvSpPr/>
            <p:nvPr/>
          </p:nvSpPr>
          <p:spPr bwMode="auto">
            <a:xfrm>
              <a:off x="552376" y="2915202"/>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14000"/>
                </a:lnSpc>
                <a:spcBef>
                  <a:spcPct val="0"/>
                </a:spcBef>
                <a:spcAft>
                  <a:spcPct val="0"/>
                </a:spcAft>
              </a:pPr>
              <a:r>
                <a:rPr lang="zh-CN" altLang="en-US" sz="1195" b="0" dirty="0">
                  <a:solidFill>
                    <a:schemeClr val="tx1">
                      <a:lumMod val="85000"/>
                      <a:lumOff val="15000"/>
                    </a:scheme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sz="1195" b="0" dirty="0">
                <a:solidFill>
                  <a:schemeClr val="tx1">
                    <a:lumMod val="85000"/>
                    <a:lumOff val="15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70"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pPr>
              <a:r>
                <a:rPr lang="zh-CN" altLang="en-US" sz="2260" b="1" dirty="0">
                  <a:solidFill>
                    <a:srgbClr val="C00000"/>
                  </a:solidFill>
                  <a:latin typeface="微软雅黑" panose="020B0503020204020204" pitchFamily="34" charset="-122"/>
                  <a:ea typeface="微软雅黑" panose="020B0503020204020204" pitchFamily="34" charset="-122"/>
                  <a:cs typeface="Bebas Neue" charset="0"/>
                  <a:sym typeface="Bebas Neue" charset="0"/>
                </a:rPr>
                <a:t>合作共赢</a:t>
              </a:r>
              <a:endParaRPr lang="en-US" altLang="zh-CN" sz="2260" b="1" dirty="0">
                <a:solidFill>
                  <a:srgbClr val="C00000"/>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71" name="组合 70"/>
          <p:cNvGrpSpPr/>
          <p:nvPr/>
        </p:nvGrpSpPr>
        <p:grpSpPr>
          <a:xfrm>
            <a:off x="462667" y="298992"/>
            <a:ext cx="426161" cy="426161"/>
            <a:chOff x="5528760" y="1022393"/>
            <a:chExt cx="1257214" cy="1257214"/>
          </a:xfrm>
        </p:grpSpPr>
        <p:sp>
          <p:nvSpPr>
            <p:cNvPr id="72" name="椭圆 71"/>
            <p:cNvSpPr/>
            <p:nvPr/>
          </p:nvSpPr>
          <p:spPr>
            <a:xfrm>
              <a:off x="5528760" y="1022393"/>
              <a:ext cx="1257214" cy="1257214"/>
            </a:xfrm>
            <a:prstGeom prst="ellipse">
              <a:avLst/>
            </a:prstGeom>
            <a:solidFill>
              <a:srgbClr val="C00000"/>
            </a:solidFill>
            <a:ln w="19050">
              <a:noFill/>
              <a:prstDash val="sysDash"/>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KSO_Shape"/>
            <p:cNvSpPr>
              <a:spLocks noChangeAspect="1"/>
            </p:cNvSpPr>
            <p:nvPr/>
          </p:nvSpPr>
          <p:spPr bwMode="auto">
            <a:xfrm>
              <a:off x="5755905" y="1292881"/>
              <a:ext cx="821061" cy="822431"/>
            </a:xfrm>
            <a:custGeom>
              <a:avLst/>
              <a:gdLst>
                <a:gd name="T0" fmla="*/ 2147483646 w 4409"/>
                <a:gd name="T1" fmla="*/ 2147483646 h 4408"/>
                <a:gd name="T2" fmla="*/ 2147483646 w 4409"/>
                <a:gd name="T3" fmla="*/ 2147483646 h 4408"/>
                <a:gd name="T4" fmla="*/ 2147483646 w 4409"/>
                <a:gd name="T5" fmla="*/ 2147483646 h 4408"/>
                <a:gd name="T6" fmla="*/ 2147483646 w 4409"/>
                <a:gd name="T7" fmla="*/ 2147483646 h 4408"/>
                <a:gd name="T8" fmla="*/ 2147483646 w 4409"/>
                <a:gd name="T9" fmla="*/ 2147483646 h 4408"/>
                <a:gd name="T10" fmla="*/ 2147483646 w 4409"/>
                <a:gd name="T11" fmla="*/ 2147483646 h 4408"/>
                <a:gd name="T12" fmla="*/ 2147483646 w 4409"/>
                <a:gd name="T13" fmla="*/ 2147483646 h 4408"/>
                <a:gd name="T14" fmla="*/ 2147483646 w 4409"/>
                <a:gd name="T15" fmla="*/ 2147483646 h 4408"/>
                <a:gd name="T16" fmla="*/ 481718167 w 4409"/>
                <a:gd name="T17" fmla="*/ 2147483646 h 4408"/>
                <a:gd name="T18" fmla="*/ 321145301 w 4409"/>
                <a:gd name="T19" fmla="*/ 2147483646 h 4408"/>
                <a:gd name="T20" fmla="*/ 2147483646 w 4409"/>
                <a:gd name="T21" fmla="*/ 2147483646 h 4408"/>
                <a:gd name="T22" fmla="*/ 2147483646 w 4409"/>
                <a:gd name="T23" fmla="*/ 2147483646 h 4408"/>
                <a:gd name="T24" fmla="*/ 2147483646 w 4409"/>
                <a:gd name="T25" fmla="*/ 2147483646 h 4408"/>
                <a:gd name="T26" fmla="*/ 2147483646 w 4409"/>
                <a:gd name="T27" fmla="*/ 2147483646 h 4408"/>
                <a:gd name="T28" fmla="*/ 2147483646 w 4409"/>
                <a:gd name="T29" fmla="*/ 2147483646 h 4408"/>
                <a:gd name="T30" fmla="*/ 2147483646 w 4409"/>
                <a:gd name="T31" fmla="*/ 2147483646 h 4408"/>
                <a:gd name="T32" fmla="*/ 2147483646 w 4409"/>
                <a:gd name="T33" fmla="*/ 2147483646 h 4408"/>
                <a:gd name="T34" fmla="*/ 2147483646 w 4409"/>
                <a:gd name="T35" fmla="*/ 2147483646 h 4408"/>
                <a:gd name="T36" fmla="*/ 2147483646 w 4409"/>
                <a:gd name="T37" fmla="*/ 2147483646 h 4408"/>
                <a:gd name="T38" fmla="*/ 2147483646 w 4409"/>
                <a:gd name="T39" fmla="*/ 2147483646 h 4408"/>
                <a:gd name="T40" fmla="*/ 2147483646 w 4409"/>
                <a:gd name="T41" fmla="*/ 2147483646 h 4408"/>
                <a:gd name="T42" fmla="*/ 2147483646 w 4409"/>
                <a:gd name="T43" fmla="*/ 2147483646 h 4408"/>
                <a:gd name="T44" fmla="*/ 2147483646 w 4409"/>
                <a:gd name="T45" fmla="*/ 2147483646 h 4408"/>
                <a:gd name="T46" fmla="*/ 2147483646 w 4409"/>
                <a:gd name="T47" fmla="*/ 2147483646 h 4408"/>
                <a:gd name="T48" fmla="*/ 2147483646 w 4409"/>
                <a:gd name="T49" fmla="*/ 2147483646 h 4408"/>
                <a:gd name="T50" fmla="*/ 2147483646 w 4409"/>
                <a:gd name="T51" fmla="*/ 2147483646 h 4408"/>
                <a:gd name="T52" fmla="*/ 2147483646 w 4409"/>
                <a:gd name="T53" fmla="*/ 2147483646 h 4408"/>
                <a:gd name="T54" fmla="*/ 2147483646 w 4409"/>
                <a:gd name="T55" fmla="*/ 2147483646 h 4408"/>
                <a:gd name="T56" fmla="*/ 2147483646 w 4409"/>
                <a:gd name="T57" fmla="*/ 2147483646 h 4408"/>
                <a:gd name="T58" fmla="*/ 2147483646 w 4409"/>
                <a:gd name="T59" fmla="*/ 2147483646 h 4408"/>
                <a:gd name="T60" fmla="*/ 2147483646 w 4409"/>
                <a:gd name="T61" fmla="*/ 2147483646 h 4408"/>
                <a:gd name="T62" fmla="*/ 2147483646 w 4409"/>
                <a:gd name="T63" fmla="*/ 2147483646 h 4408"/>
                <a:gd name="T64" fmla="*/ 2147483646 w 4409"/>
                <a:gd name="T65" fmla="*/ 2147483646 h 4408"/>
                <a:gd name="T66" fmla="*/ 2147483646 w 4409"/>
                <a:gd name="T67" fmla="*/ 2147483646 h 4408"/>
                <a:gd name="T68" fmla="*/ 2147483646 w 4409"/>
                <a:gd name="T69" fmla="*/ 2147483646 h 4408"/>
                <a:gd name="T70" fmla="*/ 2147483646 w 4409"/>
                <a:gd name="T71" fmla="*/ 2147483646 h 4408"/>
                <a:gd name="T72" fmla="*/ 2147483646 w 4409"/>
                <a:gd name="T73" fmla="*/ 2147483646 h 4408"/>
                <a:gd name="T74" fmla="*/ 2147483646 w 4409"/>
                <a:gd name="T75" fmla="*/ 2147483646 h 4408"/>
                <a:gd name="T76" fmla="*/ 2147483646 w 4409"/>
                <a:gd name="T77" fmla="*/ 2147483646 h 4408"/>
                <a:gd name="T78" fmla="*/ 2147483646 w 4409"/>
                <a:gd name="T79" fmla="*/ 2147483646 h 4408"/>
                <a:gd name="T80" fmla="*/ 2147483646 w 4409"/>
                <a:gd name="T81" fmla="*/ 2147483646 h 4408"/>
                <a:gd name="T82" fmla="*/ 2147483646 w 4409"/>
                <a:gd name="T83" fmla="*/ 2147483646 h 4408"/>
                <a:gd name="T84" fmla="*/ 2147483646 w 4409"/>
                <a:gd name="T85" fmla="*/ 2147483646 h 4408"/>
                <a:gd name="T86" fmla="*/ 2147483646 w 4409"/>
                <a:gd name="T87" fmla="*/ 2147483646 h 4408"/>
                <a:gd name="T88" fmla="*/ 2147483646 w 4409"/>
                <a:gd name="T89" fmla="*/ 2147483646 h 4408"/>
                <a:gd name="T90" fmla="*/ 2147483646 w 4409"/>
                <a:gd name="T91" fmla="*/ 2147483646 h 4408"/>
                <a:gd name="T92" fmla="*/ 2147483646 w 4409"/>
                <a:gd name="T93" fmla="*/ 2147483646 h 4408"/>
                <a:gd name="T94" fmla="*/ 2147483646 w 4409"/>
                <a:gd name="T95" fmla="*/ 2147483646 h 4408"/>
                <a:gd name="T96" fmla="*/ 2147483646 w 4409"/>
                <a:gd name="T97" fmla="*/ 2147483646 h 4408"/>
                <a:gd name="T98" fmla="*/ 2147483646 w 4409"/>
                <a:gd name="T99" fmla="*/ 2147483646 h 4408"/>
                <a:gd name="T100" fmla="*/ 2147483646 w 4409"/>
                <a:gd name="T101" fmla="*/ 2147483646 h 4408"/>
                <a:gd name="T102" fmla="*/ 2147483646 w 4409"/>
                <a:gd name="T103" fmla="*/ 2147483646 h 4408"/>
                <a:gd name="T104" fmla="*/ 2147483646 w 4409"/>
                <a:gd name="T105" fmla="*/ 2147483646 h 4408"/>
                <a:gd name="T106" fmla="*/ 2147483646 w 4409"/>
                <a:gd name="T107" fmla="*/ 2147483646 h 4408"/>
                <a:gd name="T108" fmla="*/ 2147483646 w 4409"/>
                <a:gd name="T109" fmla="*/ 2147483646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doors dir="vert"/>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46000">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14:bounceEnd="46000">
                                          <p:cBhvr additive="base">
                                            <p:cTn id="7" dur="750" fill="hold"/>
                                            <p:tgtEl>
                                              <p:spTgt spid="71"/>
                                            </p:tgtEl>
                                            <p:attrNameLst>
                                              <p:attrName>ppt_x</p:attrName>
                                            </p:attrNameLst>
                                          </p:cBhvr>
                                          <p:tavLst>
                                            <p:tav tm="0">
                                              <p:val>
                                                <p:strVal val="0-#ppt_w/2"/>
                                              </p:val>
                                            </p:tav>
                                            <p:tav tm="100000">
                                              <p:val>
                                                <p:strVal val="#ppt_x"/>
                                              </p:val>
                                            </p:tav>
                                          </p:tavLst>
                                        </p:anim>
                                        <p:anim calcmode="lin" valueType="num" p14:bounceEnd="46000">
                                          <p:cBhvr additive="base">
                                            <p:cTn id="8" dur="750" fill="hold"/>
                                            <p:tgtEl>
                                              <p:spTgt spid="7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250"/>
                                            <p:tgtEl>
                                              <p:spTgt spid="48"/>
                                            </p:tgtEl>
                                          </p:cBhvr>
                                        </p:animEffect>
                                      </p:childTnLst>
                                    </p:cTn>
                                  </p:par>
                                  <p:par>
                                    <p:cTn id="18" presetID="10" presetClass="entr" presetSubtype="0" fill="hold" nodeType="withEffect">
                                      <p:stCondLst>
                                        <p:cond delay="10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250"/>
                                            <p:tgtEl>
                                              <p:spTgt spid="17"/>
                                            </p:tgtEl>
                                          </p:cBhvr>
                                        </p:animEffect>
                                      </p:childTnLst>
                                    </p:cTn>
                                  </p:par>
                                  <p:par>
                                    <p:cTn id="21" presetID="10" presetClass="entr" presetSubtype="0" fill="hold" nodeType="withEffect">
                                      <p:stCondLst>
                                        <p:cond delay="20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250"/>
                                            <p:tgtEl>
                                              <p:spTgt spid="39"/>
                                            </p:tgtEl>
                                          </p:cBhvr>
                                        </p:animEffect>
                                      </p:childTnLst>
                                    </p:cTn>
                                  </p:par>
                                  <p:par>
                                    <p:cTn id="24" presetID="10" presetClass="entr" presetSubtype="0" fill="hold" nodeType="withEffect">
                                      <p:stCondLst>
                                        <p:cond delay="30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250"/>
                                            <p:tgtEl>
                                              <p:spTgt spid="42"/>
                                            </p:tgtEl>
                                          </p:cBhvr>
                                        </p:animEffect>
                                      </p:childTnLst>
                                    </p:cTn>
                                  </p:par>
                                  <p:par>
                                    <p:cTn id="27" presetID="10" presetClass="entr" presetSubtype="0" fill="hold" nodeType="withEffect">
                                      <p:stCondLst>
                                        <p:cond delay="40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250"/>
                                            <p:tgtEl>
                                              <p:spTgt spid="45"/>
                                            </p:tgtEl>
                                          </p:cBhvr>
                                        </p:animEffect>
                                      </p:childTnLst>
                                    </p:cTn>
                                  </p:par>
                                  <p:par>
                                    <p:cTn id="30" presetID="10" presetClass="entr" presetSubtype="0" fill="hold" nodeType="withEffect">
                                      <p:stCondLst>
                                        <p:cond delay="50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250"/>
                                            <p:tgtEl>
                                              <p:spTgt spid="32"/>
                                            </p:tgtEl>
                                          </p:cBhvr>
                                        </p:animEffect>
                                      </p:childTnLst>
                                    </p:cTn>
                                  </p:par>
                                </p:childTnLst>
                              </p:cTn>
                            </p:par>
                            <p:par>
                              <p:cTn id="33" fill="hold">
                                <p:stCondLst>
                                  <p:cond delay="500"/>
                                </p:stCondLst>
                                <p:childTnLst>
                                  <p:par>
                                    <p:cTn id="34" presetID="26" presetClass="emph" presetSubtype="0" fill="hold" nodeType="afterEffect">
                                      <p:stCondLst>
                                        <p:cond delay="0"/>
                                      </p:stCondLst>
                                      <p:childTnLst>
                                        <p:animEffect transition="out" filter="fade">
                                          <p:cBhvr>
                                            <p:cTn id="35" dur="250" tmFilter="0, 0; .2, .5; .8, .5; 1, 0"/>
                                            <p:tgtEl>
                                              <p:spTgt spid="48"/>
                                            </p:tgtEl>
                                          </p:cBhvr>
                                        </p:animEffect>
                                        <p:animScale>
                                          <p:cBhvr>
                                            <p:cTn id="36" dur="125" autoRev="1" fill="hold"/>
                                            <p:tgtEl>
                                              <p:spTgt spid="48"/>
                                            </p:tgtEl>
                                          </p:cBhvr>
                                          <p:by x="105000" y="105000"/>
                                        </p:animScale>
                                      </p:childTnLst>
                                    </p:cTn>
                                  </p:par>
                                  <p:par>
                                    <p:cTn id="37" presetID="26" presetClass="emph" presetSubtype="0" fill="hold" nodeType="withEffect">
                                      <p:stCondLst>
                                        <p:cond delay="100"/>
                                      </p:stCondLst>
                                      <p:childTnLst>
                                        <p:animEffect transition="out" filter="fade">
                                          <p:cBhvr>
                                            <p:cTn id="38" dur="250" tmFilter="0, 0; .2, .5; .8, .5; 1, 0"/>
                                            <p:tgtEl>
                                              <p:spTgt spid="17"/>
                                            </p:tgtEl>
                                          </p:cBhvr>
                                        </p:animEffect>
                                        <p:animScale>
                                          <p:cBhvr>
                                            <p:cTn id="39" dur="125" autoRev="1" fill="hold"/>
                                            <p:tgtEl>
                                              <p:spTgt spid="17"/>
                                            </p:tgtEl>
                                          </p:cBhvr>
                                          <p:by x="105000" y="105000"/>
                                        </p:animScale>
                                      </p:childTnLst>
                                    </p:cTn>
                                  </p:par>
                                  <p:par>
                                    <p:cTn id="40" presetID="26" presetClass="emph" presetSubtype="0" fill="hold" nodeType="withEffect">
                                      <p:stCondLst>
                                        <p:cond delay="200"/>
                                      </p:stCondLst>
                                      <p:childTnLst>
                                        <p:animEffect transition="out" filter="fade">
                                          <p:cBhvr>
                                            <p:cTn id="41" dur="250" tmFilter="0, 0; .2, .5; .8, .5; 1, 0"/>
                                            <p:tgtEl>
                                              <p:spTgt spid="39"/>
                                            </p:tgtEl>
                                          </p:cBhvr>
                                        </p:animEffect>
                                        <p:animScale>
                                          <p:cBhvr>
                                            <p:cTn id="42" dur="125" autoRev="1" fill="hold"/>
                                            <p:tgtEl>
                                              <p:spTgt spid="39"/>
                                            </p:tgtEl>
                                          </p:cBhvr>
                                          <p:by x="105000" y="105000"/>
                                        </p:animScale>
                                      </p:childTnLst>
                                    </p:cTn>
                                  </p:par>
                                  <p:par>
                                    <p:cTn id="43" presetID="26" presetClass="emph" presetSubtype="0" fill="hold" nodeType="withEffect">
                                      <p:stCondLst>
                                        <p:cond delay="300"/>
                                      </p:stCondLst>
                                      <p:childTnLst>
                                        <p:animEffect transition="out" filter="fade">
                                          <p:cBhvr>
                                            <p:cTn id="44" dur="250" tmFilter="0, 0; .2, .5; .8, .5; 1, 0"/>
                                            <p:tgtEl>
                                              <p:spTgt spid="42"/>
                                            </p:tgtEl>
                                          </p:cBhvr>
                                        </p:animEffect>
                                        <p:animScale>
                                          <p:cBhvr>
                                            <p:cTn id="45" dur="125" autoRev="1" fill="hold"/>
                                            <p:tgtEl>
                                              <p:spTgt spid="42"/>
                                            </p:tgtEl>
                                          </p:cBhvr>
                                          <p:by x="105000" y="105000"/>
                                        </p:animScale>
                                      </p:childTnLst>
                                    </p:cTn>
                                  </p:par>
                                  <p:par>
                                    <p:cTn id="46" presetID="26" presetClass="emph" presetSubtype="0" fill="hold" nodeType="withEffect">
                                      <p:stCondLst>
                                        <p:cond delay="400"/>
                                      </p:stCondLst>
                                      <p:childTnLst>
                                        <p:animEffect transition="out" filter="fade">
                                          <p:cBhvr>
                                            <p:cTn id="47" dur="250" tmFilter="0, 0; .2, .5; .8, .5; 1, 0"/>
                                            <p:tgtEl>
                                              <p:spTgt spid="45"/>
                                            </p:tgtEl>
                                          </p:cBhvr>
                                        </p:animEffect>
                                        <p:animScale>
                                          <p:cBhvr>
                                            <p:cTn id="48" dur="125" autoRev="1" fill="hold"/>
                                            <p:tgtEl>
                                              <p:spTgt spid="45"/>
                                            </p:tgtEl>
                                          </p:cBhvr>
                                          <p:by x="105000" y="105000"/>
                                        </p:animScale>
                                      </p:childTnLst>
                                    </p:cTn>
                                  </p:par>
                                  <p:par>
                                    <p:cTn id="49" presetID="26" presetClass="emph" presetSubtype="0" fill="hold" nodeType="withEffect">
                                      <p:stCondLst>
                                        <p:cond delay="500"/>
                                      </p:stCondLst>
                                      <p:childTnLst>
                                        <p:animEffect transition="out" filter="fade">
                                          <p:cBhvr>
                                            <p:cTn id="50" dur="250" tmFilter="0, 0; .2, .5; .8, .5; 1, 0"/>
                                            <p:tgtEl>
                                              <p:spTgt spid="32"/>
                                            </p:tgtEl>
                                          </p:cBhvr>
                                        </p:animEffect>
                                        <p:animScale>
                                          <p:cBhvr>
                                            <p:cTn id="51" dur="125" autoRev="1" fill="hold"/>
                                            <p:tgtEl>
                                              <p:spTgt spid="32"/>
                                            </p:tgtEl>
                                          </p:cBhvr>
                                          <p:by x="105000" y="105000"/>
                                        </p:animScale>
                                      </p:childTnLst>
                                    </p:cTn>
                                  </p:par>
                                </p:childTnLst>
                              </p:cTn>
                            </p:par>
                            <p:par>
                              <p:cTn id="52" fill="hold">
                                <p:stCondLst>
                                  <p:cond delay="1000"/>
                                </p:stCondLst>
                                <p:childTnLst>
                                  <p:par>
                                    <p:cTn id="53" presetID="53" presetClass="entr" presetSubtype="16" fill="hold" nodeType="after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700" fill="hold"/>
                                            <p:tgtEl>
                                              <p:spTgt spid="7"/>
                                            </p:tgtEl>
                                            <p:attrNameLst>
                                              <p:attrName>ppt_w</p:attrName>
                                            </p:attrNameLst>
                                          </p:cBhvr>
                                          <p:tavLst>
                                            <p:tav tm="0">
                                              <p:val>
                                                <p:fltVal val="0"/>
                                              </p:val>
                                            </p:tav>
                                            <p:tav tm="100000">
                                              <p:val>
                                                <p:strVal val="#ppt_w"/>
                                              </p:val>
                                            </p:tav>
                                          </p:tavLst>
                                        </p:anim>
                                        <p:anim calcmode="lin" valueType="num">
                                          <p:cBhvr>
                                            <p:cTn id="56" dur="700" fill="hold"/>
                                            <p:tgtEl>
                                              <p:spTgt spid="7"/>
                                            </p:tgtEl>
                                            <p:attrNameLst>
                                              <p:attrName>ppt_h</p:attrName>
                                            </p:attrNameLst>
                                          </p:cBhvr>
                                          <p:tavLst>
                                            <p:tav tm="0">
                                              <p:val>
                                                <p:fltVal val="0"/>
                                              </p:val>
                                            </p:tav>
                                            <p:tav tm="100000">
                                              <p:val>
                                                <p:strVal val="#ppt_h"/>
                                              </p:val>
                                            </p:tav>
                                          </p:tavLst>
                                        </p:anim>
                                        <p:animEffect transition="in" filter="fade">
                                          <p:cBhvr>
                                            <p:cTn id="57" dur="7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53"/>
                                            </p:tgtEl>
                                            <p:attrNameLst>
                                              <p:attrName>style.visibility</p:attrName>
                                            </p:attrNameLst>
                                          </p:cBhvr>
                                          <p:to>
                                            <p:strVal val="visible"/>
                                          </p:to>
                                        </p:set>
                                        <p:animEffect transition="in" filter="wipe(up)">
                                          <p:cBhvr>
                                            <p:cTn id="62" dur="500"/>
                                            <p:tgtEl>
                                              <p:spTgt spid="5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up)">
                                          <p:cBhvr>
                                            <p:cTn id="67" dur="500"/>
                                            <p:tgtEl>
                                              <p:spTgt spid="5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wipe(up)">
                                          <p:cBhvr>
                                            <p:cTn id="72" dur="500"/>
                                            <p:tgtEl>
                                              <p:spTgt spid="5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nodeType="clickEffect">
                                      <p:stCondLst>
                                        <p:cond delay="0"/>
                                      </p:stCondLst>
                                      <p:childTnLst>
                                        <p:set>
                                          <p:cBhvr>
                                            <p:cTn id="76" dur="1" fill="hold">
                                              <p:stCondLst>
                                                <p:cond delay="0"/>
                                              </p:stCondLst>
                                            </p:cTn>
                                            <p:tgtEl>
                                              <p:spTgt spid="62"/>
                                            </p:tgtEl>
                                            <p:attrNameLst>
                                              <p:attrName>style.visibility</p:attrName>
                                            </p:attrNameLst>
                                          </p:cBhvr>
                                          <p:to>
                                            <p:strVal val="visible"/>
                                          </p:to>
                                        </p:set>
                                        <p:animEffect transition="in" filter="wipe(up)">
                                          <p:cBhvr>
                                            <p:cTn id="77" dur="500"/>
                                            <p:tgtEl>
                                              <p:spTgt spid="62"/>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nodeType="clickEffect">
                                      <p:stCondLst>
                                        <p:cond delay="0"/>
                                      </p:stCondLst>
                                      <p:childTnLst>
                                        <p:set>
                                          <p:cBhvr>
                                            <p:cTn id="81" dur="1" fill="hold">
                                              <p:stCondLst>
                                                <p:cond delay="0"/>
                                              </p:stCondLst>
                                            </p:cTn>
                                            <p:tgtEl>
                                              <p:spTgt spid="65"/>
                                            </p:tgtEl>
                                            <p:attrNameLst>
                                              <p:attrName>style.visibility</p:attrName>
                                            </p:attrNameLst>
                                          </p:cBhvr>
                                          <p:to>
                                            <p:strVal val="visible"/>
                                          </p:to>
                                        </p:set>
                                        <p:animEffect transition="in" filter="wipe(up)">
                                          <p:cBhvr>
                                            <p:cTn id="82" dur="500"/>
                                            <p:tgtEl>
                                              <p:spTgt spid="65"/>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nodeType="clickEffect">
                                      <p:stCondLst>
                                        <p:cond delay="0"/>
                                      </p:stCondLst>
                                      <p:childTnLst>
                                        <p:set>
                                          <p:cBhvr>
                                            <p:cTn id="86" dur="1" fill="hold">
                                              <p:stCondLst>
                                                <p:cond delay="0"/>
                                              </p:stCondLst>
                                            </p:cTn>
                                            <p:tgtEl>
                                              <p:spTgt spid="68"/>
                                            </p:tgtEl>
                                            <p:attrNameLst>
                                              <p:attrName>style.visibility</p:attrName>
                                            </p:attrNameLst>
                                          </p:cBhvr>
                                          <p:to>
                                            <p:strVal val="visible"/>
                                          </p:to>
                                        </p:set>
                                        <p:animEffect transition="in" filter="wipe(up)">
                                          <p:cBhvr>
                                            <p:cTn id="8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750" fill="hold"/>
                                            <p:tgtEl>
                                              <p:spTgt spid="71"/>
                                            </p:tgtEl>
                                            <p:attrNameLst>
                                              <p:attrName>ppt_x</p:attrName>
                                            </p:attrNameLst>
                                          </p:cBhvr>
                                          <p:tavLst>
                                            <p:tav tm="0">
                                              <p:val>
                                                <p:strVal val="0-#ppt_w/2"/>
                                              </p:val>
                                            </p:tav>
                                            <p:tav tm="100000">
                                              <p:val>
                                                <p:strVal val="#ppt_x"/>
                                              </p:val>
                                            </p:tav>
                                          </p:tavLst>
                                        </p:anim>
                                        <p:anim calcmode="lin" valueType="num">
                                          <p:cBhvr additive="base">
                                            <p:cTn id="8" dur="750" fill="hold"/>
                                            <p:tgtEl>
                                              <p:spTgt spid="7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250"/>
                                            <p:tgtEl>
                                              <p:spTgt spid="48"/>
                                            </p:tgtEl>
                                          </p:cBhvr>
                                        </p:animEffect>
                                      </p:childTnLst>
                                    </p:cTn>
                                  </p:par>
                                  <p:par>
                                    <p:cTn id="18" presetID="10" presetClass="entr" presetSubtype="0" fill="hold" nodeType="withEffect">
                                      <p:stCondLst>
                                        <p:cond delay="10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250"/>
                                            <p:tgtEl>
                                              <p:spTgt spid="17"/>
                                            </p:tgtEl>
                                          </p:cBhvr>
                                        </p:animEffect>
                                      </p:childTnLst>
                                    </p:cTn>
                                  </p:par>
                                  <p:par>
                                    <p:cTn id="21" presetID="10" presetClass="entr" presetSubtype="0" fill="hold" nodeType="withEffect">
                                      <p:stCondLst>
                                        <p:cond delay="20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250"/>
                                            <p:tgtEl>
                                              <p:spTgt spid="39"/>
                                            </p:tgtEl>
                                          </p:cBhvr>
                                        </p:animEffect>
                                      </p:childTnLst>
                                    </p:cTn>
                                  </p:par>
                                  <p:par>
                                    <p:cTn id="24" presetID="10" presetClass="entr" presetSubtype="0" fill="hold" nodeType="withEffect">
                                      <p:stCondLst>
                                        <p:cond delay="30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250"/>
                                            <p:tgtEl>
                                              <p:spTgt spid="42"/>
                                            </p:tgtEl>
                                          </p:cBhvr>
                                        </p:animEffect>
                                      </p:childTnLst>
                                    </p:cTn>
                                  </p:par>
                                  <p:par>
                                    <p:cTn id="27" presetID="10" presetClass="entr" presetSubtype="0" fill="hold" nodeType="withEffect">
                                      <p:stCondLst>
                                        <p:cond delay="40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250"/>
                                            <p:tgtEl>
                                              <p:spTgt spid="45"/>
                                            </p:tgtEl>
                                          </p:cBhvr>
                                        </p:animEffect>
                                      </p:childTnLst>
                                    </p:cTn>
                                  </p:par>
                                  <p:par>
                                    <p:cTn id="30" presetID="10" presetClass="entr" presetSubtype="0" fill="hold" nodeType="withEffect">
                                      <p:stCondLst>
                                        <p:cond delay="50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250"/>
                                            <p:tgtEl>
                                              <p:spTgt spid="32"/>
                                            </p:tgtEl>
                                          </p:cBhvr>
                                        </p:animEffect>
                                      </p:childTnLst>
                                    </p:cTn>
                                  </p:par>
                                </p:childTnLst>
                              </p:cTn>
                            </p:par>
                            <p:par>
                              <p:cTn id="33" fill="hold">
                                <p:stCondLst>
                                  <p:cond delay="500"/>
                                </p:stCondLst>
                                <p:childTnLst>
                                  <p:par>
                                    <p:cTn id="34" presetID="26" presetClass="emph" presetSubtype="0" fill="hold" nodeType="afterEffect">
                                      <p:stCondLst>
                                        <p:cond delay="0"/>
                                      </p:stCondLst>
                                      <p:childTnLst>
                                        <p:animEffect transition="out" filter="fade">
                                          <p:cBhvr>
                                            <p:cTn id="35" dur="250" tmFilter="0, 0; .2, .5; .8, .5; 1, 0"/>
                                            <p:tgtEl>
                                              <p:spTgt spid="48"/>
                                            </p:tgtEl>
                                          </p:cBhvr>
                                        </p:animEffect>
                                        <p:animScale>
                                          <p:cBhvr>
                                            <p:cTn id="36" dur="125" autoRev="1" fill="hold"/>
                                            <p:tgtEl>
                                              <p:spTgt spid="48"/>
                                            </p:tgtEl>
                                          </p:cBhvr>
                                          <p:by x="105000" y="105000"/>
                                        </p:animScale>
                                      </p:childTnLst>
                                    </p:cTn>
                                  </p:par>
                                  <p:par>
                                    <p:cTn id="37" presetID="26" presetClass="emph" presetSubtype="0" fill="hold" nodeType="withEffect">
                                      <p:stCondLst>
                                        <p:cond delay="100"/>
                                      </p:stCondLst>
                                      <p:childTnLst>
                                        <p:animEffect transition="out" filter="fade">
                                          <p:cBhvr>
                                            <p:cTn id="38" dur="250" tmFilter="0, 0; .2, .5; .8, .5; 1, 0"/>
                                            <p:tgtEl>
                                              <p:spTgt spid="17"/>
                                            </p:tgtEl>
                                          </p:cBhvr>
                                        </p:animEffect>
                                        <p:animScale>
                                          <p:cBhvr>
                                            <p:cTn id="39" dur="125" autoRev="1" fill="hold"/>
                                            <p:tgtEl>
                                              <p:spTgt spid="17"/>
                                            </p:tgtEl>
                                          </p:cBhvr>
                                          <p:by x="105000" y="105000"/>
                                        </p:animScale>
                                      </p:childTnLst>
                                    </p:cTn>
                                  </p:par>
                                  <p:par>
                                    <p:cTn id="40" presetID="26" presetClass="emph" presetSubtype="0" fill="hold" nodeType="withEffect">
                                      <p:stCondLst>
                                        <p:cond delay="200"/>
                                      </p:stCondLst>
                                      <p:childTnLst>
                                        <p:animEffect transition="out" filter="fade">
                                          <p:cBhvr>
                                            <p:cTn id="41" dur="250" tmFilter="0, 0; .2, .5; .8, .5; 1, 0"/>
                                            <p:tgtEl>
                                              <p:spTgt spid="39"/>
                                            </p:tgtEl>
                                          </p:cBhvr>
                                        </p:animEffect>
                                        <p:animScale>
                                          <p:cBhvr>
                                            <p:cTn id="42" dur="125" autoRev="1" fill="hold"/>
                                            <p:tgtEl>
                                              <p:spTgt spid="39"/>
                                            </p:tgtEl>
                                          </p:cBhvr>
                                          <p:by x="105000" y="105000"/>
                                        </p:animScale>
                                      </p:childTnLst>
                                    </p:cTn>
                                  </p:par>
                                  <p:par>
                                    <p:cTn id="43" presetID="26" presetClass="emph" presetSubtype="0" fill="hold" nodeType="withEffect">
                                      <p:stCondLst>
                                        <p:cond delay="300"/>
                                      </p:stCondLst>
                                      <p:childTnLst>
                                        <p:animEffect transition="out" filter="fade">
                                          <p:cBhvr>
                                            <p:cTn id="44" dur="250" tmFilter="0, 0; .2, .5; .8, .5; 1, 0"/>
                                            <p:tgtEl>
                                              <p:spTgt spid="42"/>
                                            </p:tgtEl>
                                          </p:cBhvr>
                                        </p:animEffect>
                                        <p:animScale>
                                          <p:cBhvr>
                                            <p:cTn id="45" dur="125" autoRev="1" fill="hold"/>
                                            <p:tgtEl>
                                              <p:spTgt spid="42"/>
                                            </p:tgtEl>
                                          </p:cBhvr>
                                          <p:by x="105000" y="105000"/>
                                        </p:animScale>
                                      </p:childTnLst>
                                    </p:cTn>
                                  </p:par>
                                  <p:par>
                                    <p:cTn id="46" presetID="26" presetClass="emph" presetSubtype="0" fill="hold" nodeType="withEffect">
                                      <p:stCondLst>
                                        <p:cond delay="400"/>
                                      </p:stCondLst>
                                      <p:childTnLst>
                                        <p:animEffect transition="out" filter="fade">
                                          <p:cBhvr>
                                            <p:cTn id="47" dur="250" tmFilter="0, 0; .2, .5; .8, .5; 1, 0"/>
                                            <p:tgtEl>
                                              <p:spTgt spid="45"/>
                                            </p:tgtEl>
                                          </p:cBhvr>
                                        </p:animEffect>
                                        <p:animScale>
                                          <p:cBhvr>
                                            <p:cTn id="48" dur="125" autoRev="1" fill="hold"/>
                                            <p:tgtEl>
                                              <p:spTgt spid="45"/>
                                            </p:tgtEl>
                                          </p:cBhvr>
                                          <p:by x="105000" y="105000"/>
                                        </p:animScale>
                                      </p:childTnLst>
                                    </p:cTn>
                                  </p:par>
                                  <p:par>
                                    <p:cTn id="49" presetID="26" presetClass="emph" presetSubtype="0" fill="hold" nodeType="withEffect">
                                      <p:stCondLst>
                                        <p:cond delay="500"/>
                                      </p:stCondLst>
                                      <p:childTnLst>
                                        <p:animEffect transition="out" filter="fade">
                                          <p:cBhvr>
                                            <p:cTn id="50" dur="250" tmFilter="0, 0; .2, .5; .8, .5; 1, 0"/>
                                            <p:tgtEl>
                                              <p:spTgt spid="32"/>
                                            </p:tgtEl>
                                          </p:cBhvr>
                                        </p:animEffect>
                                        <p:animScale>
                                          <p:cBhvr>
                                            <p:cTn id="51" dur="125" autoRev="1" fill="hold"/>
                                            <p:tgtEl>
                                              <p:spTgt spid="32"/>
                                            </p:tgtEl>
                                          </p:cBhvr>
                                          <p:by x="105000" y="105000"/>
                                        </p:animScale>
                                      </p:childTnLst>
                                    </p:cTn>
                                  </p:par>
                                </p:childTnLst>
                              </p:cTn>
                            </p:par>
                            <p:par>
                              <p:cTn id="52" fill="hold">
                                <p:stCondLst>
                                  <p:cond delay="1000"/>
                                </p:stCondLst>
                                <p:childTnLst>
                                  <p:par>
                                    <p:cTn id="53" presetID="53" presetClass="entr" presetSubtype="16" fill="hold" nodeType="after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700" fill="hold"/>
                                            <p:tgtEl>
                                              <p:spTgt spid="7"/>
                                            </p:tgtEl>
                                            <p:attrNameLst>
                                              <p:attrName>ppt_w</p:attrName>
                                            </p:attrNameLst>
                                          </p:cBhvr>
                                          <p:tavLst>
                                            <p:tav tm="0">
                                              <p:val>
                                                <p:fltVal val="0"/>
                                              </p:val>
                                            </p:tav>
                                            <p:tav tm="100000">
                                              <p:val>
                                                <p:strVal val="#ppt_w"/>
                                              </p:val>
                                            </p:tav>
                                          </p:tavLst>
                                        </p:anim>
                                        <p:anim calcmode="lin" valueType="num">
                                          <p:cBhvr>
                                            <p:cTn id="56" dur="700" fill="hold"/>
                                            <p:tgtEl>
                                              <p:spTgt spid="7"/>
                                            </p:tgtEl>
                                            <p:attrNameLst>
                                              <p:attrName>ppt_h</p:attrName>
                                            </p:attrNameLst>
                                          </p:cBhvr>
                                          <p:tavLst>
                                            <p:tav tm="0">
                                              <p:val>
                                                <p:fltVal val="0"/>
                                              </p:val>
                                            </p:tav>
                                            <p:tav tm="100000">
                                              <p:val>
                                                <p:strVal val="#ppt_h"/>
                                              </p:val>
                                            </p:tav>
                                          </p:tavLst>
                                        </p:anim>
                                        <p:animEffect transition="in" filter="fade">
                                          <p:cBhvr>
                                            <p:cTn id="57" dur="7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53"/>
                                            </p:tgtEl>
                                            <p:attrNameLst>
                                              <p:attrName>style.visibility</p:attrName>
                                            </p:attrNameLst>
                                          </p:cBhvr>
                                          <p:to>
                                            <p:strVal val="visible"/>
                                          </p:to>
                                        </p:set>
                                        <p:animEffect transition="in" filter="wipe(up)">
                                          <p:cBhvr>
                                            <p:cTn id="62" dur="500"/>
                                            <p:tgtEl>
                                              <p:spTgt spid="5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up)">
                                          <p:cBhvr>
                                            <p:cTn id="67" dur="500"/>
                                            <p:tgtEl>
                                              <p:spTgt spid="5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wipe(up)">
                                          <p:cBhvr>
                                            <p:cTn id="72" dur="500"/>
                                            <p:tgtEl>
                                              <p:spTgt spid="5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nodeType="clickEffect">
                                      <p:stCondLst>
                                        <p:cond delay="0"/>
                                      </p:stCondLst>
                                      <p:childTnLst>
                                        <p:set>
                                          <p:cBhvr>
                                            <p:cTn id="76" dur="1" fill="hold">
                                              <p:stCondLst>
                                                <p:cond delay="0"/>
                                              </p:stCondLst>
                                            </p:cTn>
                                            <p:tgtEl>
                                              <p:spTgt spid="62"/>
                                            </p:tgtEl>
                                            <p:attrNameLst>
                                              <p:attrName>style.visibility</p:attrName>
                                            </p:attrNameLst>
                                          </p:cBhvr>
                                          <p:to>
                                            <p:strVal val="visible"/>
                                          </p:to>
                                        </p:set>
                                        <p:animEffect transition="in" filter="wipe(up)">
                                          <p:cBhvr>
                                            <p:cTn id="77" dur="500"/>
                                            <p:tgtEl>
                                              <p:spTgt spid="62"/>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nodeType="clickEffect">
                                      <p:stCondLst>
                                        <p:cond delay="0"/>
                                      </p:stCondLst>
                                      <p:childTnLst>
                                        <p:set>
                                          <p:cBhvr>
                                            <p:cTn id="81" dur="1" fill="hold">
                                              <p:stCondLst>
                                                <p:cond delay="0"/>
                                              </p:stCondLst>
                                            </p:cTn>
                                            <p:tgtEl>
                                              <p:spTgt spid="65"/>
                                            </p:tgtEl>
                                            <p:attrNameLst>
                                              <p:attrName>style.visibility</p:attrName>
                                            </p:attrNameLst>
                                          </p:cBhvr>
                                          <p:to>
                                            <p:strVal val="visible"/>
                                          </p:to>
                                        </p:set>
                                        <p:animEffect transition="in" filter="wipe(up)">
                                          <p:cBhvr>
                                            <p:cTn id="82" dur="500"/>
                                            <p:tgtEl>
                                              <p:spTgt spid="65"/>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nodeType="clickEffect">
                                      <p:stCondLst>
                                        <p:cond delay="0"/>
                                      </p:stCondLst>
                                      <p:childTnLst>
                                        <p:set>
                                          <p:cBhvr>
                                            <p:cTn id="86" dur="1" fill="hold">
                                              <p:stCondLst>
                                                <p:cond delay="0"/>
                                              </p:stCondLst>
                                            </p:cTn>
                                            <p:tgtEl>
                                              <p:spTgt spid="68"/>
                                            </p:tgtEl>
                                            <p:attrNameLst>
                                              <p:attrName>style.visibility</p:attrName>
                                            </p:attrNameLst>
                                          </p:cBhvr>
                                          <p:to>
                                            <p:strVal val="visible"/>
                                          </p:to>
                                        </p:set>
                                        <p:animEffect transition="in" filter="wipe(up)">
                                          <p:cBhvr>
                                            <p:cTn id="8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a:noFill/>
        </p:spPr>
      </p:pic>
      <p:sp>
        <p:nvSpPr>
          <p:cNvPr id="8" name="矩形 7"/>
          <p:cNvSpPr/>
          <p:nvPr/>
        </p:nvSpPr>
        <p:spPr>
          <a:xfrm>
            <a:off x="7842367" y="3045481"/>
            <a:ext cx="2133918" cy="677108"/>
          </a:xfrm>
          <a:prstGeom prst="rect">
            <a:avLst/>
          </a:prstGeom>
        </p:spPr>
        <p:txBody>
          <a:bodyPr wrap="none">
            <a:spAutoFit/>
          </a:bodyPr>
          <a:lstStyle/>
          <a:p>
            <a:pPr lvl="0" algn="ctr"/>
            <a:r>
              <a:rPr lang="zh-CN" altLang="en-US" sz="3800" b="1" dirty="0">
                <a:solidFill>
                  <a:srgbClr val="C00000"/>
                </a:solidFill>
                <a:latin typeface="微软雅黑" panose="020B0503020204020204" pitchFamily="34" charset="-122"/>
                <a:ea typeface="微软雅黑" panose="020B0503020204020204" pitchFamily="34" charset="-122"/>
              </a:rPr>
              <a:t>公司介绍</a:t>
            </a:r>
            <a:endParaRPr lang="en-US" altLang="zh-CN" sz="3800" b="1" dirty="0">
              <a:solidFill>
                <a:srgbClr val="C00000"/>
              </a:solidFill>
              <a:latin typeface="微软雅黑" panose="020B0503020204020204" pitchFamily="34" charset="-122"/>
              <a:ea typeface="微软雅黑" panose="020B0503020204020204" pitchFamily="34" charset="-122"/>
            </a:endParaRPr>
          </a:p>
        </p:txBody>
      </p:sp>
      <p:sp>
        <p:nvSpPr>
          <p:cNvPr id="12" name="矩形 11"/>
          <p:cNvSpPr/>
          <p:nvPr/>
        </p:nvSpPr>
        <p:spPr>
          <a:xfrm>
            <a:off x="7012754" y="3026783"/>
            <a:ext cx="896399" cy="784830"/>
          </a:xfrm>
          <a:prstGeom prst="rect">
            <a:avLst/>
          </a:prstGeom>
        </p:spPr>
        <p:txBody>
          <a:bodyPr wrap="none">
            <a:spAutoFit/>
          </a:bodyPr>
          <a:lstStyle/>
          <a:p>
            <a:pPr lvl="0" algn="ctr"/>
            <a:r>
              <a:rPr lang="en-US" altLang="zh-CN" sz="4500" b="1" dirty="0">
                <a:solidFill>
                  <a:srgbClr val="C00000"/>
                </a:solidFill>
                <a:latin typeface="微软雅黑" panose="020B0503020204020204" pitchFamily="34" charset="-122"/>
                <a:ea typeface="微软雅黑" panose="020B0503020204020204" pitchFamily="34" charset="-122"/>
              </a:rPr>
              <a:t>01</a:t>
            </a:r>
          </a:p>
        </p:txBody>
      </p:sp>
      <p:sp>
        <p:nvSpPr>
          <p:cNvPr id="13" name="矩形 12"/>
          <p:cNvSpPr/>
          <p:nvPr/>
        </p:nvSpPr>
        <p:spPr>
          <a:xfrm>
            <a:off x="7812234" y="3689737"/>
            <a:ext cx="1723549" cy="400110"/>
          </a:xfrm>
          <a:prstGeom prst="rect">
            <a:avLst/>
          </a:prstGeom>
        </p:spPr>
        <p:txBody>
          <a:bodyPr wrap="none">
            <a:spAutoFit/>
          </a:bodyPr>
          <a:lstStyle/>
          <a:p>
            <a:pPr lvl="0"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（我们是谁）</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2753770" y="4959066"/>
            <a:ext cx="2621230" cy="677108"/>
          </a:xfrm>
          <a:prstGeom prst="rect">
            <a:avLst/>
          </a:prstGeom>
        </p:spPr>
        <p:txBody>
          <a:bodyPr wrap="none">
            <a:spAutoFit/>
          </a:bodyPr>
          <a:lstStyle/>
          <a:p>
            <a:pPr lvl="0" algn="ctr"/>
            <a:r>
              <a:rPr lang="zh-CN" altLang="en-US" sz="3800" b="1" dirty="0">
                <a:solidFill>
                  <a:srgbClr val="C00000"/>
                </a:solidFill>
                <a:latin typeface="微软雅黑" panose="020B0503020204020204" pitchFamily="34" charset="-122"/>
                <a:ea typeface="微软雅黑" panose="020B0503020204020204" pitchFamily="34" charset="-122"/>
              </a:rPr>
              <a:t>产品及服务</a:t>
            </a:r>
            <a:endParaRPr lang="en-US" altLang="zh-CN" sz="3800" b="1" dirty="0">
              <a:solidFill>
                <a:srgbClr val="C00000"/>
              </a:solidFill>
              <a:latin typeface="微软雅黑" panose="020B0503020204020204" pitchFamily="34" charset="-122"/>
              <a:ea typeface="微软雅黑" panose="020B0503020204020204" pitchFamily="34" charset="-122"/>
            </a:endParaRPr>
          </a:p>
        </p:txBody>
      </p:sp>
      <p:sp>
        <p:nvSpPr>
          <p:cNvPr id="15" name="矩形 14"/>
          <p:cNvSpPr/>
          <p:nvPr/>
        </p:nvSpPr>
        <p:spPr>
          <a:xfrm>
            <a:off x="1863012" y="4940368"/>
            <a:ext cx="896399" cy="784830"/>
          </a:xfrm>
          <a:prstGeom prst="rect">
            <a:avLst/>
          </a:prstGeom>
        </p:spPr>
        <p:txBody>
          <a:bodyPr wrap="none">
            <a:spAutoFit/>
          </a:bodyPr>
          <a:lstStyle/>
          <a:p>
            <a:pPr lvl="0" algn="ctr"/>
            <a:r>
              <a:rPr lang="en-US" altLang="zh-CN" sz="4500" b="1" dirty="0">
                <a:solidFill>
                  <a:srgbClr val="C00000"/>
                </a:solidFill>
                <a:latin typeface="微软雅黑" panose="020B0503020204020204" pitchFamily="34" charset="-122"/>
                <a:ea typeface="微软雅黑" panose="020B0503020204020204" pitchFamily="34" charset="-122"/>
              </a:rPr>
              <a:t>02</a:t>
            </a:r>
          </a:p>
        </p:txBody>
      </p:sp>
      <p:sp>
        <p:nvSpPr>
          <p:cNvPr id="16" name="矩形 15"/>
          <p:cNvSpPr/>
          <p:nvPr/>
        </p:nvSpPr>
        <p:spPr>
          <a:xfrm>
            <a:off x="2660011" y="5616022"/>
            <a:ext cx="2236511" cy="400110"/>
          </a:xfrm>
          <a:prstGeom prst="rect">
            <a:avLst/>
          </a:prstGeom>
        </p:spPr>
        <p:txBody>
          <a:bodyPr wrap="none">
            <a:spAutoFit/>
          </a:bodyPr>
          <a:lstStyle/>
          <a:p>
            <a:pPr lvl="0"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（我们要做什么）</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17" name="直接连接符 16"/>
          <p:cNvCxnSpPr/>
          <p:nvPr/>
        </p:nvCxnSpPr>
        <p:spPr>
          <a:xfrm>
            <a:off x="6141714" y="2064194"/>
            <a:ext cx="0" cy="4793806"/>
          </a:xfrm>
          <a:prstGeom prst="line">
            <a:avLst/>
          </a:prstGeom>
          <a:ln w="1905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5528760" y="2800393"/>
            <a:ext cx="1257214" cy="1257214"/>
            <a:chOff x="5528760" y="2800393"/>
            <a:chExt cx="1257214" cy="1257214"/>
          </a:xfrm>
        </p:grpSpPr>
        <p:sp>
          <p:nvSpPr>
            <p:cNvPr id="19" name="椭圆 18"/>
            <p:cNvSpPr/>
            <p:nvPr/>
          </p:nvSpPr>
          <p:spPr>
            <a:xfrm>
              <a:off x="5528760" y="2800393"/>
              <a:ext cx="1257214" cy="1257214"/>
            </a:xfrm>
            <a:prstGeom prst="ellipse">
              <a:avLst/>
            </a:prstGeom>
            <a:solidFill>
              <a:srgbClr val="C00000"/>
            </a:solidFill>
            <a:ln w="19050">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KSO_Shape"/>
            <p:cNvSpPr>
              <a:spLocks noChangeAspect="1"/>
            </p:cNvSpPr>
            <p:nvPr/>
          </p:nvSpPr>
          <p:spPr bwMode="auto">
            <a:xfrm>
              <a:off x="5756987" y="2934162"/>
              <a:ext cx="749578" cy="871603"/>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bg1"/>
                </a:solidFill>
              </a:endParaRPr>
            </a:p>
          </p:txBody>
        </p:sp>
      </p:grpSp>
      <p:grpSp>
        <p:nvGrpSpPr>
          <p:cNvPr id="21" name="组合 20"/>
          <p:cNvGrpSpPr/>
          <p:nvPr/>
        </p:nvGrpSpPr>
        <p:grpSpPr>
          <a:xfrm>
            <a:off x="5528760" y="4728676"/>
            <a:ext cx="1257214" cy="1257214"/>
            <a:chOff x="5528760" y="4728676"/>
            <a:chExt cx="1257214" cy="1257214"/>
          </a:xfrm>
        </p:grpSpPr>
        <p:sp>
          <p:nvSpPr>
            <p:cNvPr id="22" name="椭圆 21"/>
            <p:cNvSpPr/>
            <p:nvPr/>
          </p:nvSpPr>
          <p:spPr>
            <a:xfrm>
              <a:off x="5528760" y="4728676"/>
              <a:ext cx="1257214" cy="1257214"/>
            </a:xfrm>
            <a:prstGeom prst="ellipse">
              <a:avLst/>
            </a:prstGeom>
            <a:solidFill>
              <a:srgbClr val="C00000"/>
            </a:solidFill>
            <a:ln w="19050">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KSO_Shape"/>
            <p:cNvSpPr/>
            <p:nvPr/>
          </p:nvSpPr>
          <p:spPr bwMode="auto">
            <a:xfrm>
              <a:off x="5691154" y="4942818"/>
              <a:ext cx="873112" cy="864692"/>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7"/>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7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sp>
        <p:nvSpPr>
          <p:cNvPr id="6" name="椭圆 44"/>
          <p:cNvSpPr/>
          <p:nvPr/>
        </p:nvSpPr>
        <p:spPr>
          <a:xfrm>
            <a:off x="3081014" y="-891818"/>
            <a:ext cx="6019800" cy="3009900"/>
          </a:xfrm>
          <a:custGeom>
            <a:avLst/>
            <a:gdLst>
              <a:gd name="connsiteX0" fmla="*/ 0 w 6019800"/>
              <a:gd name="connsiteY0" fmla="*/ 3009900 h 6019800"/>
              <a:gd name="connsiteX1" fmla="*/ 3009900 w 6019800"/>
              <a:gd name="connsiteY1" fmla="*/ 0 h 6019800"/>
              <a:gd name="connsiteX2" fmla="*/ 6019800 w 6019800"/>
              <a:gd name="connsiteY2" fmla="*/ 3009900 h 6019800"/>
              <a:gd name="connsiteX3" fmla="*/ 3009900 w 6019800"/>
              <a:gd name="connsiteY3" fmla="*/ 6019800 h 6019800"/>
              <a:gd name="connsiteX4" fmla="*/ 0 w 6019800"/>
              <a:gd name="connsiteY4" fmla="*/ 3009900 h 6019800"/>
              <a:gd name="connsiteX0-1" fmla="*/ 6019800 w 6111240"/>
              <a:gd name="connsiteY0-2" fmla="*/ 3009900 h 6019800"/>
              <a:gd name="connsiteX1-3" fmla="*/ 3009900 w 6111240"/>
              <a:gd name="connsiteY1-4" fmla="*/ 6019800 h 6019800"/>
              <a:gd name="connsiteX2-5" fmla="*/ 0 w 6111240"/>
              <a:gd name="connsiteY2-6" fmla="*/ 3009900 h 6019800"/>
              <a:gd name="connsiteX3-7" fmla="*/ 3009900 w 6111240"/>
              <a:gd name="connsiteY3-8" fmla="*/ 0 h 6019800"/>
              <a:gd name="connsiteX4-9" fmla="*/ 6111240 w 6111240"/>
              <a:gd name="connsiteY4-10" fmla="*/ 3101340 h 6019800"/>
              <a:gd name="connsiteX0-11" fmla="*/ 6019800 w 6111240"/>
              <a:gd name="connsiteY0-12" fmla="*/ 3009900 h 6019800"/>
              <a:gd name="connsiteX1-13" fmla="*/ 3009900 w 6111240"/>
              <a:gd name="connsiteY1-14" fmla="*/ 6019800 h 6019800"/>
              <a:gd name="connsiteX2-15" fmla="*/ 0 w 6111240"/>
              <a:gd name="connsiteY2-16" fmla="*/ 3009900 h 6019800"/>
              <a:gd name="connsiteX3-17" fmla="*/ 3009900 w 6111240"/>
              <a:gd name="connsiteY3-18" fmla="*/ 0 h 6019800"/>
              <a:gd name="connsiteX4-19" fmla="*/ 6111240 w 6111240"/>
              <a:gd name="connsiteY4-20" fmla="*/ 3101340 h 6019800"/>
              <a:gd name="connsiteX0-21" fmla="*/ 6019800 w 6019800"/>
              <a:gd name="connsiteY0-22" fmla="*/ 3009900 h 6019800"/>
              <a:gd name="connsiteX1-23" fmla="*/ 3009900 w 6019800"/>
              <a:gd name="connsiteY1-24" fmla="*/ 6019800 h 6019800"/>
              <a:gd name="connsiteX2-25" fmla="*/ 0 w 6019800"/>
              <a:gd name="connsiteY2-26" fmla="*/ 3009900 h 6019800"/>
              <a:gd name="connsiteX3-27" fmla="*/ 3009900 w 6019800"/>
              <a:gd name="connsiteY3-28" fmla="*/ 0 h 6019800"/>
              <a:gd name="connsiteX0-29" fmla="*/ 6019800 w 6019800"/>
              <a:gd name="connsiteY0-30" fmla="*/ 0 h 3009900"/>
              <a:gd name="connsiteX1-31" fmla="*/ 3009900 w 6019800"/>
              <a:gd name="connsiteY1-32" fmla="*/ 3009900 h 3009900"/>
              <a:gd name="connsiteX2-33" fmla="*/ 0 w 6019800"/>
              <a:gd name="connsiteY2-34" fmla="*/ 0 h 3009900"/>
            </a:gdLst>
            <a:ahLst/>
            <a:cxnLst>
              <a:cxn ang="0">
                <a:pos x="connsiteX0-1" y="connsiteY0-2"/>
              </a:cxn>
              <a:cxn ang="0">
                <a:pos x="connsiteX1-3" y="connsiteY1-4"/>
              </a:cxn>
              <a:cxn ang="0">
                <a:pos x="connsiteX2-5" y="connsiteY2-6"/>
              </a:cxn>
            </a:cxnLst>
            <a:rect l="l" t="t" r="r" b="b"/>
            <a:pathLst>
              <a:path w="6019800" h="3009900">
                <a:moveTo>
                  <a:pt x="6019800" y="0"/>
                </a:moveTo>
                <a:cubicBezTo>
                  <a:pt x="6019800" y="1662322"/>
                  <a:pt x="4672222" y="3009900"/>
                  <a:pt x="3009900" y="3009900"/>
                </a:cubicBezTo>
                <a:cubicBezTo>
                  <a:pt x="1347578" y="3009900"/>
                  <a:pt x="0" y="1662322"/>
                  <a:pt x="0" y="0"/>
                </a:cubicBezTo>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4582442" y="342955"/>
            <a:ext cx="3149852" cy="1110775"/>
            <a:chOff x="4582442" y="342955"/>
            <a:chExt cx="3149852" cy="1110775"/>
          </a:xfrm>
        </p:grpSpPr>
        <p:sp>
          <p:nvSpPr>
            <p:cNvPr id="10" name="文本框 3"/>
            <p:cNvSpPr txBox="1"/>
            <p:nvPr/>
          </p:nvSpPr>
          <p:spPr>
            <a:xfrm>
              <a:off x="4582442" y="342955"/>
              <a:ext cx="3149852" cy="707886"/>
            </a:xfrm>
            <a:prstGeom prst="rect">
              <a:avLst/>
            </a:prstGeom>
            <a:noFill/>
            <a:effectLst/>
          </p:spPr>
          <p:txBody>
            <a:bodyPr wrap="square" rtlCol="0">
              <a:spAutoFit/>
            </a:bodyPr>
            <a:lstStyle/>
            <a:p>
              <a:pPr algn="ctr"/>
              <a:r>
                <a:rPr lang="zh-CN" altLang="en-US" sz="4000" b="1" dirty="0">
                  <a:solidFill>
                    <a:schemeClr val="bg1"/>
                  </a:solidFill>
                  <a:latin typeface="微软雅黑" panose="020B0503020204020204" pitchFamily="34" charset="-122"/>
                  <a:ea typeface="微软雅黑" panose="020B0503020204020204" pitchFamily="34" charset="-122"/>
                </a:rPr>
                <a:t>目录</a:t>
              </a:r>
            </a:p>
          </p:txBody>
        </p:sp>
        <p:sp>
          <p:nvSpPr>
            <p:cNvPr id="11" name="矩形 10"/>
            <p:cNvSpPr/>
            <p:nvPr/>
          </p:nvSpPr>
          <p:spPr>
            <a:xfrm>
              <a:off x="5167064" y="976676"/>
              <a:ext cx="1980607" cy="477054"/>
            </a:xfrm>
            <a:prstGeom prst="rect">
              <a:avLst/>
            </a:prstGeom>
            <a:noFill/>
          </p:spPr>
          <p:txBody>
            <a:bodyPr wrap="none">
              <a:spAutoFit/>
            </a:bodyPr>
            <a:lstStyle/>
            <a:p>
              <a:pPr lvl="0" algn="ctr"/>
              <a:r>
                <a:rPr lang="en-US" altLang="zh-CN" sz="25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CONTENTS</a:t>
              </a:r>
            </a:p>
          </p:txBody>
        </p:sp>
      </p:grpSp>
      <p:sp>
        <p:nvSpPr>
          <p:cNvPr id="24" name="椭圆 44"/>
          <p:cNvSpPr/>
          <p:nvPr/>
        </p:nvSpPr>
        <p:spPr>
          <a:xfrm>
            <a:off x="3253728" y="-881661"/>
            <a:ext cx="5674372" cy="2811786"/>
          </a:xfrm>
          <a:custGeom>
            <a:avLst/>
            <a:gdLst>
              <a:gd name="connsiteX0" fmla="*/ 0 w 6019800"/>
              <a:gd name="connsiteY0" fmla="*/ 3009900 h 6019800"/>
              <a:gd name="connsiteX1" fmla="*/ 3009900 w 6019800"/>
              <a:gd name="connsiteY1" fmla="*/ 0 h 6019800"/>
              <a:gd name="connsiteX2" fmla="*/ 6019800 w 6019800"/>
              <a:gd name="connsiteY2" fmla="*/ 3009900 h 6019800"/>
              <a:gd name="connsiteX3" fmla="*/ 3009900 w 6019800"/>
              <a:gd name="connsiteY3" fmla="*/ 6019800 h 6019800"/>
              <a:gd name="connsiteX4" fmla="*/ 0 w 6019800"/>
              <a:gd name="connsiteY4" fmla="*/ 3009900 h 6019800"/>
              <a:gd name="connsiteX0-1" fmla="*/ 6019800 w 6111240"/>
              <a:gd name="connsiteY0-2" fmla="*/ 3009900 h 6019800"/>
              <a:gd name="connsiteX1-3" fmla="*/ 3009900 w 6111240"/>
              <a:gd name="connsiteY1-4" fmla="*/ 6019800 h 6019800"/>
              <a:gd name="connsiteX2-5" fmla="*/ 0 w 6111240"/>
              <a:gd name="connsiteY2-6" fmla="*/ 3009900 h 6019800"/>
              <a:gd name="connsiteX3-7" fmla="*/ 3009900 w 6111240"/>
              <a:gd name="connsiteY3-8" fmla="*/ 0 h 6019800"/>
              <a:gd name="connsiteX4-9" fmla="*/ 6111240 w 6111240"/>
              <a:gd name="connsiteY4-10" fmla="*/ 3101340 h 6019800"/>
              <a:gd name="connsiteX0-11" fmla="*/ 6019800 w 6111240"/>
              <a:gd name="connsiteY0-12" fmla="*/ 3009900 h 6019800"/>
              <a:gd name="connsiteX1-13" fmla="*/ 3009900 w 6111240"/>
              <a:gd name="connsiteY1-14" fmla="*/ 6019800 h 6019800"/>
              <a:gd name="connsiteX2-15" fmla="*/ 0 w 6111240"/>
              <a:gd name="connsiteY2-16" fmla="*/ 3009900 h 6019800"/>
              <a:gd name="connsiteX3-17" fmla="*/ 3009900 w 6111240"/>
              <a:gd name="connsiteY3-18" fmla="*/ 0 h 6019800"/>
              <a:gd name="connsiteX4-19" fmla="*/ 6111240 w 6111240"/>
              <a:gd name="connsiteY4-20" fmla="*/ 3101340 h 6019800"/>
              <a:gd name="connsiteX0-21" fmla="*/ 6019800 w 6019800"/>
              <a:gd name="connsiteY0-22" fmla="*/ 3009900 h 6019800"/>
              <a:gd name="connsiteX1-23" fmla="*/ 3009900 w 6019800"/>
              <a:gd name="connsiteY1-24" fmla="*/ 6019800 h 6019800"/>
              <a:gd name="connsiteX2-25" fmla="*/ 0 w 6019800"/>
              <a:gd name="connsiteY2-26" fmla="*/ 3009900 h 6019800"/>
              <a:gd name="connsiteX3-27" fmla="*/ 3009900 w 6019800"/>
              <a:gd name="connsiteY3-28" fmla="*/ 0 h 6019800"/>
              <a:gd name="connsiteX0-29" fmla="*/ 6019800 w 6019800"/>
              <a:gd name="connsiteY0-30" fmla="*/ 0 h 3009900"/>
              <a:gd name="connsiteX1-31" fmla="*/ 3009900 w 6019800"/>
              <a:gd name="connsiteY1-32" fmla="*/ 3009900 h 3009900"/>
              <a:gd name="connsiteX2-33" fmla="*/ 0 w 6019800"/>
              <a:gd name="connsiteY2-34" fmla="*/ 0 h 3009900"/>
            </a:gdLst>
            <a:ahLst/>
            <a:cxnLst>
              <a:cxn ang="0">
                <a:pos x="connsiteX0-1" y="connsiteY0-2"/>
              </a:cxn>
              <a:cxn ang="0">
                <a:pos x="connsiteX1-3" y="connsiteY1-4"/>
              </a:cxn>
              <a:cxn ang="0">
                <a:pos x="connsiteX2-5" y="connsiteY2-6"/>
              </a:cxn>
            </a:cxnLst>
            <a:rect l="l" t="t" r="r" b="b"/>
            <a:pathLst>
              <a:path w="6019800" h="3009900">
                <a:moveTo>
                  <a:pt x="6019800" y="0"/>
                </a:moveTo>
                <a:cubicBezTo>
                  <a:pt x="6019800" y="1662322"/>
                  <a:pt x="4672222" y="3009900"/>
                  <a:pt x="3009900" y="3009900"/>
                </a:cubicBezTo>
                <a:cubicBezTo>
                  <a:pt x="1347578" y="3009900"/>
                  <a:pt x="0" y="1662322"/>
                  <a:pt x="0" y="0"/>
                </a:cubicBezTo>
              </a:path>
            </a:pathLst>
          </a:custGeom>
          <a:no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Tm="0">
        <p14:flip dir="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fill="hold" nodeType="afterEffect" p14:presetBounceEnd="50000">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14:bounceEnd="50000">
                                          <p:cBhvr additive="base">
                                            <p:cTn id="16" dur="75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17" dur="75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up)">
                                          <p:cBhvr>
                                            <p:cTn id="21" dur="1250"/>
                                            <p:tgtEl>
                                              <p:spTgt spid="17"/>
                                            </p:tgtEl>
                                          </p:cBhvr>
                                        </p:animEffect>
                                      </p:childTnLst>
                                    </p:cTn>
                                  </p:par>
                                  <p:par>
                                    <p:cTn id="22" presetID="53" presetClass="entr" presetSubtype="16" fill="hold" nodeType="withEffect">
                                      <p:stCondLst>
                                        <p:cond delay="50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par>
                                    <p:cTn id="27" presetID="6" presetClass="emph" presetSubtype="0" decel="100000" autoRev="1" fill="hold" nodeType="withEffect">
                                      <p:stCondLst>
                                        <p:cond delay="500"/>
                                      </p:stCondLst>
                                      <p:childTnLst>
                                        <p:animScale>
                                          <p:cBhvr>
                                            <p:cTn id="28" dur="300" fill="hold"/>
                                            <p:tgtEl>
                                              <p:spTgt spid="18"/>
                                            </p:tgtEl>
                                          </p:cBhvr>
                                          <p:by x="130000" y="130000"/>
                                        </p:animScale>
                                      </p:childTnLst>
                                    </p:cTn>
                                  </p:par>
                                  <p:par>
                                    <p:cTn id="29" presetID="53" presetClass="entr" presetSubtype="16" fill="hold" nodeType="withEffect">
                                      <p:stCondLst>
                                        <p:cond delay="75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par>
                                    <p:cTn id="34" presetID="6" presetClass="emph" presetSubtype="0" decel="100000" autoRev="1" fill="hold" nodeType="withEffect">
                                      <p:stCondLst>
                                        <p:cond delay="750"/>
                                      </p:stCondLst>
                                      <p:childTnLst>
                                        <p:animScale>
                                          <p:cBhvr>
                                            <p:cTn id="35" dur="300" fill="hold"/>
                                            <p:tgtEl>
                                              <p:spTgt spid="21"/>
                                            </p:tgtEl>
                                          </p:cBhvr>
                                          <p:by x="130000" y="130000"/>
                                        </p:animScale>
                                      </p:childTnLst>
                                    </p:cTn>
                                  </p:par>
                                </p:childTnLst>
                              </p:cTn>
                            </p:par>
                            <p:par>
                              <p:cTn id="36" fill="hold">
                                <p:stCondLst>
                                  <p:cond delay="3500"/>
                                </p:stCondLst>
                                <p:childTnLst>
                                  <p:par>
                                    <p:cTn id="37" presetID="2" presetClass="entr" presetSubtype="4" fill="hold" grpId="0" nodeType="afterEffect" p14:presetBounceEnd="41000">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14:bounceEnd="41000">
                                          <p:cBhvr additive="base">
                                            <p:cTn id="39" dur="750" fill="hold"/>
                                            <p:tgtEl>
                                              <p:spTgt spid="8"/>
                                            </p:tgtEl>
                                            <p:attrNameLst>
                                              <p:attrName>ppt_x</p:attrName>
                                            </p:attrNameLst>
                                          </p:cBhvr>
                                          <p:tavLst>
                                            <p:tav tm="0">
                                              <p:val>
                                                <p:strVal val="#ppt_x"/>
                                              </p:val>
                                            </p:tav>
                                            <p:tav tm="100000">
                                              <p:val>
                                                <p:strVal val="#ppt_x"/>
                                              </p:val>
                                            </p:tav>
                                          </p:tavLst>
                                        </p:anim>
                                        <p:anim calcmode="lin" valueType="num" p14:bounceEnd="41000">
                                          <p:cBhvr additive="base">
                                            <p:cTn id="40" dur="750" fill="hold"/>
                                            <p:tgtEl>
                                              <p:spTgt spid="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14:presetBounceEnd="41000">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14:bounceEnd="41000">
                                          <p:cBhvr additive="base">
                                            <p:cTn id="43" dur="750" fill="hold"/>
                                            <p:tgtEl>
                                              <p:spTgt spid="12"/>
                                            </p:tgtEl>
                                            <p:attrNameLst>
                                              <p:attrName>ppt_x</p:attrName>
                                            </p:attrNameLst>
                                          </p:cBhvr>
                                          <p:tavLst>
                                            <p:tav tm="0">
                                              <p:val>
                                                <p:strVal val="#ppt_x"/>
                                              </p:val>
                                            </p:tav>
                                            <p:tav tm="100000">
                                              <p:val>
                                                <p:strVal val="#ppt_x"/>
                                              </p:val>
                                            </p:tav>
                                          </p:tavLst>
                                        </p:anim>
                                        <p:anim calcmode="lin" valueType="num" p14:bounceEnd="41000">
                                          <p:cBhvr additive="base">
                                            <p:cTn id="44" dur="750" fill="hold"/>
                                            <p:tgtEl>
                                              <p:spTgt spid="12"/>
                                            </p:tgtEl>
                                            <p:attrNameLst>
                                              <p:attrName>ppt_y</p:attrName>
                                            </p:attrNameLst>
                                          </p:cBhvr>
                                          <p:tavLst>
                                            <p:tav tm="0">
                                              <p:val>
                                                <p:strVal val="1+#ppt_h/2"/>
                                              </p:val>
                                            </p:tav>
                                            <p:tav tm="100000">
                                              <p:val>
                                                <p:strVal val="#ppt_y"/>
                                              </p:val>
                                            </p:tav>
                                          </p:tavLst>
                                        </p:anim>
                                      </p:childTnLst>
                                    </p:cTn>
                                  </p:par>
                                  <p:par>
                                    <p:cTn id="45" presetID="12" presetClass="entr" presetSubtype="4" fill="hold" grpId="0" nodeType="withEffect">
                                      <p:stCondLst>
                                        <p:cond delay="50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750"/>
                                            <p:tgtEl>
                                              <p:spTgt spid="13"/>
                                            </p:tgtEl>
                                            <p:attrNameLst>
                                              <p:attrName>ppt_y</p:attrName>
                                            </p:attrNameLst>
                                          </p:cBhvr>
                                          <p:tavLst>
                                            <p:tav tm="0">
                                              <p:val>
                                                <p:strVal val="#ppt_y+#ppt_h*1.125000"/>
                                              </p:val>
                                            </p:tav>
                                            <p:tav tm="100000">
                                              <p:val>
                                                <p:strVal val="#ppt_y"/>
                                              </p:val>
                                            </p:tav>
                                          </p:tavLst>
                                        </p:anim>
                                        <p:animEffect transition="in" filter="wipe(up)">
                                          <p:cBhvr>
                                            <p:cTn id="48" dur="750"/>
                                            <p:tgtEl>
                                              <p:spTgt spid="13"/>
                                            </p:tgtEl>
                                          </p:cBhvr>
                                        </p:animEffect>
                                      </p:childTnLst>
                                    </p:cTn>
                                  </p:par>
                                </p:childTnLst>
                              </p:cTn>
                            </p:par>
                            <p:par>
                              <p:cTn id="49" fill="hold">
                                <p:stCondLst>
                                  <p:cond delay="4500"/>
                                </p:stCondLst>
                                <p:childTnLst>
                                  <p:par>
                                    <p:cTn id="50" presetID="2" presetClass="entr" presetSubtype="4" fill="hold" grpId="0" nodeType="afterEffect" p14:presetBounceEnd="48000">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14:bounceEnd="48000">
                                          <p:cBhvr additive="base">
                                            <p:cTn id="52" dur="750" fill="hold"/>
                                            <p:tgtEl>
                                              <p:spTgt spid="14"/>
                                            </p:tgtEl>
                                            <p:attrNameLst>
                                              <p:attrName>ppt_x</p:attrName>
                                            </p:attrNameLst>
                                          </p:cBhvr>
                                          <p:tavLst>
                                            <p:tav tm="0">
                                              <p:val>
                                                <p:strVal val="#ppt_x"/>
                                              </p:val>
                                            </p:tav>
                                            <p:tav tm="100000">
                                              <p:val>
                                                <p:strVal val="#ppt_x"/>
                                              </p:val>
                                            </p:tav>
                                          </p:tavLst>
                                        </p:anim>
                                        <p:anim calcmode="lin" valueType="num" p14:bounceEnd="48000">
                                          <p:cBhvr additive="base">
                                            <p:cTn id="53" dur="750" fill="hold"/>
                                            <p:tgtEl>
                                              <p:spTgt spid="14"/>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14:presetBounceEnd="48000">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14:bounceEnd="48000">
                                          <p:cBhvr additive="base">
                                            <p:cTn id="56" dur="750" fill="hold"/>
                                            <p:tgtEl>
                                              <p:spTgt spid="15"/>
                                            </p:tgtEl>
                                            <p:attrNameLst>
                                              <p:attrName>ppt_x</p:attrName>
                                            </p:attrNameLst>
                                          </p:cBhvr>
                                          <p:tavLst>
                                            <p:tav tm="0">
                                              <p:val>
                                                <p:strVal val="#ppt_x"/>
                                              </p:val>
                                            </p:tav>
                                            <p:tav tm="100000">
                                              <p:val>
                                                <p:strVal val="#ppt_x"/>
                                              </p:val>
                                            </p:tav>
                                          </p:tavLst>
                                        </p:anim>
                                        <p:anim calcmode="lin" valueType="num" p14:bounceEnd="48000">
                                          <p:cBhvr additive="base">
                                            <p:cTn id="57" dur="750" fill="hold"/>
                                            <p:tgtEl>
                                              <p:spTgt spid="15"/>
                                            </p:tgtEl>
                                            <p:attrNameLst>
                                              <p:attrName>ppt_y</p:attrName>
                                            </p:attrNameLst>
                                          </p:cBhvr>
                                          <p:tavLst>
                                            <p:tav tm="0">
                                              <p:val>
                                                <p:strVal val="1+#ppt_h/2"/>
                                              </p:val>
                                            </p:tav>
                                            <p:tav tm="100000">
                                              <p:val>
                                                <p:strVal val="#ppt_y"/>
                                              </p:val>
                                            </p:tav>
                                          </p:tavLst>
                                        </p:anim>
                                      </p:childTnLst>
                                    </p:cTn>
                                  </p:par>
                                  <p:par>
                                    <p:cTn id="58" presetID="12" presetClass="entr" presetSubtype="4" fill="hold" grpId="0" nodeType="withEffect">
                                      <p:stCondLst>
                                        <p:cond delay="500"/>
                                      </p:stCondLst>
                                      <p:childTnLst>
                                        <p:set>
                                          <p:cBhvr>
                                            <p:cTn id="59" dur="1" fill="hold">
                                              <p:stCondLst>
                                                <p:cond delay="0"/>
                                              </p:stCondLst>
                                            </p:cTn>
                                            <p:tgtEl>
                                              <p:spTgt spid="16"/>
                                            </p:tgtEl>
                                            <p:attrNameLst>
                                              <p:attrName>style.visibility</p:attrName>
                                            </p:attrNameLst>
                                          </p:cBhvr>
                                          <p:to>
                                            <p:strVal val="visible"/>
                                          </p:to>
                                        </p:set>
                                        <p:anim calcmode="lin" valueType="num">
                                          <p:cBhvr additive="base">
                                            <p:cTn id="60" dur="750"/>
                                            <p:tgtEl>
                                              <p:spTgt spid="16"/>
                                            </p:tgtEl>
                                            <p:attrNameLst>
                                              <p:attrName>ppt_y</p:attrName>
                                            </p:attrNameLst>
                                          </p:cBhvr>
                                          <p:tavLst>
                                            <p:tav tm="0">
                                              <p:val>
                                                <p:strVal val="#ppt_y+#ppt_h*1.125000"/>
                                              </p:val>
                                            </p:tav>
                                            <p:tav tm="100000">
                                              <p:val>
                                                <p:strVal val="#ppt_y"/>
                                              </p:val>
                                            </p:tav>
                                          </p:tavLst>
                                        </p:anim>
                                        <p:animEffect transition="in" filter="wipe(up)">
                                          <p:cBhvr>
                                            <p:cTn id="61"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P spid="14" grpId="0"/>
          <p:bldP spid="15" grpId="0"/>
          <p:bldP spid="16" grpId="0"/>
          <p:bldP spid="6" grpId="0" animBg="1"/>
          <p:bldP spid="2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750" fill="hold"/>
                                            <p:tgtEl>
                                              <p:spTgt spid="9"/>
                                            </p:tgtEl>
                                            <p:attrNameLst>
                                              <p:attrName>ppt_x</p:attrName>
                                            </p:attrNameLst>
                                          </p:cBhvr>
                                          <p:tavLst>
                                            <p:tav tm="0">
                                              <p:val>
                                                <p:strVal val="#ppt_x"/>
                                              </p:val>
                                            </p:tav>
                                            <p:tav tm="100000">
                                              <p:val>
                                                <p:strVal val="#ppt_x"/>
                                              </p:val>
                                            </p:tav>
                                          </p:tavLst>
                                        </p:anim>
                                        <p:anim calcmode="lin" valueType="num">
                                          <p:cBhvr additive="base">
                                            <p:cTn id="17" dur="75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up)">
                                          <p:cBhvr>
                                            <p:cTn id="21" dur="1250"/>
                                            <p:tgtEl>
                                              <p:spTgt spid="17"/>
                                            </p:tgtEl>
                                          </p:cBhvr>
                                        </p:animEffect>
                                      </p:childTnLst>
                                    </p:cTn>
                                  </p:par>
                                  <p:par>
                                    <p:cTn id="22" presetID="53" presetClass="entr" presetSubtype="16" fill="hold" nodeType="withEffect">
                                      <p:stCondLst>
                                        <p:cond delay="50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par>
                                    <p:cTn id="27" presetID="6" presetClass="emph" presetSubtype="0" decel="100000" autoRev="1" fill="hold" nodeType="withEffect">
                                      <p:stCondLst>
                                        <p:cond delay="500"/>
                                      </p:stCondLst>
                                      <p:childTnLst>
                                        <p:animScale>
                                          <p:cBhvr>
                                            <p:cTn id="28" dur="300" fill="hold"/>
                                            <p:tgtEl>
                                              <p:spTgt spid="18"/>
                                            </p:tgtEl>
                                          </p:cBhvr>
                                          <p:by x="130000" y="130000"/>
                                        </p:animScale>
                                      </p:childTnLst>
                                    </p:cTn>
                                  </p:par>
                                  <p:par>
                                    <p:cTn id="29" presetID="53" presetClass="entr" presetSubtype="16" fill="hold" nodeType="withEffect">
                                      <p:stCondLst>
                                        <p:cond delay="75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par>
                                    <p:cTn id="34" presetID="6" presetClass="emph" presetSubtype="0" decel="100000" autoRev="1" fill="hold" nodeType="withEffect">
                                      <p:stCondLst>
                                        <p:cond delay="750"/>
                                      </p:stCondLst>
                                      <p:childTnLst>
                                        <p:animScale>
                                          <p:cBhvr>
                                            <p:cTn id="35" dur="300" fill="hold"/>
                                            <p:tgtEl>
                                              <p:spTgt spid="21"/>
                                            </p:tgtEl>
                                          </p:cBhvr>
                                          <p:by x="130000" y="130000"/>
                                        </p:animScale>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750" fill="hold"/>
                                            <p:tgtEl>
                                              <p:spTgt spid="8"/>
                                            </p:tgtEl>
                                            <p:attrNameLst>
                                              <p:attrName>ppt_x</p:attrName>
                                            </p:attrNameLst>
                                          </p:cBhvr>
                                          <p:tavLst>
                                            <p:tav tm="0">
                                              <p:val>
                                                <p:strVal val="#ppt_x"/>
                                              </p:val>
                                            </p:tav>
                                            <p:tav tm="100000">
                                              <p:val>
                                                <p:strVal val="#ppt_x"/>
                                              </p:val>
                                            </p:tav>
                                          </p:tavLst>
                                        </p:anim>
                                        <p:anim calcmode="lin" valueType="num">
                                          <p:cBhvr additive="base">
                                            <p:cTn id="40" dur="750" fill="hold"/>
                                            <p:tgtEl>
                                              <p:spTgt spid="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750" fill="hold"/>
                                            <p:tgtEl>
                                              <p:spTgt spid="12"/>
                                            </p:tgtEl>
                                            <p:attrNameLst>
                                              <p:attrName>ppt_x</p:attrName>
                                            </p:attrNameLst>
                                          </p:cBhvr>
                                          <p:tavLst>
                                            <p:tav tm="0">
                                              <p:val>
                                                <p:strVal val="#ppt_x"/>
                                              </p:val>
                                            </p:tav>
                                            <p:tav tm="100000">
                                              <p:val>
                                                <p:strVal val="#ppt_x"/>
                                              </p:val>
                                            </p:tav>
                                          </p:tavLst>
                                        </p:anim>
                                        <p:anim calcmode="lin" valueType="num">
                                          <p:cBhvr additive="base">
                                            <p:cTn id="44" dur="750" fill="hold"/>
                                            <p:tgtEl>
                                              <p:spTgt spid="12"/>
                                            </p:tgtEl>
                                            <p:attrNameLst>
                                              <p:attrName>ppt_y</p:attrName>
                                            </p:attrNameLst>
                                          </p:cBhvr>
                                          <p:tavLst>
                                            <p:tav tm="0">
                                              <p:val>
                                                <p:strVal val="1+#ppt_h/2"/>
                                              </p:val>
                                            </p:tav>
                                            <p:tav tm="100000">
                                              <p:val>
                                                <p:strVal val="#ppt_y"/>
                                              </p:val>
                                            </p:tav>
                                          </p:tavLst>
                                        </p:anim>
                                      </p:childTnLst>
                                    </p:cTn>
                                  </p:par>
                                  <p:par>
                                    <p:cTn id="45" presetID="12" presetClass="entr" presetSubtype="4" fill="hold" grpId="0" nodeType="withEffect">
                                      <p:stCondLst>
                                        <p:cond delay="50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750"/>
                                            <p:tgtEl>
                                              <p:spTgt spid="13"/>
                                            </p:tgtEl>
                                            <p:attrNameLst>
                                              <p:attrName>ppt_y</p:attrName>
                                            </p:attrNameLst>
                                          </p:cBhvr>
                                          <p:tavLst>
                                            <p:tav tm="0">
                                              <p:val>
                                                <p:strVal val="#ppt_y+#ppt_h*1.125000"/>
                                              </p:val>
                                            </p:tav>
                                            <p:tav tm="100000">
                                              <p:val>
                                                <p:strVal val="#ppt_y"/>
                                              </p:val>
                                            </p:tav>
                                          </p:tavLst>
                                        </p:anim>
                                        <p:animEffect transition="in" filter="wipe(up)">
                                          <p:cBhvr>
                                            <p:cTn id="48" dur="750"/>
                                            <p:tgtEl>
                                              <p:spTgt spid="13"/>
                                            </p:tgtEl>
                                          </p:cBhvr>
                                        </p:animEffect>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750" fill="hold"/>
                                            <p:tgtEl>
                                              <p:spTgt spid="14"/>
                                            </p:tgtEl>
                                            <p:attrNameLst>
                                              <p:attrName>ppt_x</p:attrName>
                                            </p:attrNameLst>
                                          </p:cBhvr>
                                          <p:tavLst>
                                            <p:tav tm="0">
                                              <p:val>
                                                <p:strVal val="#ppt_x"/>
                                              </p:val>
                                            </p:tav>
                                            <p:tav tm="100000">
                                              <p:val>
                                                <p:strVal val="#ppt_x"/>
                                              </p:val>
                                            </p:tav>
                                          </p:tavLst>
                                        </p:anim>
                                        <p:anim calcmode="lin" valueType="num">
                                          <p:cBhvr additive="base">
                                            <p:cTn id="53" dur="750" fill="hold"/>
                                            <p:tgtEl>
                                              <p:spTgt spid="14"/>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750" fill="hold"/>
                                            <p:tgtEl>
                                              <p:spTgt spid="15"/>
                                            </p:tgtEl>
                                            <p:attrNameLst>
                                              <p:attrName>ppt_x</p:attrName>
                                            </p:attrNameLst>
                                          </p:cBhvr>
                                          <p:tavLst>
                                            <p:tav tm="0">
                                              <p:val>
                                                <p:strVal val="#ppt_x"/>
                                              </p:val>
                                            </p:tav>
                                            <p:tav tm="100000">
                                              <p:val>
                                                <p:strVal val="#ppt_x"/>
                                              </p:val>
                                            </p:tav>
                                          </p:tavLst>
                                        </p:anim>
                                        <p:anim calcmode="lin" valueType="num">
                                          <p:cBhvr additive="base">
                                            <p:cTn id="57" dur="750" fill="hold"/>
                                            <p:tgtEl>
                                              <p:spTgt spid="15"/>
                                            </p:tgtEl>
                                            <p:attrNameLst>
                                              <p:attrName>ppt_y</p:attrName>
                                            </p:attrNameLst>
                                          </p:cBhvr>
                                          <p:tavLst>
                                            <p:tav tm="0">
                                              <p:val>
                                                <p:strVal val="1+#ppt_h/2"/>
                                              </p:val>
                                            </p:tav>
                                            <p:tav tm="100000">
                                              <p:val>
                                                <p:strVal val="#ppt_y"/>
                                              </p:val>
                                            </p:tav>
                                          </p:tavLst>
                                        </p:anim>
                                      </p:childTnLst>
                                    </p:cTn>
                                  </p:par>
                                  <p:par>
                                    <p:cTn id="58" presetID="12" presetClass="entr" presetSubtype="4" fill="hold" grpId="0" nodeType="withEffect">
                                      <p:stCondLst>
                                        <p:cond delay="500"/>
                                      </p:stCondLst>
                                      <p:childTnLst>
                                        <p:set>
                                          <p:cBhvr>
                                            <p:cTn id="59" dur="1" fill="hold">
                                              <p:stCondLst>
                                                <p:cond delay="0"/>
                                              </p:stCondLst>
                                            </p:cTn>
                                            <p:tgtEl>
                                              <p:spTgt spid="16"/>
                                            </p:tgtEl>
                                            <p:attrNameLst>
                                              <p:attrName>style.visibility</p:attrName>
                                            </p:attrNameLst>
                                          </p:cBhvr>
                                          <p:to>
                                            <p:strVal val="visible"/>
                                          </p:to>
                                        </p:set>
                                        <p:anim calcmode="lin" valueType="num">
                                          <p:cBhvr additive="base">
                                            <p:cTn id="60" dur="750"/>
                                            <p:tgtEl>
                                              <p:spTgt spid="16"/>
                                            </p:tgtEl>
                                            <p:attrNameLst>
                                              <p:attrName>ppt_y</p:attrName>
                                            </p:attrNameLst>
                                          </p:cBhvr>
                                          <p:tavLst>
                                            <p:tav tm="0">
                                              <p:val>
                                                <p:strVal val="#ppt_y+#ppt_h*1.125000"/>
                                              </p:val>
                                            </p:tav>
                                            <p:tav tm="100000">
                                              <p:val>
                                                <p:strVal val="#ppt_y"/>
                                              </p:val>
                                            </p:tav>
                                          </p:tavLst>
                                        </p:anim>
                                        <p:animEffect transition="in" filter="wipe(up)">
                                          <p:cBhvr>
                                            <p:cTn id="61"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P spid="14" grpId="0"/>
          <p:bldP spid="15" grpId="0"/>
          <p:bldP spid="16" grpId="0"/>
          <p:bldP spid="6" grpId="0" animBg="1"/>
          <p:bldP spid="24"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a:noFill/>
        </p:spPr>
      </p:pic>
      <p:sp>
        <p:nvSpPr>
          <p:cNvPr id="6" name="矩形 5"/>
          <p:cNvSpPr/>
          <p:nvPr/>
        </p:nvSpPr>
        <p:spPr>
          <a:xfrm>
            <a:off x="931114" y="321868"/>
            <a:ext cx="2044604" cy="400110"/>
          </a:xfrm>
          <a:prstGeom prst="rect">
            <a:avLst/>
          </a:prstGeom>
        </p:spPr>
        <p:txBody>
          <a:bodyPr wrap="square">
            <a:spAutoFit/>
          </a:bodyPr>
          <a:lstStyle/>
          <a:p>
            <a:r>
              <a:rPr lang="zh-CN" altLang="en-US" sz="2000" dirty="0">
                <a:solidFill>
                  <a:srgbClr val="C00000"/>
                </a:solidFill>
                <a:latin typeface="微软雅黑" panose="020B0503020204020204" pitchFamily="34" charset="-122"/>
                <a:ea typeface="微软雅黑" panose="020B0503020204020204" pitchFamily="34" charset="-122"/>
              </a:rPr>
              <a:t>经营理念</a:t>
            </a:r>
            <a:endParaRPr lang="en-US" altLang="zh-CN" sz="2000" dirty="0">
              <a:solidFill>
                <a:srgbClr val="C00000"/>
              </a:solidFill>
              <a:latin typeface="微软雅黑" panose="020B0503020204020204" pitchFamily="34" charset="-122"/>
              <a:ea typeface="微软雅黑" panose="020B0503020204020204" pitchFamily="34" charset="-122"/>
            </a:endParaRPr>
          </a:p>
        </p:txBody>
      </p:sp>
      <p:grpSp>
        <p:nvGrpSpPr>
          <p:cNvPr id="7" name="Group 97"/>
          <p:cNvGrpSpPr/>
          <p:nvPr/>
        </p:nvGrpSpPr>
        <p:grpSpPr>
          <a:xfrm>
            <a:off x="1353061" y="1881777"/>
            <a:ext cx="3383472" cy="2921863"/>
            <a:chOff x="647701" y="1282362"/>
            <a:chExt cx="2770687" cy="2392681"/>
          </a:xfrm>
          <a:solidFill>
            <a:srgbClr val="C00000"/>
          </a:solidFill>
        </p:grpSpPr>
        <p:grpSp>
          <p:nvGrpSpPr>
            <p:cNvPr id="8" name="Group 96"/>
            <p:cNvGrpSpPr/>
            <p:nvPr/>
          </p:nvGrpSpPr>
          <p:grpSpPr>
            <a:xfrm>
              <a:off x="647701" y="1845892"/>
              <a:ext cx="2770687" cy="1829151"/>
              <a:chOff x="647701" y="1845892"/>
              <a:chExt cx="2770687" cy="1829151"/>
            </a:xfrm>
            <a:grpFill/>
          </p:grpSpPr>
          <p:grpSp>
            <p:nvGrpSpPr>
              <p:cNvPr id="13" name="Group 6"/>
              <p:cNvGrpSpPr/>
              <p:nvPr/>
            </p:nvGrpSpPr>
            <p:grpSpPr>
              <a:xfrm>
                <a:off x="647701" y="2428011"/>
                <a:ext cx="1402260" cy="1247032"/>
                <a:chOff x="647704" y="2190750"/>
                <a:chExt cx="1028697" cy="1405890"/>
              </a:xfrm>
              <a:grpFill/>
            </p:grpSpPr>
            <p:sp>
              <p:nvSpPr>
                <p:cNvPr id="15" name="Rectangle 3"/>
                <p:cNvSpPr/>
                <p:nvPr/>
              </p:nvSpPr>
              <p:spPr>
                <a:xfrm>
                  <a:off x="647704" y="2190750"/>
                  <a:ext cx="1028697" cy="914400"/>
                </a:xfrm>
                <a:prstGeom prst="rect">
                  <a:avLst/>
                </a:prstGeom>
                <a:grpFill/>
                <a:ln w="12700" cap="flat" cmpd="sng" algn="ctr">
                  <a:noFill/>
                  <a:prstDash val="solid"/>
                  <a:miter lim="800000"/>
                </a:ln>
                <a:effectLst/>
              </p:spPr>
              <p:txBody>
                <a:bodyPr rtlCol="0" anchor="ct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en-US" sz="1215"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6" name="Down Arrow 4"/>
                <p:cNvSpPr/>
                <p:nvPr/>
              </p:nvSpPr>
              <p:spPr>
                <a:xfrm>
                  <a:off x="862697" y="3105150"/>
                  <a:ext cx="598711" cy="491490"/>
                </a:xfrm>
                <a:prstGeom prst="downArrow">
                  <a:avLst/>
                </a:prstGeom>
                <a:grpFill/>
                <a:ln w="12700" cap="flat" cmpd="sng" algn="ctr">
                  <a:noFill/>
                  <a:prstDash val="solid"/>
                  <a:miter lim="800000"/>
                </a:ln>
                <a:effectLst/>
              </p:spPr>
              <p:txBody>
                <a:bodyPr rtlCol="0" anchor="ct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en-US" sz="1215"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14" name="Freeform 35"/>
              <p:cNvSpPr/>
              <p:nvPr/>
            </p:nvSpPr>
            <p:spPr>
              <a:xfrm>
                <a:off x="647701" y="1845892"/>
                <a:ext cx="2770687" cy="582118"/>
              </a:xfrm>
              <a:custGeom>
                <a:avLst/>
                <a:gdLst>
                  <a:gd name="connsiteX0" fmla="*/ 0 w 1402260"/>
                  <a:gd name="connsiteY0" fmla="*/ 0 h 1108710"/>
                  <a:gd name="connsiteX1" fmla="*/ 1402260 w 1402260"/>
                  <a:gd name="connsiteY1" fmla="*/ 0 h 1108710"/>
                  <a:gd name="connsiteX2" fmla="*/ 1402260 w 1402260"/>
                  <a:gd name="connsiteY2" fmla="*/ 1108710 h 1108710"/>
                  <a:gd name="connsiteX3" fmla="*/ 0 w 1402260"/>
                  <a:gd name="connsiteY3" fmla="*/ 1108710 h 1108710"/>
                  <a:gd name="connsiteX4" fmla="*/ 0 w 1402260"/>
                  <a:gd name="connsiteY4" fmla="*/ 0 h 1108710"/>
                  <a:gd name="connsiteX0-1" fmla="*/ 0 w 2049962"/>
                  <a:gd name="connsiteY0-2" fmla="*/ 0 h 1108710"/>
                  <a:gd name="connsiteX1-3" fmla="*/ 2049962 w 2049962"/>
                  <a:gd name="connsiteY1-4" fmla="*/ 133350 h 1108710"/>
                  <a:gd name="connsiteX2-5" fmla="*/ 1402260 w 2049962"/>
                  <a:gd name="connsiteY2-6" fmla="*/ 1108710 h 1108710"/>
                  <a:gd name="connsiteX3-7" fmla="*/ 0 w 2049962"/>
                  <a:gd name="connsiteY3-8" fmla="*/ 1108710 h 1108710"/>
                  <a:gd name="connsiteX4-9" fmla="*/ 0 w 2049962"/>
                  <a:gd name="connsiteY4-10" fmla="*/ 0 h 1108710"/>
                  <a:gd name="connsiteX0-11" fmla="*/ 1600200 w 2049962"/>
                  <a:gd name="connsiteY0-12" fmla="*/ 0 h 975360"/>
                  <a:gd name="connsiteX1-13" fmla="*/ 2049962 w 2049962"/>
                  <a:gd name="connsiteY1-14" fmla="*/ 0 h 975360"/>
                  <a:gd name="connsiteX2-15" fmla="*/ 1402260 w 2049962"/>
                  <a:gd name="connsiteY2-16" fmla="*/ 975360 h 975360"/>
                  <a:gd name="connsiteX3-17" fmla="*/ 0 w 2049962"/>
                  <a:gd name="connsiteY3-18" fmla="*/ 975360 h 975360"/>
                  <a:gd name="connsiteX4-19" fmla="*/ 1600200 w 2049962"/>
                  <a:gd name="connsiteY4-20" fmla="*/ 0 h 975360"/>
                  <a:gd name="connsiteX0-21" fmla="*/ 1600200 w 2811962"/>
                  <a:gd name="connsiteY0-22" fmla="*/ 0 h 975360"/>
                  <a:gd name="connsiteX1-23" fmla="*/ 2811962 w 2811962"/>
                  <a:gd name="connsiteY1-24" fmla="*/ 0 h 975360"/>
                  <a:gd name="connsiteX2-25" fmla="*/ 1402260 w 2811962"/>
                  <a:gd name="connsiteY2-26" fmla="*/ 975360 h 975360"/>
                  <a:gd name="connsiteX3-27" fmla="*/ 0 w 2811962"/>
                  <a:gd name="connsiteY3-28" fmla="*/ 975360 h 975360"/>
                  <a:gd name="connsiteX4-29" fmla="*/ 1600200 w 2811962"/>
                  <a:gd name="connsiteY4-30" fmla="*/ 0 h 975360"/>
                  <a:gd name="connsiteX0-31" fmla="*/ 1600200 w 2770687"/>
                  <a:gd name="connsiteY0-32" fmla="*/ 4753 h 980113"/>
                  <a:gd name="connsiteX1-33" fmla="*/ 2770687 w 2770687"/>
                  <a:gd name="connsiteY1-34" fmla="*/ 0 h 980113"/>
                  <a:gd name="connsiteX2-35" fmla="*/ 1402260 w 2770687"/>
                  <a:gd name="connsiteY2-36" fmla="*/ 980113 h 980113"/>
                  <a:gd name="connsiteX3-37" fmla="*/ 0 w 2770687"/>
                  <a:gd name="connsiteY3-38" fmla="*/ 980113 h 980113"/>
                  <a:gd name="connsiteX4-39" fmla="*/ 1600200 w 2770687"/>
                  <a:gd name="connsiteY4-40" fmla="*/ 4753 h 980113"/>
                  <a:gd name="connsiteX0-41" fmla="*/ 2362200 w 2770687"/>
                  <a:gd name="connsiteY0-42" fmla="*/ 4753 h 980113"/>
                  <a:gd name="connsiteX1-43" fmla="*/ 2770687 w 2770687"/>
                  <a:gd name="connsiteY1-44" fmla="*/ 0 h 980113"/>
                  <a:gd name="connsiteX2-45" fmla="*/ 1402260 w 2770687"/>
                  <a:gd name="connsiteY2-46" fmla="*/ 980113 h 980113"/>
                  <a:gd name="connsiteX3-47" fmla="*/ 0 w 2770687"/>
                  <a:gd name="connsiteY3-48" fmla="*/ 980113 h 980113"/>
                  <a:gd name="connsiteX4-49" fmla="*/ 2362200 w 2770687"/>
                  <a:gd name="connsiteY4-50" fmla="*/ 4753 h 980113"/>
                  <a:gd name="connsiteX0-51" fmla="*/ 2319337 w 2770687"/>
                  <a:gd name="connsiteY0-52" fmla="*/ 4753 h 980113"/>
                  <a:gd name="connsiteX1-53" fmla="*/ 2770687 w 2770687"/>
                  <a:gd name="connsiteY1-54" fmla="*/ 0 h 980113"/>
                  <a:gd name="connsiteX2-55" fmla="*/ 1402260 w 2770687"/>
                  <a:gd name="connsiteY2-56" fmla="*/ 980113 h 980113"/>
                  <a:gd name="connsiteX3-57" fmla="*/ 0 w 2770687"/>
                  <a:gd name="connsiteY3-58" fmla="*/ 980113 h 980113"/>
                  <a:gd name="connsiteX4-59" fmla="*/ 2319337 w 2770687"/>
                  <a:gd name="connsiteY4-60" fmla="*/ 4753 h 980113"/>
                  <a:gd name="connsiteX0-61" fmla="*/ 2319337 w 2770687"/>
                  <a:gd name="connsiteY0-62" fmla="*/ 0 h 982490"/>
                  <a:gd name="connsiteX1-63" fmla="*/ 2770687 w 2770687"/>
                  <a:gd name="connsiteY1-64" fmla="*/ 2377 h 982490"/>
                  <a:gd name="connsiteX2-65" fmla="*/ 1402260 w 2770687"/>
                  <a:gd name="connsiteY2-66" fmla="*/ 982490 h 982490"/>
                  <a:gd name="connsiteX3-67" fmla="*/ 0 w 2770687"/>
                  <a:gd name="connsiteY3-68" fmla="*/ 982490 h 982490"/>
                  <a:gd name="connsiteX4-69" fmla="*/ 2319337 w 2770687"/>
                  <a:gd name="connsiteY4-70" fmla="*/ 0 h 98249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70687" h="982490">
                    <a:moveTo>
                      <a:pt x="2319337" y="0"/>
                    </a:moveTo>
                    <a:lnTo>
                      <a:pt x="2770687" y="2377"/>
                    </a:lnTo>
                    <a:lnTo>
                      <a:pt x="1402260" y="982490"/>
                    </a:lnTo>
                    <a:lnTo>
                      <a:pt x="0" y="982490"/>
                    </a:lnTo>
                    <a:lnTo>
                      <a:pt x="2319337" y="0"/>
                    </a:lnTo>
                    <a:close/>
                  </a:path>
                </a:pathLst>
              </a:custGeom>
              <a:solidFill>
                <a:srgbClr val="990000"/>
              </a:solidFill>
              <a:ln w="12700" cap="flat" cmpd="sng" algn="ctr">
                <a:noFill/>
                <a:prstDash val="solid"/>
                <a:miter lim="800000"/>
              </a:ln>
              <a:effectLst/>
            </p:spPr>
            <p:txBody>
              <a:bodyPr rtlCol="0" anchor="ct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en-US" sz="1215"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9" name="Rectangle 37"/>
            <p:cNvSpPr/>
            <p:nvPr/>
          </p:nvSpPr>
          <p:spPr>
            <a:xfrm>
              <a:off x="2965450" y="1282362"/>
              <a:ext cx="450577" cy="567755"/>
            </a:xfrm>
            <a:prstGeom prst="rect">
              <a:avLst/>
            </a:prstGeom>
            <a:grpFill/>
            <a:ln w="12700" cap="flat" cmpd="sng" algn="ctr">
              <a:noFill/>
              <a:prstDash val="solid"/>
              <a:miter lim="800000"/>
            </a:ln>
            <a:effectLst/>
          </p:spPr>
          <p:txBody>
            <a:bodyPr rtlCol="0" anchor="ctr"/>
            <a:lstStyle/>
            <a:p>
              <a:pPr marL="0" marR="0" lvl="0" indent="0" algn="ctr" defTabSz="914400" eaLnBrk="1" fontAlgn="base" latinLnBrk="0" hangingPunct="1">
                <a:lnSpc>
                  <a:spcPct val="120000"/>
                </a:lnSpc>
                <a:spcBef>
                  <a:spcPct val="0"/>
                </a:spcBef>
                <a:spcAft>
                  <a:spcPct val="0"/>
                </a:spcAft>
                <a:buClrTx/>
                <a:buSzTx/>
                <a:buFontTx/>
                <a:buNone/>
                <a:defRPr/>
              </a:pPr>
              <a:r>
                <a:rPr kumimoji="0" lang="en-US" sz="1215"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01</a:t>
              </a:r>
            </a:p>
          </p:txBody>
        </p:sp>
      </p:grpSp>
      <p:grpSp>
        <p:nvGrpSpPr>
          <p:cNvPr id="17" name="Group 98"/>
          <p:cNvGrpSpPr/>
          <p:nvPr/>
        </p:nvGrpSpPr>
        <p:grpSpPr>
          <a:xfrm>
            <a:off x="3312352" y="1881777"/>
            <a:ext cx="2266393" cy="2921863"/>
            <a:chOff x="2252141" y="1282362"/>
            <a:chExt cx="1855924" cy="2392681"/>
          </a:xfrm>
          <a:solidFill>
            <a:srgbClr val="C00000"/>
          </a:solidFill>
        </p:grpSpPr>
        <p:grpSp>
          <p:nvGrpSpPr>
            <p:cNvPr id="18" name="Group 22"/>
            <p:cNvGrpSpPr/>
            <p:nvPr/>
          </p:nvGrpSpPr>
          <p:grpSpPr>
            <a:xfrm>
              <a:off x="2252142" y="2428011"/>
              <a:ext cx="1402260" cy="1247032"/>
              <a:chOff x="647704" y="2190750"/>
              <a:chExt cx="1028697" cy="1405890"/>
            </a:xfrm>
            <a:grpFill/>
          </p:grpSpPr>
          <p:sp>
            <p:nvSpPr>
              <p:cNvPr id="21" name="Rectangle 23"/>
              <p:cNvSpPr/>
              <p:nvPr/>
            </p:nvSpPr>
            <p:spPr>
              <a:xfrm>
                <a:off x="647704" y="2190750"/>
                <a:ext cx="1028697" cy="914400"/>
              </a:xfrm>
              <a:prstGeom prst="rect">
                <a:avLst/>
              </a:prstGeom>
              <a:grpFill/>
              <a:ln w="12700" cap="flat" cmpd="sng" algn="ctr">
                <a:noFill/>
                <a:prstDash val="solid"/>
                <a:miter lim="800000"/>
              </a:ln>
              <a:effectLst/>
            </p:spPr>
            <p:txBody>
              <a:bodyPr rtlCol="0" anchor="ct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en-US" sz="1215"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2" name="Down Arrow 24"/>
              <p:cNvSpPr/>
              <p:nvPr/>
            </p:nvSpPr>
            <p:spPr>
              <a:xfrm>
                <a:off x="862697" y="3105150"/>
                <a:ext cx="598711" cy="491490"/>
              </a:xfrm>
              <a:prstGeom prst="downArrow">
                <a:avLst/>
              </a:prstGeom>
              <a:grpFill/>
              <a:ln w="12700" cap="flat" cmpd="sng" algn="ctr">
                <a:noFill/>
                <a:prstDash val="solid"/>
                <a:miter lim="800000"/>
              </a:ln>
              <a:effectLst/>
            </p:spPr>
            <p:txBody>
              <a:bodyPr rtlCol="0" anchor="ct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en-US" sz="1215"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19" name="Freeform 43"/>
            <p:cNvSpPr/>
            <p:nvPr/>
          </p:nvSpPr>
          <p:spPr>
            <a:xfrm>
              <a:off x="2252141" y="1846597"/>
              <a:ext cx="1852591" cy="581414"/>
            </a:xfrm>
            <a:custGeom>
              <a:avLst/>
              <a:gdLst>
                <a:gd name="connsiteX0" fmla="*/ 0 w 1402260"/>
                <a:gd name="connsiteY0" fmla="*/ 0 h 1108710"/>
                <a:gd name="connsiteX1" fmla="*/ 1402260 w 1402260"/>
                <a:gd name="connsiteY1" fmla="*/ 0 h 1108710"/>
                <a:gd name="connsiteX2" fmla="*/ 1402260 w 1402260"/>
                <a:gd name="connsiteY2" fmla="*/ 1108710 h 1108710"/>
                <a:gd name="connsiteX3" fmla="*/ 0 w 1402260"/>
                <a:gd name="connsiteY3" fmla="*/ 1108710 h 1108710"/>
                <a:gd name="connsiteX4" fmla="*/ 0 w 1402260"/>
                <a:gd name="connsiteY4" fmla="*/ 0 h 1108710"/>
                <a:gd name="connsiteX0-1" fmla="*/ 0 w 2049962"/>
                <a:gd name="connsiteY0-2" fmla="*/ 0 h 1108710"/>
                <a:gd name="connsiteX1-3" fmla="*/ 2049962 w 2049962"/>
                <a:gd name="connsiteY1-4" fmla="*/ 133350 h 1108710"/>
                <a:gd name="connsiteX2-5" fmla="*/ 1402260 w 2049962"/>
                <a:gd name="connsiteY2-6" fmla="*/ 1108710 h 1108710"/>
                <a:gd name="connsiteX3-7" fmla="*/ 0 w 2049962"/>
                <a:gd name="connsiteY3-8" fmla="*/ 1108710 h 1108710"/>
                <a:gd name="connsiteX4-9" fmla="*/ 0 w 2049962"/>
                <a:gd name="connsiteY4-10" fmla="*/ 0 h 1108710"/>
                <a:gd name="connsiteX0-11" fmla="*/ 1600200 w 2049962"/>
                <a:gd name="connsiteY0-12" fmla="*/ 0 h 975360"/>
                <a:gd name="connsiteX1-13" fmla="*/ 2049962 w 2049962"/>
                <a:gd name="connsiteY1-14" fmla="*/ 0 h 975360"/>
                <a:gd name="connsiteX2-15" fmla="*/ 1402260 w 2049962"/>
                <a:gd name="connsiteY2-16" fmla="*/ 975360 h 975360"/>
                <a:gd name="connsiteX3-17" fmla="*/ 0 w 2049962"/>
                <a:gd name="connsiteY3-18" fmla="*/ 975360 h 975360"/>
                <a:gd name="connsiteX4-19" fmla="*/ 1600200 w 2049962"/>
                <a:gd name="connsiteY4-20" fmla="*/ 0 h 975360"/>
                <a:gd name="connsiteX0-21" fmla="*/ 609600 w 2049962"/>
                <a:gd name="connsiteY0-22" fmla="*/ 0 h 975360"/>
                <a:gd name="connsiteX1-23" fmla="*/ 2049962 w 2049962"/>
                <a:gd name="connsiteY1-24" fmla="*/ 0 h 975360"/>
                <a:gd name="connsiteX2-25" fmla="*/ 1402260 w 2049962"/>
                <a:gd name="connsiteY2-26" fmla="*/ 975360 h 975360"/>
                <a:gd name="connsiteX3-27" fmla="*/ 0 w 2049962"/>
                <a:gd name="connsiteY3-28" fmla="*/ 975360 h 975360"/>
                <a:gd name="connsiteX4-29" fmla="*/ 609600 w 2049962"/>
                <a:gd name="connsiteY4-30" fmla="*/ 0 h 975360"/>
                <a:gd name="connsiteX0-31" fmla="*/ 609600 w 1402260"/>
                <a:gd name="connsiteY0-32" fmla="*/ 0 h 975360"/>
                <a:gd name="connsiteX1-33" fmla="*/ 1211762 w 1402260"/>
                <a:gd name="connsiteY1-34" fmla="*/ 0 h 975360"/>
                <a:gd name="connsiteX2-35" fmla="*/ 1402260 w 1402260"/>
                <a:gd name="connsiteY2-36" fmla="*/ 975360 h 975360"/>
                <a:gd name="connsiteX3-37" fmla="*/ 0 w 1402260"/>
                <a:gd name="connsiteY3-38" fmla="*/ 975360 h 975360"/>
                <a:gd name="connsiteX4-39" fmla="*/ 609600 w 1402260"/>
                <a:gd name="connsiteY4-40" fmla="*/ 0 h 975360"/>
                <a:gd name="connsiteX0-41" fmla="*/ 609600 w 1402260"/>
                <a:gd name="connsiteY0-42" fmla="*/ 0 h 975360"/>
                <a:gd name="connsiteX1-43" fmla="*/ 1059362 w 1402260"/>
                <a:gd name="connsiteY1-44" fmla="*/ 0 h 975360"/>
                <a:gd name="connsiteX2-45" fmla="*/ 1402260 w 1402260"/>
                <a:gd name="connsiteY2-46" fmla="*/ 975360 h 975360"/>
                <a:gd name="connsiteX3-47" fmla="*/ 0 w 1402260"/>
                <a:gd name="connsiteY3-48" fmla="*/ 975360 h 975360"/>
                <a:gd name="connsiteX4-49" fmla="*/ 609600 w 1402260"/>
                <a:gd name="connsiteY4-50" fmla="*/ 0 h 975360"/>
                <a:gd name="connsiteX0-51" fmla="*/ 609600 w 1862116"/>
                <a:gd name="connsiteY0-52" fmla="*/ 15447 h 990807"/>
                <a:gd name="connsiteX1-53" fmla="*/ 1862116 w 1862116"/>
                <a:gd name="connsiteY1-54" fmla="*/ 0 h 990807"/>
                <a:gd name="connsiteX2-55" fmla="*/ 1402260 w 1862116"/>
                <a:gd name="connsiteY2-56" fmla="*/ 990807 h 990807"/>
                <a:gd name="connsiteX3-57" fmla="*/ 0 w 1862116"/>
                <a:gd name="connsiteY3-58" fmla="*/ 990807 h 990807"/>
                <a:gd name="connsiteX4-59" fmla="*/ 609600 w 1862116"/>
                <a:gd name="connsiteY4-60" fmla="*/ 15447 h 990807"/>
                <a:gd name="connsiteX0-61" fmla="*/ 1425575 w 1862116"/>
                <a:gd name="connsiteY0-62" fmla="*/ 5940 h 990807"/>
                <a:gd name="connsiteX1-63" fmla="*/ 1862116 w 1862116"/>
                <a:gd name="connsiteY1-64" fmla="*/ 0 h 990807"/>
                <a:gd name="connsiteX2-65" fmla="*/ 1402260 w 1862116"/>
                <a:gd name="connsiteY2-66" fmla="*/ 990807 h 990807"/>
                <a:gd name="connsiteX3-67" fmla="*/ 0 w 1862116"/>
                <a:gd name="connsiteY3-68" fmla="*/ 990807 h 990807"/>
                <a:gd name="connsiteX4-69" fmla="*/ 1425575 w 1862116"/>
                <a:gd name="connsiteY4-70" fmla="*/ 5940 h 990807"/>
                <a:gd name="connsiteX0-71" fmla="*/ 1408906 w 1862116"/>
                <a:gd name="connsiteY0-72" fmla="*/ 5940 h 990807"/>
                <a:gd name="connsiteX1-73" fmla="*/ 1862116 w 1862116"/>
                <a:gd name="connsiteY1-74" fmla="*/ 0 h 990807"/>
                <a:gd name="connsiteX2-75" fmla="*/ 1402260 w 1862116"/>
                <a:gd name="connsiteY2-76" fmla="*/ 990807 h 990807"/>
                <a:gd name="connsiteX3-77" fmla="*/ 0 w 1862116"/>
                <a:gd name="connsiteY3-78" fmla="*/ 990807 h 990807"/>
                <a:gd name="connsiteX4-79" fmla="*/ 1408906 w 1862116"/>
                <a:gd name="connsiteY4-80" fmla="*/ 5940 h 990807"/>
                <a:gd name="connsiteX0-81" fmla="*/ 1411287 w 1862116"/>
                <a:gd name="connsiteY0-82" fmla="*/ 16636 h 990807"/>
                <a:gd name="connsiteX1-83" fmla="*/ 1862116 w 1862116"/>
                <a:gd name="connsiteY1-84" fmla="*/ 0 h 990807"/>
                <a:gd name="connsiteX2-85" fmla="*/ 1402260 w 1862116"/>
                <a:gd name="connsiteY2-86" fmla="*/ 990807 h 990807"/>
                <a:gd name="connsiteX3-87" fmla="*/ 0 w 1862116"/>
                <a:gd name="connsiteY3-88" fmla="*/ 990807 h 990807"/>
                <a:gd name="connsiteX4-89" fmla="*/ 1411287 w 1862116"/>
                <a:gd name="connsiteY4-90" fmla="*/ 16636 h 990807"/>
                <a:gd name="connsiteX0-91" fmla="*/ 1411287 w 1852591"/>
                <a:gd name="connsiteY0-92" fmla="*/ 2376 h 976547"/>
                <a:gd name="connsiteX1-93" fmla="*/ 1852591 w 1852591"/>
                <a:gd name="connsiteY1-94" fmla="*/ 0 h 976547"/>
                <a:gd name="connsiteX2-95" fmla="*/ 1402260 w 1852591"/>
                <a:gd name="connsiteY2-96" fmla="*/ 976547 h 976547"/>
                <a:gd name="connsiteX3-97" fmla="*/ 0 w 1852591"/>
                <a:gd name="connsiteY3-98" fmla="*/ 976547 h 976547"/>
                <a:gd name="connsiteX4-99" fmla="*/ 1411287 w 1852591"/>
                <a:gd name="connsiteY4-100" fmla="*/ 2376 h 976547"/>
                <a:gd name="connsiteX0-101" fmla="*/ 1282699 w 1852591"/>
                <a:gd name="connsiteY0-102" fmla="*/ 0 h 1073989"/>
                <a:gd name="connsiteX1-103" fmla="*/ 1852591 w 1852591"/>
                <a:gd name="connsiteY1-104" fmla="*/ 97442 h 1073989"/>
                <a:gd name="connsiteX2-105" fmla="*/ 1402260 w 1852591"/>
                <a:gd name="connsiteY2-106" fmla="*/ 1073989 h 1073989"/>
                <a:gd name="connsiteX3-107" fmla="*/ 0 w 1852591"/>
                <a:gd name="connsiteY3-108" fmla="*/ 1073989 h 1073989"/>
                <a:gd name="connsiteX4-109" fmla="*/ 1282699 w 1852591"/>
                <a:gd name="connsiteY4-110" fmla="*/ 0 h 1073989"/>
                <a:gd name="connsiteX0-111" fmla="*/ 1411286 w 1852591"/>
                <a:gd name="connsiteY0-112" fmla="*/ 0 h 981302"/>
                <a:gd name="connsiteX1-113" fmla="*/ 1852591 w 1852591"/>
                <a:gd name="connsiteY1-114" fmla="*/ 4755 h 981302"/>
                <a:gd name="connsiteX2-115" fmla="*/ 1402260 w 1852591"/>
                <a:gd name="connsiteY2-116" fmla="*/ 981302 h 981302"/>
                <a:gd name="connsiteX3-117" fmla="*/ 0 w 1852591"/>
                <a:gd name="connsiteY3-118" fmla="*/ 981302 h 981302"/>
                <a:gd name="connsiteX4-119" fmla="*/ 1411286 w 1852591"/>
                <a:gd name="connsiteY4-120" fmla="*/ 0 h 98130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52591" h="981302">
                  <a:moveTo>
                    <a:pt x="1411286" y="0"/>
                  </a:moveTo>
                  <a:lnTo>
                    <a:pt x="1852591" y="4755"/>
                  </a:lnTo>
                  <a:lnTo>
                    <a:pt x="1402260" y="981302"/>
                  </a:lnTo>
                  <a:lnTo>
                    <a:pt x="0" y="981302"/>
                  </a:lnTo>
                  <a:lnTo>
                    <a:pt x="1411286" y="0"/>
                  </a:lnTo>
                  <a:close/>
                </a:path>
              </a:pathLst>
            </a:custGeom>
            <a:solidFill>
              <a:srgbClr val="990000"/>
            </a:solidFill>
            <a:ln w="12700" cap="flat" cmpd="sng" algn="ctr">
              <a:noFill/>
              <a:prstDash val="solid"/>
              <a:miter lim="800000"/>
            </a:ln>
            <a:effectLst/>
          </p:spPr>
          <p:txBody>
            <a:bodyPr rtlCol="0" anchor="ct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en-US" sz="1215"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 name="Rectangle 45"/>
            <p:cNvSpPr/>
            <p:nvPr/>
          </p:nvSpPr>
          <p:spPr>
            <a:xfrm>
              <a:off x="3657488" y="1282362"/>
              <a:ext cx="450577" cy="563530"/>
            </a:xfrm>
            <a:prstGeom prst="rect">
              <a:avLst/>
            </a:prstGeom>
            <a:grpFill/>
            <a:ln w="12700" cap="flat" cmpd="sng" algn="ctr">
              <a:noFill/>
              <a:prstDash val="solid"/>
              <a:miter lim="800000"/>
            </a:ln>
            <a:effectLst/>
          </p:spPr>
          <p:txBody>
            <a:bodyPr rtlCol="0" anchor="ctr"/>
            <a:lstStyle/>
            <a:p>
              <a:pPr marL="0" marR="0" lvl="0" indent="0" algn="ctr" defTabSz="914400" eaLnBrk="1" fontAlgn="base" latinLnBrk="0" hangingPunct="1">
                <a:lnSpc>
                  <a:spcPct val="120000"/>
                </a:lnSpc>
                <a:spcBef>
                  <a:spcPct val="0"/>
                </a:spcBef>
                <a:spcAft>
                  <a:spcPct val="0"/>
                </a:spcAft>
                <a:buClrTx/>
                <a:buSzTx/>
                <a:buFontTx/>
                <a:buNone/>
                <a:defRPr/>
              </a:pPr>
              <a:r>
                <a:rPr kumimoji="0" lang="en-US" sz="1215"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02</a:t>
              </a:r>
            </a:p>
          </p:txBody>
        </p:sp>
      </p:grpSp>
      <p:grpSp>
        <p:nvGrpSpPr>
          <p:cNvPr id="23" name="Group 99"/>
          <p:cNvGrpSpPr/>
          <p:nvPr/>
        </p:nvGrpSpPr>
        <p:grpSpPr>
          <a:xfrm>
            <a:off x="5271644" y="1881777"/>
            <a:ext cx="1712393" cy="2921863"/>
            <a:chOff x="3856583" y="1282362"/>
            <a:chExt cx="1402260" cy="2392681"/>
          </a:xfrm>
          <a:solidFill>
            <a:srgbClr val="C00000"/>
          </a:solidFill>
        </p:grpSpPr>
        <p:grpSp>
          <p:nvGrpSpPr>
            <p:cNvPr id="24" name="Group 25"/>
            <p:cNvGrpSpPr/>
            <p:nvPr/>
          </p:nvGrpSpPr>
          <p:grpSpPr>
            <a:xfrm>
              <a:off x="3856583" y="2428011"/>
              <a:ext cx="1402260" cy="1247032"/>
              <a:chOff x="647704" y="2190750"/>
              <a:chExt cx="1028697" cy="1405890"/>
            </a:xfrm>
            <a:grpFill/>
          </p:grpSpPr>
          <p:sp>
            <p:nvSpPr>
              <p:cNvPr id="27" name="Rectangle 26"/>
              <p:cNvSpPr/>
              <p:nvPr/>
            </p:nvSpPr>
            <p:spPr>
              <a:xfrm>
                <a:off x="647704" y="2190750"/>
                <a:ext cx="1028697" cy="914400"/>
              </a:xfrm>
              <a:prstGeom prst="rect">
                <a:avLst/>
              </a:prstGeom>
              <a:grpFill/>
              <a:ln w="12700" cap="flat" cmpd="sng" algn="ctr">
                <a:noFill/>
                <a:prstDash val="solid"/>
                <a:miter lim="800000"/>
              </a:ln>
              <a:effectLst/>
            </p:spPr>
            <p:txBody>
              <a:bodyPr rtlCol="0" anchor="ct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en-US" sz="1215"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8" name="Down Arrow 27"/>
              <p:cNvSpPr/>
              <p:nvPr/>
            </p:nvSpPr>
            <p:spPr>
              <a:xfrm>
                <a:off x="862697" y="3105150"/>
                <a:ext cx="598711" cy="491490"/>
              </a:xfrm>
              <a:prstGeom prst="downArrow">
                <a:avLst/>
              </a:prstGeom>
              <a:grpFill/>
              <a:ln w="12700" cap="flat" cmpd="sng" algn="ctr">
                <a:noFill/>
                <a:prstDash val="solid"/>
                <a:miter lim="800000"/>
              </a:ln>
              <a:effectLst/>
            </p:spPr>
            <p:txBody>
              <a:bodyPr rtlCol="0" anchor="ct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en-US" sz="1215"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25" name="Freeform 51"/>
            <p:cNvSpPr/>
            <p:nvPr/>
          </p:nvSpPr>
          <p:spPr>
            <a:xfrm>
              <a:off x="3856583" y="1848005"/>
              <a:ext cx="1402260" cy="580005"/>
            </a:xfrm>
            <a:custGeom>
              <a:avLst/>
              <a:gdLst>
                <a:gd name="connsiteX0" fmla="*/ 0 w 1402260"/>
                <a:gd name="connsiteY0" fmla="*/ 0 h 1108710"/>
                <a:gd name="connsiteX1" fmla="*/ 1402260 w 1402260"/>
                <a:gd name="connsiteY1" fmla="*/ 0 h 1108710"/>
                <a:gd name="connsiteX2" fmla="*/ 1402260 w 1402260"/>
                <a:gd name="connsiteY2" fmla="*/ 1108710 h 1108710"/>
                <a:gd name="connsiteX3" fmla="*/ 0 w 1402260"/>
                <a:gd name="connsiteY3" fmla="*/ 1108710 h 1108710"/>
                <a:gd name="connsiteX4" fmla="*/ 0 w 1402260"/>
                <a:gd name="connsiteY4" fmla="*/ 0 h 1108710"/>
                <a:gd name="connsiteX0-1" fmla="*/ 0 w 2049962"/>
                <a:gd name="connsiteY0-2" fmla="*/ 0 h 1108710"/>
                <a:gd name="connsiteX1-3" fmla="*/ 2049962 w 2049962"/>
                <a:gd name="connsiteY1-4" fmla="*/ 133350 h 1108710"/>
                <a:gd name="connsiteX2-5" fmla="*/ 1402260 w 2049962"/>
                <a:gd name="connsiteY2-6" fmla="*/ 1108710 h 1108710"/>
                <a:gd name="connsiteX3-7" fmla="*/ 0 w 2049962"/>
                <a:gd name="connsiteY3-8" fmla="*/ 1108710 h 1108710"/>
                <a:gd name="connsiteX4-9" fmla="*/ 0 w 2049962"/>
                <a:gd name="connsiteY4-10" fmla="*/ 0 h 1108710"/>
                <a:gd name="connsiteX0-11" fmla="*/ 1600200 w 2049962"/>
                <a:gd name="connsiteY0-12" fmla="*/ 0 h 975360"/>
                <a:gd name="connsiteX1-13" fmla="*/ 2049962 w 2049962"/>
                <a:gd name="connsiteY1-14" fmla="*/ 0 h 975360"/>
                <a:gd name="connsiteX2-15" fmla="*/ 1402260 w 2049962"/>
                <a:gd name="connsiteY2-16" fmla="*/ 975360 h 975360"/>
                <a:gd name="connsiteX3-17" fmla="*/ 0 w 2049962"/>
                <a:gd name="connsiteY3-18" fmla="*/ 975360 h 975360"/>
                <a:gd name="connsiteX4-19" fmla="*/ 1600200 w 2049962"/>
                <a:gd name="connsiteY4-20" fmla="*/ 0 h 975360"/>
                <a:gd name="connsiteX0-21" fmla="*/ 609600 w 2049962"/>
                <a:gd name="connsiteY0-22" fmla="*/ 0 h 975360"/>
                <a:gd name="connsiteX1-23" fmla="*/ 2049962 w 2049962"/>
                <a:gd name="connsiteY1-24" fmla="*/ 0 h 975360"/>
                <a:gd name="connsiteX2-25" fmla="*/ 1402260 w 2049962"/>
                <a:gd name="connsiteY2-26" fmla="*/ 975360 h 975360"/>
                <a:gd name="connsiteX3-27" fmla="*/ 0 w 2049962"/>
                <a:gd name="connsiteY3-28" fmla="*/ 975360 h 975360"/>
                <a:gd name="connsiteX4-29" fmla="*/ 609600 w 2049962"/>
                <a:gd name="connsiteY4-30" fmla="*/ 0 h 975360"/>
                <a:gd name="connsiteX0-31" fmla="*/ 609600 w 1402260"/>
                <a:gd name="connsiteY0-32" fmla="*/ 0 h 975360"/>
                <a:gd name="connsiteX1-33" fmla="*/ 1211762 w 1402260"/>
                <a:gd name="connsiteY1-34" fmla="*/ 0 h 975360"/>
                <a:gd name="connsiteX2-35" fmla="*/ 1402260 w 1402260"/>
                <a:gd name="connsiteY2-36" fmla="*/ 975360 h 975360"/>
                <a:gd name="connsiteX3-37" fmla="*/ 0 w 1402260"/>
                <a:gd name="connsiteY3-38" fmla="*/ 975360 h 975360"/>
                <a:gd name="connsiteX4-39" fmla="*/ 609600 w 1402260"/>
                <a:gd name="connsiteY4-40" fmla="*/ 0 h 975360"/>
                <a:gd name="connsiteX0-41" fmla="*/ 609600 w 1402260"/>
                <a:gd name="connsiteY0-42" fmla="*/ 0 h 975360"/>
                <a:gd name="connsiteX1-43" fmla="*/ 1059362 w 1402260"/>
                <a:gd name="connsiteY1-44" fmla="*/ 0 h 975360"/>
                <a:gd name="connsiteX2-45" fmla="*/ 1402260 w 1402260"/>
                <a:gd name="connsiteY2-46" fmla="*/ 975360 h 975360"/>
                <a:gd name="connsiteX3-47" fmla="*/ 0 w 1402260"/>
                <a:gd name="connsiteY3-48" fmla="*/ 975360 h 975360"/>
                <a:gd name="connsiteX4-49" fmla="*/ 609600 w 1402260"/>
                <a:gd name="connsiteY4-50" fmla="*/ 0 h 975360"/>
                <a:gd name="connsiteX0-51" fmla="*/ 457200 w 1402260"/>
                <a:gd name="connsiteY0-52" fmla="*/ 0 h 975360"/>
                <a:gd name="connsiteX1-53" fmla="*/ 1059362 w 1402260"/>
                <a:gd name="connsiteY1-54" fmla="*/ 0 h 975360"/>
                <a:gd name="connsiteX2-55" fmla="*/ 1402260 w 1402260"/>
                <a:gd name="connsiteY2-56" fmla="*/ 975360 h 975360"/>
                <a:gd name="connsiteX3-57" fmla="*/ 0 w 1402260"/>
                <a:gd name="connsiteY3-58" fmla="*/ 975360 h 975360"/>
                <a:gd name="connsiteX4-59" fmla="*/ 457200 w 1402260"/>
                <a:gd name="connsiteY4-60" fmla="*/ 0 h 975360"/>
                <a:gd name="connsiteX0-61" fmla="*/ 481012 w 1402260"/>
                <a:gd name="connsiteY0-62" fmla="*/ 0 h 975360"/>
                <a:gd name="connsiteX1-63" fmla="*/ 1059362 w 1402260"/>
                <a:gd name="connsiteY1-64" fmla="*/ 0 h 975360"/>
                <a:gd name="connsiteX2-65" fmla="*/ 1402260 w 1402260"/>
                <a:gd name="connsiteY2-66" fmla="*/ 975360 h 975360"/>
                <a:gd name="connsiteX3-67" fmla="*/ 0 w 1402260"/>
                <a:gd name="connsiteY3-68" fmla="*/ 975360 h 975360"/>
                <a:gd name="connsiteX4-69" fmla="*/ 481012 w 1402260"/>
                <a:gd name="connsiteY4-70" fmla="*/ 0 h 975360"/>
                <a:gd name="connsiteX0-71" fmla="*/ 481012 w 1402260"/>
                <a:gd name="connsiteY0-72" fmla="*/ 3565 h 978925"/>
                <a:gd name="connsiteX1-73" fmla="*/ 930775 w 1402260"/>
                <a:gd name="connsiteY1-74" fmla="*/ 0 h 978925"/>
                <a:gd name="connsiteX2-75" fmla="*/ 1402260 w 1402260"/>
                <a:gd name="connsiteY2-76" fmla="*/ 978925 h 978925"/>
                <a:gd name="connsiteX3-77" fmla="*/ 0 w 1402260"/>
                <a:gd name="connsiteY3-78" fmla="*/ 978925 h 978925"/>
                <a:gd name="connsiteX4-79" fmla="*/ 481012 w 1402260"/>
                <a:gd name="connsiteY4-80" fmla="*/ 3565 h 9789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260" h="978925">
                  <a:moveTo>
                    <a:pt x="481012" y="3565"/>
                  </a:moveTo>
                  <a:lnTo>
                    <a:pt x="930775" y="0"/>
                  </a:lnTo>
                  <a:lnTo>
                    <a:pt x="1402260" y="978925"/>
                  </a:lnTo>
                  <a:lnTo>
                    <a:pt x="0" y="978925"/>
                  </a:lnTo>
                  <a:lnTo>
                    <a:pt x="481012" y="3565"/>
                  </a:lnTo>
                  <a:close/>
                </a:path>
              </a:pathLst>
            </a:custGeom>
            <a:solidFill>
              <a:srgbClr val="990000"/>
            </a:solidFill>
            <a:ln w="12700" cap="flat" cmpd="sng" algn="ctr">
              <a:noFill/>
              <a:prstDash val="solid"/>
              <a:miter lim="800000"/>
            </a:ln>
            <a:effectLst/>
          </p:spPr>
          <p:txBody>
            <a:bodyPr rtlCol="0" anchor="ct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en-US" sz="1215"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6" name="Rectangle 52"/>
            <p:cNvSpPr/>
            <p:nvPr/>
          </p:nvSpPr>
          <p:spPr>
            <a:xfrm>
              <a:off x="4337187" y="1282362"/>
              <a:ext cx="450577" cy="567755"/>
            </a:xfrm>
            <a:prstGeom prst="rect">
              <a:avLst/>
            </a:prstGeom>
            <a:grpFill/>
            <a:ln w="12700" cap="flat" cmpd="sng" algn="ctr">
              <a:noFill/>
              <a:prstDash val="solid"/>
              <a:miter lim="800000"/>
            </a:ln>
            <a:effectLst/>
          </p:spPr>
          <p:txBody>
            <a:bodyPr rtlCol="0" anchor="ctr"/>
            <a:lstStyle/>
            <a:p>
              <a:pPr marL="0" marR="0" lvl="0" indent="0" algn="ctr" defTabSz="914400" eaLnBrk="1" fontAlgn="base" latinLnBrk="0" hangingPunct="1">
                <a:lnSpc>
                  <a:spcPct val="120000"/>
                </a:lnSpc>
                <a:spcBef>
                  <a:spcPct val="0"/>
                </a:spcBef>
                <a:spcAft>
                  <a:spcPct val="0"/>
                </a:spcAft>
                <a:buClrTx/>
                <a:buSzTx/>
                <a:buFontTx/>
                <a:buNone/>
                <a:defRPr/>
              </a:pPr>
              <a:r>
                <a:rPr kumimoji="0" lang="en-US" sz="1215"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03</a:t>
              </a:r>
            </a:p>
          </p:txBody>
        </p:sp>
      </p:grpSp>
      <p:grpSp>
        <p:nvGrpSpPr>
          <p:cNvPr id="29" name="Group 101"/>
          <p:cNvGrpSpPr/>
          <p:nvPr/>
        </p:nvGrpSpPr>
        <p:grpSpPr>
          <a:xfrm>
            <a:off x="7527204" y="1881777"/>
            <a:ext cx="3383472" cy="2921863"/>
            <a:chOff x="5703637" y="1282362"/>
            <a:chExt cx="2770687" cy="2392681"/>
          </a:xfrm>
          <a:solidFill>
            <a:srgbClr val="C00000"/>
          </a:solidFill>
        </p:grpSpPr>
        <p:grpSp>
          <p:nvGrpSpPr>
            <p:cNvPr id="30" name="Group 62"/>
            <p:cNvGrpSpPr/>
            <p:nvPr/>
          </p:nvGrpSpPr>
          <p:grpSpPr>
            <a:xfrm flipH="1">
              <a:off x="7072064" y="2428011"/>
              <a:ext cx="1402260" cy="1247032"/>
              <a:chOff x="647704" y="2190750"/>
              <a:chExt cx="1028697" cy="1405890"/>
            </a:xfrm>
            <a:grpFill/>
          </p:grpSpPr>
          <p:sp>
            <p:nvSpPr>
              <p:cNvPr id="33" name="Rectangle 83"/>
              <p:cNvSpPr/>
              <p:nvPr/>
            </p:nvSpPr>
            <p:spPr>
              <a:xfrm>
                <a:off x="647704" y="2190750"/>
                <a:ext cx="1028697" cy="914400"/>
              </a:xfrm>
              <a:prstGeom prst="rect">
                <a:avLst/>
              </a:prstGeom>
              <a:grpFill/>
              <a:ln w="12700" cap="flat" cmpd="sng" algn="ctr">
                <a:noFill/>
                <a:prstDash val="solid"/>
                <a:miter lim="800000"/>
              </a:ln>
              <a:effectLst/>
            </p:spPr>
            <p:txBody>
              <a:bodyPr rtlCol="0" anchor="ct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en-US" sz="1215"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4" name="Down Arrow 84"/>
              <p:cNvSpPr/>
              <p:nvPr/>
            </p:nvSpPr>
            <p:spPr>
              <a:xfrm>
                <a:off x="862697" y="3105150"/>
                <a:ext cx="598711" cy="491490"/>
              </a:xfrm>
              <a:prstGeom prst="downArrow">
                <a:avLst/>
              </a:prstGeom>
              <a:grpFill/>
              <a:ln w="12700" cap="flat" cmpd="sng" algn="ctr">
                <a:noFill/>
                <a:prstDash val="solid"/>
                <a:miter lim="800000"/>
              </a:ln>
              <a:effectLst/>
            </p:spPr>
            <p:txBody>
              <a:bodyPr rtlCol="0" anchor="ct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en-US" sz="1215"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31" name="Freeform 79"/>
            <p:cNvSpPr/>
            <p:nvPr/>
          </p:nvSpPr>
          <p:spPr>
            <a:xfrm flipH="1">
              <a:off x="5703637" y="1845892"/>
              <a:ext cx="2770687" cy="582118"/>
            </a:xfrm>
            <a:custGeom>
              <a:avLst/>
              <a:gdLst>
                <a:gd name="connsiteX0" fmla="*/ 0 w 1402260"/>
                <a:gd name="connsiteY0" fmla="*/ 0 h 1108710"/>
                <a:gd name="connsiteX1" fmla="*/ 1402260 w 1402260"/>
                <a:gd name="connsiteY1" fmla="*/ 0 h 1108710"/>
                <a:gd name="connsiteX2" fmla="*/ 1402260 w 1402260"/>
                <a:gd name="connsiteY2" fmla="*/ 1108710 h 1108710"/>
                <a:gd name="connsiteX3" fmla="*/ 0 w 1402260"/>
                <a:gd name="connsiteY3" fmla="*/ 1108710 h 1108710"/>
                <a:gd name="connsiteX4" fmla="*/ 0 w 1402260"/>
                <a:gd name="connsiteY4" fmla="*/ 0 h 1108710"/>
                <a:gd name="connsiteX0-1" fmla="*/ 0 w 2049962"/>
                <a:gd name="connsiteY0-2" fmla="*/ 0 h 1108710"/>
                <a:gd name="connsiteX1-3" fmla="*/ 2049962 w 2049962"/>
                <a:gd name="connsiteY1-4" fmla="*/ 133350 h 1108710"/>
                <a:gd name="connsiteX2-5" fmla="*/ 1402260 w 2049962"/>
                <a:gd name="connsiteY2-6" fmla="*/ 1108710 h 1108710"/>
                <a:gd name="connsiteX3-7" fmla="*/ 0 w 2049962"/>
                <a:gd name="connsiteY3-8" fmla="*/ 1108710 h 1108710"/>
                <a:gd name="connsiteX4-9" fmla="*/ 0 w 2049962"/>
                <a:gd name="connsiteY4-10" fmla="*/ 0 h 1108710"/>
                <a:gd name="connsiteX0-11" fmla="*/ 1600200 w 2049962"/>
                <a:gd name="connsiteY0-12" fmla="*/ 0 h 975360"/>
                <a:gd name="connsiteX1-13" fmla="*/ 2049962 w 2049962"/>
                <a:gd name="connsiteY1-14" fmla="*/ 0 h 975360"/>
                <a:gd name="connsiteX2-15" fmla="*/ 1402260 w 2049962"/>
                <a:gd name="connsiteY2-16" fmla="*/ 975360 h 975360"/>
                <a:gd name="connsiteX3-17" fmla="*/ 0 w 2049962"/>
                <a:gd name="connsiteY3-18" fmla="*/ 975360 h 975360"/>
                <a:gd name="connsiteX4-19" fmla="*/ 1600200 w 2049962"/>
                <a:gd name="connsiteY4-20" fmla="*/ 0 h 975360"/>
                <a:gd name="connsiteX0-21" fmla="*/ 1600200 w 2811962"/>
                <a:gd name="connsiteY0-22" fmla="*/ 0 h 975360"/>
                <a:gd name="connsiteX1-23" fmla="*/ 2811962 w 2811962"/>
                <a:gd name="connsiteY1-24" fmla="*/ 0 h 975360"/>
                <a:gd name="connsiteX2-25" fmla="*/ 1402260 w 2811962"/>
                <a:gd name="connsiteY2-26" fmla="*/ 975360 h 975360"/>
                <a:gd name="connsiteX3-27" fmla="*/ 0 w 2811962"/>
                <a:gd name="connsiteY3-28" fmla="*/ 975360 h 975360"/>
                <a:gd name="connsiteX4-29" fmla="*/ 1600200 w 2811962"/>
                <a:gd name="connsiteY4-30" fmla="*/ 0 h 975360"/>
                <a:gd name="connsiteX0-31" fmla="*/ 1600200 w 2770687"/>
                <a:gd name="connsiteY0-32" fmla="*/ 4753 h 980113"/>
                <a:gd name="connsiteX1-33" fmla="*/ 2770687 w 2770687"/>
                <a:gd name="connsiteY1-34" fmla="*/ 0 h 980113"/>
                <a:gd name="connsiteX2-35" fmla="*/ 1402260 w 2770687"/>
                <a:gd name="connsiteY2-36" fmla="*/ 980113 h 980113"/>
                <a:gd name="connsiteX3-37" fmla="*/ 0 w 2770687"/>
                <a:gd name="connsiteY3-38" fmla="*/ 980113 h 980113"/>
                <a:gd name="connsiteX4-39" fmla="*/ 1600200 w 2770687"/>
                <a:gd name="connsiteY4-40" fmla="*/ 4753 h 980113"/>
                <a:gd name="connsiteX0-41" fmla="*/ 2362200 w 2770687"/>
                <a:gd name="connsiteY0-42" fmla="*/ 4753 h 980113"/>
                <a:gd name="connsiteX1-43" fmla="*/ 2770687 w 2770687"/>
                <a:gd name="connsiteY1-44" fmla="*/ 0 h 980113"/>
                <a:gd name="connsiteX2-45" fmla="*/ 1402260 w 2770687"/>
                <a:gd name="connsiteY2-46" fmla="*/ 980113 h 980113"/>
                <a:gd name="connsiteX3-47" fmla="*/ 0 w 2770687"/>
                <a:gd name="connsiteY3-48" fmla="*/ 980113 h 980113"/>
                <a:gd name="connsiteX4-49" fmla="*/ 2362200 w 2770687"/>
                <a:gd name="connsiteY4-50" fmla="*/ 4753 h 980113"/>
                <a:gd name="connsiteX0-51" fmla="*/ 2319337 w 2770687"/>
                <a:gd name="connsiteY0-52" fmla="*/ 4753 h 980113"/>
                <a:gd name="connsiteX1-53" fmla="*/ 2770687 w 2770687"/>
                <a:gd name="connsiteY1-54" fmla="*/ 0 h 980113"/>
                <a:gd name="connsiteX2-55" fmla="*/ 1402260 w 2770687"/>
                <a:gd name="connsiteY2-56" fmla="*/ 980113 h 980113"/>
                <a:gd name="connsiteX3-57" fmla="*/ 0 w 2770687"/>
                <a:gd name="connsiteY3-58" fmla="*/ 980113 h 980113"/>
                <a:gd name="connsiteX4-59" fmla="*/ 2319337 w 2770687"/>
                <a:gd name="connsiteY4-60" fmla="*/ 4753 h 980113"/>
                <a:gd name="connsiteX0-61" fmla="*/ 2319337 w 2770687"/>
                <a:gd name="connsiteY0-62" fmla="*/ 0 h 982490"/>
                <a:gd name="connsiteX1-63" fmla="*/ 2770687 w 2770687"/>
                <a:gd name="connsiteY1-64" fmla="*/ 2377 h 982490"/>
                <a:gd name="connsiteX2-65" fmla="*/ 1402260 w 2770687"/>
                <a:gd name="connsiteY2-66" fmla="*/ 982490 h 982490"/>
                <a:gd name="connsiteX3-67" fmla="*/ 0 w 2770687"/>
                <a:gd name="connsiteY3-68" fmla="*/ 982490 h 982490"/>
                <a:gd name="connsiteX4-69" fmla="*/ 2319337 w 2770687"/>
                <a:gd name="connsiteY4-70" fmla="*/ 0 h 98249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70687" h="982490">
                  <a:moveTo>
                    <a:pt x="2319337" y="0"/>
                  </a:moveTo>
                  <a:lnTo>
                    <a:pt x="2770687" y="2377"/>
                  </a:lnTo>
                  <a:lnTo>
                    <a:pt x="1402260" y="982490"/>
                  </a:lnTo>
                  <a:lnTo>
                    <a:pt x="0" y="982490"/>
                  </a:lnTo>
                  <a:lnTo>
                    <a:pt x="2319337" y="0"/>
                  </a:lnTo>
                  <a:close/>
                </a:path>
              </a:pathLst>
            </a:custGeom>
            <a:solidFill>
              <a:srgbClr val="990000"/>
            </a:solidFill>
            <a:ln w="12700" cap="flat" cmpd="sng" algn="ctr">
              <a:noFill/>
              <a:prstDash val="solid"/>
              <a:miter lim="800000"/>
            </a:ln>
            <a:effectLst/>
          </p:spPr>
          <p:txBody>
            <a:bodyPr rtlCol="0" anchor="ct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en-US" sz="1215"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2" name="Rectangle 80"/>
            <p:cNvSpPr/>
            <p:nvPr/>
          </p:nvSpPr>
          <p:spPr>
            <a:xfrm flipH="1">
              <a:off x="5705998" y="1282362"/>
              <a:ext cx="450577" cy="567755"/>
            </a:xfrm>
            <a:prstGeom prst="rect">
              <a:avLst/>
            </a:prstGeom>
            <a:grpFill/>
            <a:ln w="12700" cap="flat" cmpd="sng" algn="ctr">
              <a:noFill/>
              <a:prstDash val="solid"/>
              <a:miter lim="800000"/>
            </a:ln>
            <a:effectLst/>
          </p:spPr>
          <p:txBody>
            <a:bodyPr rtlCol="0" anchor="ctr"/>
            <a:lstStyle/>
            <a:p>
              <a:pPr marL="0" marR="0" lvl="0" indent="0" algn="ctr" defTabSz="914400" eaLnBrk="1" fontAlgn="base" latinLnBrk="0" hangingPunct="1">
                <a:lnSpc>
                  <a:spcPct val="120000"/>
                </a:lnSpc>
                <a:spcBef>
                  <a:spcPct val="0"/>
                </a:spcBef>
                <a:spcAft>
                  <a:spcPct val="0"/>
                </a:spcAft>
                <a:buClrTx/>
                <a:buSzTx/>
                <a:buFontTx/>
                <a:buNone/>
                <a:defRPr/>
              </a:pPr>
              <a:r>
                <a:rPr kumimoji="0" lang="en-US" sz="1215"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05</a:t>
              </a:r>
            </a:p>
          </p:txBody>
        </p:sp>
      </p:grpSp>
      <p:grpSp>
        <p:nvGrpSpPr>
          <p:cNvPr id="35" name="Group 100"/>
          <p:cNvGrpSpPr/>
          <p:nvPr/>
        </p:nvGrpSpPr>
        <p:grpSpPr>
          <a:xfrm>
            <a:off x="6684994" y="1881777"/>
            <a:ext cx="2266393" cy="2921863"/>
            <a:chOff x="5013960" y="1282362"/>
            <a:chExt cx="1855924" cy="2392681"/>
          </a:xfrm>
          <a:solidFill>
            <a:srgbClr val="C00000"/>
          </a:solidFill>
        </p:grpSpPr>
        <p:grpSp>
          <p:nvGrpSpPr>
            <p:cNvPr id="36" name="Group 63"/>
            <p:cNvGrpSpPr/>
            <p:nvPr/>
          </p:nvGrpSpPr>
          <p:grpSpPr>
            <a:xfrm flipH="1">
              <a:off x="5467623" y="2428011"/>
              <a:ext cx="1402260" cy="1247032"/>
              <a:chOff x="647704" y="2190750"/>
              <a:chExt cx="1028697" cy="1405890"/>
            </a:xfrm>
            <a:grpFill/>
          </p:grpSpPr>
          <p:sp>
            <p:nvSpPr>
              <p:cNvPr id="39" name="Rectangle 81"/>
              <p:cNvSpPr/>
              <p:nvPr/>
            </p:nvSpPr>
            <p:spPr>
              <a:xfrm>
                <a:off x="647704" y="2190750"/>
                <a:ext cx="1028697" cy="914400"/>
              </a:xfrm>
              <a:prstGeom prst="rect">
                <a:avLst/>
              </a:prstGeom>
              <a:grpFill/>
              <a:ln w="12700" cap="flat" cmpd="sng" algn="ctr">
                <a:noFill/>
                <a:prstDash val="solid"/>
                <a:miter lim="800000"/>
              </a:ln>
              <a:effectLst/>
            </p:spPr>
            <p:txBody>
              <a:bodyPr rtlCol="0" anchor="ct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en-US" sz="1215"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0" name="Down Arrow 82"/>
              <p:cNvSpPr/>
              <p:nvPr/>
            </p:nvSpPr>
            <p:spPr>
              <a:xfrm>
                <a:off x="862697" y="3105150"/>
                <a:ext cx="598711" cy="491490"/>
              </a:xfrm>
              <a:prstGeom prst="downArrow">
                <a:avLst/>
              </a:prstGeom>
              <a:grpFill/>
              <a:ln w="12700" cap="flat" cmpd="sng" algn="ctr">
                <a:noFill/>
                <a:prstDash val="solid"/>
                <a:miter lim="800000"/>
              </a:ln>
              <a:effectLst/>
            </p:spPr>
            <p:txBody>
              <a:bodyPr rtlCol="0" anchor="ct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en-US" sz="1215"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37" name="Freeform 74"/>
            <p:cNvSpPr/>
            <p:nvPr/>
          </p:nvSpPr>
          <p:spPr>
            <a:xfrm flipH="1">
              <a:off x="5017293" y="1846597"/>
              <a:ext cx="1852591" cy="581414"/>
            </a:xfrm>
            <a:custGeom>
              <a:avLst/>
              <a:gdLst>
                <a:gd name="connsiteX0" fmla="*/ 0 w 1402260"/>
                <a:gd name="connsiteY0" fmla="*/ 0 h 1108710"/>
                <a:gd name="connsiteX1" fmla="*/ 1402260 w 1402260"/>
                <a:gd name="connsiteY1" fmla="*/ 0 h 1108710"/>
                <a:gd name="connsiteX2" fmla="*/ 1402260 w 1402260"/>
                <a:gd name="connsiteY2" fmla="*/ 1108710 h 1108710"/>
                <a:gd name="connsiteX3" fmla="*/ 0 w 1402260"/>
                <a:gd name="connsiteY3" fmla="*/ 1108710 h 1108710"/>
                <a:gd name="connsiteX4" fmla="*/ 0 w 1402260"/>
                <a:gd name="connsiteY4" fmla="*/ 0 h 1108710"/>
                <a:gd name="connsiteX0-1" fmla="*/ 0 w 2049962"/>
                <a:gd name="connsiteY0-2" fmla="*/ 0 h 1108710"/>
                <a:gd name="connsiteX1-3" fmla="*/ 2049962 w 2049962"/>
                <a:gd name="connsiteY1-4" fmla="*/ 133350 h 1108710"/>
                <a:gd name="connsiteX2-5" fmla="*/ 1402260 w 2049962"/>
                <a:gd name="connsiteY2-6" fmla="*/ 1108710 h 1108710"/>
                <a:gd name="connsiteX3-7" fmla="*/ 0 w 2049962"/>
                <a:gd name="connsiteY3-8" fmla="*/ 1108710 h 1108710"/>
                <a:gd name="connsiteX4-9" fmla="*/ 0 w 2049962"/>
                <a:gd name="connsiteY4-10" fmla="*/ 0 h 1108710"/>
                <a:gd name="connsiteX0-11" fmla="*/ 1600200 w 2049962"/>
                <a:gd name="connsiteY0-12" fmla="*/ 0 h 975360"/>
                <a:gd name="connsiteX1-13" fmla="*/ 2049962 w 2049962"/>
                <a:gd name="connsiteY1-14" fmla="*/ 0 h 975360"/>
                <a:gd name="connsiteX2-15" fmla="*/ 1402260 w 2049962"/>
                <a:gd name="connsiteY2-16" fmla="*/ 975360 h 975360"/>
                <a:gd name="connsiteX3-17" fmla="*/ 0 w 2049962"/>
                <a:gd name="connsiteY3-18" fmla="*/ 975360 h 975360"/>
                <a:gd name="connsiteX4-19" fmla="*/ 1600200 w 2049962"/>
                <a:gd name="connsiteY4-20" fmla="*/ 0 h 975360"/>
                <a:gd name="connsiteX0-21" fmla="*/ 609600 w 2049962"/>
                <a:gd name="connsiteY0-22" fmla="*/ 0 h 975360"/>
                <a:gd name="connsiteX1-23" fmla="*/ 2049962 w 2049962"/>
                <a:gd name="connsiteY1-24" fmla="*/ 0 h 975360"/>
                <a:gd name="connsiteX2-25" fmla="*/ 1402260 w 2049962"/>
                <a:gd name="connsiteY2-26" fmla="*/ 975360 h 975360"/>
                <a:gd name="connsiteX3-27" fmla="*/ 0 w 2049962"/>
                <a:gd name="connsiteY3-28" fmla="*/ 975360 h 975360"/>
                <a:gd name="connsiteX4-29" fmla="*/ 609600 w 2049962"/>
                <a:gd name="connsiteY4-30" fmla="*/ 0 h 975360"/>
                <a:gd name="connsiteX0-31" fmla="*/ 609600 w 1402260"/>
                <a:gd name="connsiteY0-32" fmla="*/ 0 h 975360"/>
                <a:gd name="connsiteX1-33" fmla="*/ 1211762 w 1402260"/>
                <a:gd name="connsiteY1-34" fmla="*/ 0 h 975360"/>
                <a:gd name="connsiteX2-35" fmla="*/ 1402260 w 1402260"/>
                <a:gd name="connsiteY2-36" fmla="*/ 975360 h 975360"/>
                <a:gd name="connsiteX3-37" fmla="*/ 0 w 1402260"/>
                <a:gd name="connsiteY3-38" fmla="*/ 975360 h 975360"/>
                <a:gd name="connsiteX4-39" fmla="*/ 609600 w 1402260"/>
                <a:gd name="connsiteY4-40" fmla="*/ 0 h 975360"/>
                <a:gd name="connsiteX0-41" fmla="*/ 609600 w 1402260"/>
                <a:gd name="connsiteY0-42" fmla="*/ 0 h 975360"/>
                <a:gd name="connsiteX1-43" fmla="*/ 1059362 w 1402260"/>
                <a:gd name="connsiteY1-44" fmla="*/ 0 h 975360"/>
                <a:gd name="connsiteX2-45" fmla="*/ 1402260 w 1402260"/>
                <a:gd name="connsiteY2-46" fmla="*/ 975360 h 975360"/>
                <a:gd name="connsiteX3-47" fmla="*/ 0 w 1402260"/>
                <a:gd name="connsiteY3-48" fmla="*/ 975360 h 975360"/>
                <a:gd name="connsiteX4-49" fmla="*/ 609600 w 1402260"/>
                <a:gd name="connsiteY4-50" fmla="*/ 0 h 975360"/>
                <a:gd name="connsiteX0-51" fmla="*/ 609600 w 1862116"/>
                <a:gd name="connsiteY0-52" fmla="*/ 15447 h 990807"/>
                <a:gd name="connsiteX1-53" fmla="*/ 1862116 w 1862116"/>
                <a:gd name="connsiteY1-54" fmla="*/ 0 h 990807"/>
                <a:gd name="connsiteX2-55" fmla="*/ 1402260 w 1862116"/>
                <a:gd name="connsiteY2-56" fmla="*/ 990807 h 990807"/>
                <a:gd name="connsiteX3-57" fmla="*/ 0 w 1862116"/>
                <a:gd name="connsiteY3-58" fmla="*/ 990807 h 990807"/>
                <a:gd name="connsiteX4-59" fmla="*/ 609600 w 1862116"/>
                <a:gd name="connsiteY4-60" fmla="*/ 15447 h 990807"/>
                <a:gd name="connsiteX0-61" fmla="*/ 1425575 w 1862116"/>
                <a:gd name="connsiteY0-62" fmla="*/ 5940 h 990807"/>
                <a:gd name="connsiteX1-63" fmla="*/ 1862116 w 1862116"/>
                <a:gd name="connsiteY1-64" fmla="*/ 0 h 990807"/>
                <a:gd name="connsiteX2-65" fmla="*/ 1402260 w 1862116"/>
                <a:gd name="connsiteY2-66" fmla="*/ 990807 h 990807"/>
                <a:gd name="connsiteX3-67" fmla="*/ 0 w 1862116"/>
                <a:gd name="connsiteY3-68" fmla="*/ 990807 h 990807"/>
                <a:gd name="connsiteX4-69" fmla="*/ 1425575 w 1862116"/>
                <a:gd name="connsiteY4-70" fmla="*/ 5940 h 990807"/>
                <a:gd name="connsiteX0-71" fmla="*/ 1408906 w 1862116"/>
                <a:gd name="connsiteY0-72" fmla="*/ 5940 h 990807"/>
                <a:gd name="connsiteX1-73" fmla="*/ 1862116 w 1862116"/>
                <a:gd name="connsiteY1-74" fmla="*/ 0 h 990807"/>
                <a:gd name="connsiteX2-75" fmla="*/ 1402260 w 1862116"/>
                <a:gd name="connsiteY2-76" fmla="*/ 990807 h 990807"/>
                <a:gd name="connsiteX3-77" fmla="*/ 0 w 1862116"/>
                <a:gd name="connsiteY3-78" fmla="*/ 990807 h 990807"/>
                <a:gd name="connsiteX4-79" fmla="*/ 1408906 w 1862116"/>
                <a:gd name="connsiteY4-80" fmla="*/ 5940 h 990807"/>
                <a:gd name="connsiteX0-81" fmla="*/ 1411287 w 1862116"/>
                <a:gd name="connsiteY0-82" fmla="*/ 16636 h 990807"/>
                <a:gd name="connsiteX1-83" fmla="*/ 1862116 w 1862116"/>
                <a:gd name="connsiteY1-84" fmla="*/ 0 h 990807"/>
                <a:gd name="connsiteX2-85" fmla="*/ 1402260 w 1862116"/>
                <a:gd name="connsiteY2-86" fmla="*/ 990807 h 990807"/>
                <a:gd name="connsiteX3-87" fmla="*/ 0 w 1862116"/>
                <a:gd name="connsiteY3-88" fmla="*/ 990807 h 990807"/>
                <a:gd name="connsiteX4-89" fmla="*/ 1411287 w 1862116"/>
                <a:gd name="connsiteY4-90" fmla="*/ 16636 h 990807"/>
                <a:gd name="connsiteX0-91" fmla="*/ 1411287 w 1852591"/>
                <a:gd name="connsiteY0-92" fmla="*/ 2376 h 976547"/>
                <a:gd name="connsiteX1-93" fmla="*/ 1852591 w 1852591"/>
                <a:gd name="connsiteY1-94" fmla="*/ 0 h 976547"/>
                <a:gd name="connsiteX2-95" fmla="*/ 1402260 w 1852591"/>
                <a:gd name="connsiteY2-96" fmla="*/ 976547 h 976547"/>
                <a:gd name="connsiteX3-97" fmla="*/ 0 w 1852591"/>
                <a:gd name="connsiteY3-98" fmla="*/ 976547 h 976547"/>
                <a:gd name="connsiteX4-99" fmla="*/ 1411287 w 1852591"/>
                <a:gd name="connsiteY4-100" fmla="*/ 2376 h 976547"/>
                <a:gd name="connsiteX0-101" fmla="*/ 1282699 w 1852591"/>
                <a:gd name="connsiteY0-102" fmla="*/ 0 h 1073989"/>
                <a:gd name="connsiteX1-103" fmla="*/ 1852591 w 1852591"/>
                <a:gd name="connsiteY1-104" fmla="*/ 97442 h 1073989"/>
                <a:gd name="connsiteX2-105" fmla="*/ 1402260 w 1852591"/>
                <a:gd name="connsiteY2-106" fmla="*/ 1073989 h 1073989"/>
                <a:gd name="connsiteX3-107" fmla="*/ 0 w 1852591"/>
                <a:gd name="connsiteY3-108" fmla="*/ 1073989 h 1073989"/>
                <a:gd name="connsiteX4-109" fmla="*/ 1282699 w 1852591"/>
                <a:gd name="connsiteY4-110" fmla="*/ 0 h 1073989"/>
                <a:gd name="connsiteX0-111" fmla="*/ 1411286 w 1852591"/>
                <a:gd name="connsiteY0-112" fmla="*/ 0 h 981302"/>
                <a:gd name="connsiteX1-113" fmla="*/ 1852591 w 1852591"/>
                <a:gd name="connsiteY1-114" fmla="*/ 4755 h 981302"/>
                <a:gd name="connsiteX2-115" fmla="*/ 1402260 w 1852591"/>
                <a:gd name="connsiteY2-116" fmla="*/ 981302 h 981302"/>
                <a:gd name="connsiteX3-117" fmla="*/ 0 w 1852591"/>
                <a:gd name="connsiteY3-118" fmla="*/ 981302 h 981302"/>
                <a:gd name="connsiteX4-119" fmla="*/ 1411286 w 1852591"/>
                <a:gd name="connsiteY4-120" fmla="*/ 0 h 98130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52591" h="981302">
                  <a:moveTo>
                    <a:pt x="1411286" y="0"/>
                  </a:moveTo>
                  <a:lnTo>
                    <a:pt x="1852591" y="4755"/>
                  </a:lnTo>
                  <a:lnTo>
                    <a:pt x="1402260" y="981302"/>
                  </a:lnTo>
                  <a:lnTo>
                    <a:pt x="0" y="981302"/>
                  </a:lnTo>
                  <a:lnTo>
                    <a:pt x="1411286" y="0"/>
                  </a:lnTo>
                  <a:close/>
                </a:path>
              </a:pathLst>
            </a:custGeom>
            <a:solidFill>
              <a:srgbClr val="990000"/>
            </a:solidFill>
            <a:ln w="12700" cap="flat" cmpd="sng" algn="ctr">
              <a:noFill/>
              <a:prstDash val="solid"/>
              <a:miter lim="800000"/>
            </a:ln>
            <a:effectLst/>
          </p:spPr>
          <p:txBody>
            <a:bodyPr rtlCol="0" anchor="ct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en-US" sz="1215"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8" name="Rectangle 75"/>
            <p:cNvSpPr/>
            <p:nvPr/>
          </p:nvSpPr>
          <p:spPr>
            <a:xfrm flipH="1">
              <a:off x="5013960" y="1282362"/>
              <a:ext cx="450577" cy="567755"/>
            </a:xfrm>
            <a:prstGeom prst="rect">
              <a:avLst/>
            </a:prstGeom>
            <a:grpFill/>
            <a:ln w="12700" cap="flat" cmpd="sng" algn="ctr">
              <a:noFill/>
              <a:prstDash val="solid"/>
              <a:miter lim="800000"/>
            </a:ln>
            <a:effectLst/>
          </p:spPr>
          <p:txBody>
            <a:bodyPr rtlCol="0" anchor="ctr"/>
            <a:lstStyle/>
            <a:p>
              <a:pPr marL="0" marR="0" lvl="0" indent="0" algn="ctr" defTabSz="914400" eaLnBrk="1" fontAlgn="base" latinLnBrk="0" hangingPunct="1">
                <a:lnSpc>
                  <a:spcPct val="120000"/>
                </a:lnSpc>
                <a:spcBef>
                  <a:spcPct val="0"/>
                </a:spcBef>
                <a:spcAft>
                  <a:spcPct val="0"/>
                </a:spcAft>
                <a:buClrTx/>
                <a:buSzTx/>
                <a:buFontTx/>
                <a:buNone/>
                <a:defRPr/>
              </a:pPr>
              <a:r>
                <a:rPr kumimoji="0" lang="en-US" sz="1215"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04</a:t>
              </a:r>
            </a:p>
          </p:txBody>
        </p:sp>
      </p:grpSp>
      <p:sp>
        <p:nvSpPr>
          <p:cNvPr id="41" name="Freeform 144"/>
          <p:cNvSpPr>
            <a:spLocks noEditPoints="1"/>
          </p:cNvSpPr>
          <p:nvPr/>
        </p:nvSpPr>
        <p:spPr bwMode="auto">
          <a:xfrm>
            <a:off x="1943137" y="3550989"/>
            <a:ext cx="532245" cy="461560"/>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ysClr val="window" lastClr="FFFFFF"/>
          </a:solidFill>
          <a:ln w="9525">
            <a:noFill/>
            <a:round/>
          </a:ln>
        </p:spPr>
        <p:txBody>
          <a:bodyPr vert="horz" wrap="square" lIns="111664" tIns="55832" rIns="111664" bIns="55832"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695"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2" name="Freeform 145"/>
          <p:cNvSpPr/>
          <p:nvPr/>
        </p:nvSpPr>
        <p:spPr bwMode="auto">
          <a:xfrm>
            <a:off x="3881636" y="3534357"/>
            <a:ext cx="573829" cy="49482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ysClr val="window" lastClr="FFFFFF"/>
          </a:solidFill>
          <a:ln w="9525">
            <a:noFill/>
            <a:round/>
          </a:ln>
        </p:spPr>
        <p:txBody>
          <a:bodyPr vert="horz" wrap="square" lIns="111664" tIns="55832" rIns="111664" bIns="55832"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695"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113"/>
          <p:cNvSpPr>
            <a:spLocks noEditPoints="1"/>
          </p:cNvSpPr>
          <p:nvPr/>
        </p:nvSpPr>
        <p:spPr bwMode="auto">
          <a:xfrm>
            <a:off x="5838844" y="3555152"/>
            <a:ext cx="577988" cy="453241"/>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ysClr val="window" lastClr="FFFFFF"/>
          </a:solidFill>
          <a:ln w="9525">
            <a:noFill/>
            <a:round/>
          </a:ln>
        </p:spPr>
        <p:txBody>
          <a:bodyPr vert="horz" wrap="square" lIns="111664" tIns="55832" rIns="111664" bIns="55832"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695"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4" name="Freeform 55"/>
          <p:cNvSpPr>
            <a:spLocks noEditPoints="1"/>
          </p:cNvSpPr>
          <p:nvPr/>
        </p:nvSpPr>
        <p:spPr bwMode="auto">
          <a:xfrm>
            <a:off x="7799956" y="3561385"/>
            <a:ext cx="590462" cy="440768"/>
          </a:xfrm>
          <a:custGeom>
            <a:avLst/>
            <a:gdLst/>
            <a:ahLst/>
            <a:cxnLst>
              <a:cxn ang="0">
                <a:pos x="19" y="42"/>
              </a:cxn>
              <a:cxn ang="0">
                <a:pos x="17" y="42"/>
              </a:cxn>
              <a:cxn ang="0">
                <a:pos x="1" y="25"/>
              </a:cxn>
              <a:cxn ang="0">
                <a:pos x="1" y="24"/>
              </a:cxn>
              <a:cxn ang="0">
                <a:pos x="17" y="7"/>
              </a:cxn>
              <a:cxn ang="0">
                <a:pos x="19" y="7"/>
              </a:cxn>
              <a:cxn ang="0">
                <a:pos x="21" y="9"/>
              </a:cxn>
              <a:cxn ang="0">
                <a:pos x="21" y="11"/>
              </a:cxn>
              <a:cxn ang="0">
                <a:pos x="7" y="25"/>
              </a:cxn>
              <a:cxn ang="0">
                <a:pos x="21" y="39"/>
              </a:cxn>
              <a:cxn ang="0">
                <a:pos x="21" y="40"/>
              </a:cxn>
              <a:cxn ang="0">
                <a:pos x="19" y="42"/>
              </a:cxn>
              <a:cxn ang="0">
                <a:pos x="29" y="48"/>
              </a:cxn>
              <a:cxn ang="0">
                <a:pos x="27" y="49"/>
              </a:cxn>
              <a:cxn ang="0">
                <a:pos x="25" y="48"/>
              </a:cxn>
              <a:cxn ang="0">
                <a:pos x="24" y="47"/>
              </a:cxn>
              <a:cxn ang="0">
                <a:pos x="38" y="1"/>
              </a:cxn>
              <a:cxn ang="0">
                <a:pos x="39" y="0"/>
              </a:cxn>
              <a:cxn ang="0">
                <a:pos x="41" y="1"/>
              </a:cxn>
              <a:cxn ang="0">
                <a:pos x="42" y="2"/>
              </a:cxn>
              <a:cxn ang="0">
                <a:pos x="29" y="48"/>
              </a:cxn>
              <a:cxn ang="0">
                <a:pos x="49" y="42"/>
              </a:cxn>
              <a:cxn ang="0">
                <a:pos x="47" y="42"/>
              </a:cxn>
              <a:cxn ang="0">
                <a:pos x="45" y="40"/>
              </a:cxn>
              <a:cxn ang="0">
                <a:pos x="45" y="39"/>
              </a:cxn>
              <a:cxn ang="0">
                <a:pos x="59" y="25"/>
              </a:cxn>
              <a:cxn ang="0">
                <a:pos x="45" y="11"/>
              </a:cxn>
              <a:cxn ang="0">
                <a:pos x="45" y="9"/>
              </a:cxn>
              <a:cxn ang="0">
                <a:pos x="47" y="7"/>
              </a:cxn>
              <a:cxn ang="0">
                <a:pos x="49" y="7"/>
              </a:cxn>
              <a:cxn ang="0">
                <a:pos x="65" y="24"/>
              </a:cxn>
              <a:cxn ang="0">
                <a:pos x="65" y="25"/>
              </a:cxn>
              <a:cxn ang="0">
                <a:pos x="49" y="42"/>
              </a:cxn>
            </a:cxnLst>
            <a:rect l="0" t="0" r="r" b="b"/>
            <a:pathLst>
              <a:path w="66" h="49">
                <a:moveTo>
                  <a:pt x="19" y="42"/>
                </a:moveTo>
                <a:cubicBezTo>
                  <a:pt x="19" y="43"/>
                  <a:pt x="18" y="43"/>
                  <a:pt x="17" y="42"/>
                </a:cubicBezTo>
                <a:cubicBezTo>
                  <a:pt x="1" y="25"/>
                  <a:pt x="1" y="25"/>
                  <a:pt x="1" y="25"/>
                </a:cubicBezTo>
                <a:cubicBezTo>
                  <a:pt x="0" y="25"/>
                  <a:pt x="0" y="24"/>
                  <a:pt x="1" y="24"/>
                </a:cubicBezTo>
                <a:cubicBezTo>
                  <a:pt x="17" y="7"/>
                  <a:pt x="17" y="7"/>
                  <a:pt x="17" y="7"/>
                </a:cubicBezTo>
                <a:cubicBezTo>
                  <a:pt x="18" y="7"/>
                  <a:pt x="19" y="7"/>
                  <a:pt x="19" y="7"/>
                </a:cubicBezTo>
                <a:cubicBezTo>
                  <a:pt x="21" y="9"/>
                  <a:pt x="21" y="9"/>
                  <a:pt x="21" y="9"/>
                </a:cubicBezTo>
                <a:cubicBezTo>
                  <a:pt x="21" y="9"/>
                  <a:pt x="21" y="10"/>
                  <a:pt x="21" y="11"/>
                </a:cubicBezTo>
                <a:cubicBezTo>
                  <a:pt x="7" y="25"/>
                  <a:pt x="7" y="25"/>
                  <a:pt x="7" y="25"/>
                </a:cubicBezTo>
                <a:cubicBezTo>
                  <a:pt x="21" y="39"/>
                  <a:pt x="21" y="39"/>
                  <a:pt x="21" y="39"/>
                </a:cubicBezTo>
                <a:cubicBezTo>
                  <a:pt x="21" y="39"/>
                  <a:pt x="21" y="40"/>
                  <a:pt x="21" y="40"/>
                </a:cubicBezTo>
                <a:lnTo>
                  <a:pt x="19" y="42"/>
                </a:lnTo>
                <a:close/>
                <a:moveTo>
                  <a:pt x="29" y="48"/>
                </a:moveTo>
                <a:cubicBezTo>
                  <a:pt x="28" y="49"/>
                  <a:pt x="28" y="49"/>
                  <a:pt x="27" y="49"/>
                </a:cubicBezTo>
                <a:cubicBezTo>
                  <a:pt x="25" y="48"/>
                  <a:pt x="25" y="48"/>
                  <a:pt x="25" y="48"/>
                </a:cubicBezTo>
                <a:cubicBezTo>
                  <a:pt x="24" y="48"/>
                  <a:pt x="24" y="48"/>
                  <a:pt x="24" y="47"/>
                </a:cubicBezTo>
                <a:cubicBezTo>
                  <a:pt x="38" y="1"/>
                  <a:pt x="38" y="1"/>
                  <a:pt x="38" y="1"/>
                </a:cubicBezTo>
                <a:cubicBezTo>
                  <a:pt x="38" y="0"/>
                  <a:pt x="38" y="0"/>
                  <a:pt x="39" y="0"/>
                </a:cubicBezTo>
                <a:cubicBezTo>
                  <a:pt x="41" y="1"/>
                  <a:pt x="41" y="1"/>
                  <a:pt x="41" y="1"/>
                </a:cubicBezTo>
                <a:cubicBezTo>
                  <a:pt x="42" y="1"/>
                  <a:pt x="42" y="2"/>
                  <a:pt x="42" y="2"/>
                </a:cubicBezTo>
                <a:lnTo>
                  <a:pt x="29" y="48"/>
                </a:lnTo>
                <a:close/>
                <a:moveTo>
                  <a:pt x="49" y="42"/>
                </a:moveTo>
                <a:cubicBezTo>
                  <a:pt x="48" y="43"/>
                  <a:pt x="48" y="43"/>
                  <a:pt x="47" y="42"/>
                </a:cubicBezTo>
                <a:cubicBezTo>
                  <a:pt x="45" y="40"/>
                  <a:pt x="45" y="40"/>
                  <a:pt x="45" y="40"/>
                </a:cubicBezTo>
                <a:cubicBezTo>
                  <a:pt x="45" y="40"/>
                  <a:pt x="45" y="39"/>
                  <a:pt x="45" y="39"/>
                </a:cubicBezTo>
                <a:cubicBezTo>
                  <a:pt x="59" y="25"/>
                  <a:pt x="59" y="25"/>
                  <a:pt x="59" y="25"/>
                </a:cubicBezTo>
                <a:cubicBezTo>
                  <a:pt x="45" y="11"/>
                  <a:pt x="45" y="11"/>
                  <a:pt x="45" y="11"/>
                </a:cubicBezTo>
                <a:cubicBezTo>
                  <a:pt x="45" y="10"/>
                  <a:pt x="45" y="9"/>
                  <a:pt x="45" y="9"/>
                </a:cubicBezTo>
                <a:cubicBezTo>
                  <a:pt x="47" y="7"/>
                  <a:pt x="47" y="7"/>
                  <a:pt x="47" y="7"/>
                </a:cubicBezTo>
                <a:cubicBezTo>
                  <a:pt x="48" y="7"/>
                  <a:pt x="48" y="7"/>
                  <a:pt x="49" y="7"/>
                </a:cubicBezTo>
                <a:cubicBezTo>
                  <a:pt x="65" y="24"/>
                  <a:pt x="65" y="24"/>
                  <a:pt x="65" y="24"/>
                </a:cubicBezTo>
                <a:cubicBezTo>
                  <a:pt x="66" y="24"/>
                  <a:pt x="66" y="25"/>
                  <a:pt x="65" y="25"/>
                </a:cubicBezTo>
                <a:lnTo>
                  <a:pt x="49" y="42"/>
                </a:lnTo>
                <a:close/>
              </a:path>
            </a:pathLst>
          </a:custGeom>
          <a:solidFill>
            <a:sysClr val="window" lastClr="FFFFFF"/>
          </a:solidFill>
          <a:ln w="9525">
            <a:noFill/>
            <a:round/>
          </a:ln>
        </p:spPr>
        <p:txBody>
          <a:bodyPr vert="horz" wrap="square" lIns="111664" tIns="55832" rIns="111664" bIns="55832"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695"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5" name="Freeform 105"/>
          <p:cNvSpPr>
            <a:spLocks noEditPoints="1"/>
          </p:cNvSpPr>
          <p:nvPr/>
        </p:nvSpPr>
        <p:spPr bwMode="auto">
          <a:xfrm>
            <a:off x="9767565" y="3499017"/>
            <a:ext cx="573829" cy="565511"/>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ysClr val="window" lastClr="FFFFFF"/>
          </a:solidFill>
          <a:ln w="9525">
            <a:noFill/>
            <a:round/>
          </a:ln>
        </p:spPr>
        <p:txBody>
          <a:bodyPr vert="horz" wrap="square" lIns="111664" tIns="55832" rIns="111664" bIns="55832"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695"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6" name="Text Placeholder 3"/>
          <p:cNvSpPr txBox="1"/>
          <p:nvPr/>
        </p:nvSpPr>
        <p:spPr>
          <a:xfrm>
            <a:off x="1342748" y="5255387"/>
            <a:ext cx="1761484"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fontAlgn="base">
              <a:lnSpc>
                <a:spcPct val="120000"/>
              </a:lnSpc>
              <a:spcBef>
                <a:spcPct val="20000"/>
              </a:spcBef>
              <a:spcAft>
                <a:spcPct val="0"/>
              </a:spcAft>
              <a:defRPr/>
            </a:pPr>
            <a:r>
              <a:rPr lang="en-US" altLang="zh-CN" sz="10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10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1000"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Text Placeholder 3"/>
          <p:cNvSpPr txBox="1"/>
          <p:nvPr/>
        </p:nvSpPr>
        <p:spPr>
          <a:xfrm>
            <a:off x="3299006" y="5255387"/>
            <a:ext cx="1761484"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fontAlgn="base">
              <a:lnSpc>
                <a:spcPct val="120000"/>
              </a:lnSpc>
              <a:spcBef>
                <a:spcPct val="20000"/>
              </a:spcBef>
              <a:spcAft>
                <a:spcPct val="0"/>
              </a:spcAft>
              <a:defRPr/>
            </a:pPr>
            <a:r>
              <a:rPr lang="en-US" altLang="zh-CN" sz="10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10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10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Text Placeholder 3"/>
          <p:cNvSpPr txBox="1"/>
          <p:nvPr/>
        </p:nvSpPr>
        <p:spPr>
          <a:xfrm>
            <a:off x="5255263" y="5255387"/>
            <a:ext cx="1761484"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fontAlgn="base">
              <a:lnSpc>
                <a:spcPct val="120000"/>
              </a:lnSpc>
              <a:spcBef>
                <a:spcPct val="20000"/>
              </a:spcBef>
              <a:spcAft>
                <a:spcPct val="0"/>
              </a:spcAft>
              <a:defRPr/>
            </a:pPr>
            <a:r>
              <a:rPr lang="en-US" altLang="zh-CN" sz="10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10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10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Text Placeholder 3"/>
          <p:cNvSpPr txBox="1"/>
          <p:nvPr/>
        </p:nvSpPr>
        <p:spPr>
          <a:xfrm>
            <a:off x="7211519" y="5255387"/>
            <a:ext cx="1761484"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fontAlgn="base">
              <a:lnSpc>
                <a:spcPct val="120000"/>
              </a:lnSpc>
              <a:spcBef>
                <a:spcPct val="20000"/>
              </a:spcBef>
              <a:spcAft>
                <a:spcPct val="0"/>
              </a:spcAft>
              <a:defRPr/>
            </a:pPr>
            <a:r>
              <a:rPr lang="en-US" altLang="zh-CN" sz="10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10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10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Text Placeholder 3"/>
          <p:cNvSpPr txBox="1"/>
          <p:nvPr/>
        </p:nvSpPr>
        <p:spPr>
          <a:xfrm>
            <a:off x="9167773" y="5255387"/>
            <a:ext cx="1761484"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fontAlgn="base">
              <a:lnSpc>
                <a:spcPct val="120000"/>
              </a:lnSpc>
              <a:spcBef>
                <a:spcPct val="20000"/>
              </a:spcBef>
              <a:spcAft>
                <a:spcPct val="0"/>
              </a:spcAft>
              <a:defRPr/>
            </a:pPr>
            <a:r>
              <a:rPr lang="en-US" altLang="zh-CN" sz="10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10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10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TextBox 38"/>
          <p:cNvSpPr txBox="1"/>
          <p:nvPr/>
        </p:nvSpPr>
        <p:spPr>
          <a:xfrm>
            <a:off x="1326119" y="4923176"/>
            <a:ext cx="2169030" cy="253146"/>
          </a:xfrm>
          <a:prstGeom prst="rect">
            <a:avLst/>
          </a:prstGeom>
          <a:noFill/>
        </p:spPr>
        <p:txBody>
          <a:bodyPr wrap="square" lIns="0" tIns="0" rIns="0" bIns="0" rtlCol="0" anchor="t">
            <a:spAutoFit/>
          </a:bodyPr>
          <a:lstStyle/>
          <a:p>
            <a:pPr fontAlgn="base">
              <a:lnSpc>
                <a:spcPct val="120000"/>
              </a:lnSpc>
              <a:spcBef>
                <a:spcPct val="0"/>
              </a:spcBef>
              <a:spcAft>
                <a:spcPct val="0"/>
              </a:spcAft>
            </a:pPr>
            <a:r>
              <a:rPr lang="zh-CN" altLang="en-US" sz="1500" b="1" dirty="0">
                <a:solidFill>
                  <a:srgbClr val="C00000"/>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500" b="1"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TextBox 38"/>
          <p:cNvSpPr txBox="1"/>
          <p:nvPr/>
        </p:nvSpPr>
        <p:spPr>
          <a:xfrm>
            <a:off x="3299006" y="4923176"/>
            <a:ext cx="2169030" cy="253146"/>
          </a:xfrm>
          <a:prstGeom prst="rect">
            <a:avLst/>
          </a:prstGeom>
          <a:noFill/>
        </p:spPr>
        <p:txBody>
          <a:bodyPr wrap="square" lIns="0" tIns="0" rIns="0" bIns="0" rtlCol="0" anchor="t">
            <a:spAutoFit/>
          </a:bodyPr>
          <a:lstStyle/>
          <a:p>
            <a:pPr fontAlgn="base">
              <a:lnSpc>
                <a:spcPct val="120000"/>
              </a:lnSpc>
              <a:spcBef>
                <a:spcPct val="0"/>
              </a:spcBef>
              <a:spcAft>
                <a:spcPct val="0"/>
              </a:spcAft>
            </a:pPr>
            <a:r>
              <a:rPr lang="zh-CN" altLang="en-US" sz="1500" b="1" dirty="0">
                <a:solidFill>
                  <a:srgbClr val="C00000"/>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500" b="1"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TextBox 38"/>
          <p:cNvSpPr txBox="1"/>
          <p:nvPr/>
        </p:nvSpPr>
        <p:spPr>
          <a:xfrm>
            <a:off x="5255263" y="4923176"/>
            <a:ext cx="2169030" cy="253146"/>
          </a:xfrm>
          <a:prstGeom prst="rect">
            <a:avLst/>
          </a:prstGeom>
          <a:noFill/>
        </p:spPr>
        <p:txBody>
          <a:bodyPr wrap="square" lIns="0" tIns="0" rIns="0" bIns="0" rtlCol="0" anchor="t">
            <a:spAutoFit/>
          </a:bodyPr>
          <a:lstStyle/>
          <a:p>
            <a:pPr fontAlgn="base">
              <a:lnSpc>
                <a:spcPct val="120000"/>
              </a:lnSpc>
              <a:spcBef>
                <a:spcPct val="0"/>
              </a:spcBef>
              <a:spcAft>
                <a:spcPct val="0"/>
              </a:spcAft>
            </a:pPr>
            <a:r>
              <a:rPr lang="zh-CN" altLang="en-US" sz="1500" b="1" dirty="0">
                <a:solidFill>
                  <a:srgbClr val="C00000"/>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500" b="1"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TextBox 38"/>
          <p:cNvSpPr txBox="1"/>
          <p:nvPr/>
        </p:nvSpPr>
        <p:spPr>
          <a:xfrm>
            <a:off x="7211519" y="4923176"/>
            <a:ext cx="2169030" cy="253146"/>
          </a:xfrm>
          <a:prstGeom prst="rect">
            <a:avLst/>
          </a:prstGeom>
          <a:noFill/>
        </p:spPr>
        <p:txBody>
          <a:bodyPr wrap="square" lIns="0" tIns="0" rIns="0" bIns="0" rtlCol="0" anchor="t">
            <a:spAutoFit/>
          </a:bodyPr>
          <a:lstStyle/>
          <a:p>
            <a:pPr fontAlgn="base">
              <a:lnSpc>
                <a:spcPct val="120000"/>
              </a:lnSpc>
              <a:spcBef>
                <a:spcPct val="0"/>
              </a:spcBef>
              <a:spcAft>
                <a:spcPct val="0"/>
              </a:spcAft>
            </a:pPr>
            <a:r>
              <a:rPr lang="zh-CN" altLang="en-US" sz="1500" b="1" dirty="0">
                <a:solidFill>
                  <a:srgbClr val="C00000"/>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500" b="1"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TextBox 38"/>
          <p:cNvSpPr txBox="1"/>
          <p:nvPr/>
        </p:nvSpPr>
        <p:spPr>
          <a:xfrm>
            <a:off x="9184407" y="4923176"/>
            <a:ext cx="2169030" cy="253146"/>
          </a:xfrm>
          <a:prstGeom prst="rect">
            <a:avLst/>
          </a:prstGeom>
          <a:noFill/>
        </p:spPr>
        <p:txBody>
          <a:bodyPr wrap="square" lIns="0" tIns="0" rIns="0" bIns="0" rtlCol="0" anchor="t">
            <a:spAutoFit/>
          </a:bodyPr>
          <a:lstStyle/>
          <a:p>
            <a:pPr fontAlgn="base">
              <a:lnSpc>
                <a:spcPct val="120000"/>
              </a:lnSpc>
              <a:spcBef>
                <a:spcPct val="0"/>
              </a:spcBef>
              <a:spcAft>
                <a:spcPct val="0"/>
              </a:spcAft>
            </a:pPr>
            <a:r>
              <a:rPr lang="zh-CN" altLang="en-US" sz="1500" b="1" dirty="0">
                <a:solidFill>
                  <a:srgbClr val="C00000"/>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500" b="1"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6" name="组合 55"/>
          <p:cNvGrpSpPr/>
          <p:nvPr/>
        </p:nvGrpSpPr>
        <p:grpSpPr>
          <a:xfrm>
            <a:off x="462667" y="298992"/>
            <a:ext cx="426161" cy="426161"/>
            <a:chOff x="5528760" y="1022393"/>
            <a:chExt cx="1257214" cy="1257214"/>
          </a:xfrm>
        </p:grpSpPr>
        <p:sp>
          <p:nvSpPr>
            <p:cNvPr id="57" name="椭圆 56"/>
            <p:cNvSpPr/>
            <p:nvPr/>
          </p:nvSpPr>
          <p:spPr>
            <a:xfrm>
              <a:off x="5528760" y="1022393"/>
              <a:ext cx="1257214" cy="1257214"/>
            </a:xfrm>
            <a:prstGeom prst="ellipse">
              <a:avLst/>
            </a:prstGeom>
            <a:solidFill>
              <a:srgbClr val="C00000"/>
            </a:solidFill>
            <a:ln w="19050">
              <a:noFill/>
              <a:prstDash val="sysDash"/>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KSO_Shape"/>
            <p:cNvSpPr>
              <a:spLocks noChangeAspect="1"/>
            </p:cNvSpPr>
            <p:nvPr/>
          </p:nvSpPr>
          <p:spPr bwMode="auto">
            <a:xfrm>
              <a:off x="5755905" y="1292881"/>
              <a:ext cx="821061" cy="822431"/>
            </a:xfrm>
            <a:custGeom>
              <a:avLst/>
              <a:gdLst>
                <a:gd name="T0" fmla="*/ 2147483646 w 4409"/>
                <a:gd name="T1" fmla="*/ 2147483646 h 4408"/>
                <a:gd name="T2" fmla="*/ 2147483646 w 4409"/>
                <a:gd name="T3" fmla="*/ 2147483646 h 4408"/>
                <a:gd name="T4" fmla="*/ 2147483646 w 4409"/>
                <a:gd name="T5" fmla="*/ 2147483646 h 4408"/>
                <a:gd name="T6" fmla="*/ 2147483646 w 4409"/>
                <a:gd name="T7" fmla="*/ 2147483646 h 4408"/>
                <a:gd name="T8" fmla="*/ 2147483646 w 4409"/>
                <a:gd name="T9" fmla="*/ 2147483646 h 4408"/>
                <a:gd name="T10" fmla="*/ 2147483646 w 4409"/>
                <a:gd name="T11" fmla="*/ 2147483646 h 4408"/>
                <a:gd name="T12" fmla="*/ 2147483646 w 4409"/>
                <a:gd name="T13" fmla="*/ 2147483646 h 4408"/>
                <a:gd name="T14" fmla="*/ 2147483646 w 4409"/>
                <a:gd name="T15" fmla="*/ 2147483646 h 4408"/>
                <a:gd name="T16" fmla="*/ 481718167 w 4409"/>
                <a:gd name="T17" fmla="*/ 2147483646 h 4408"/>
                <a:gd name="T18" fmla="*/ 321145301 w 4409"/>
                <a:gd name="T19" fmla="*/ 2147483646 h 4408"/>
                <a:gd name="T20" fmla="*/ 2147483646 w 4409"/>
                <a:gd name="T21" fmla="*/ 2147483646 h 4408"/>
                <a:gd name="T22" fmla="*/ 2147483646 w 4409"/>
                <a:gd name="T23" fmla="*/ 2147483646 h 4408"/>
                <a:gd name="T24" fmla="*/ 2147483646 w 4409"/>
                <a:gd name="T25" fmla="*/ 2147483646 h 4408"/>
                <a:gd name="T26" fmla="*/ 2147483646 w 4409"/>
                <a:gd name="T27" fmla="*/ 2147483646 h 4408"/>
                <a:gd name="T28" fmla="*/ 2147483646 w 4409"/>
                <a:gd name="T29" fmla="*/ 2147483646 h 4408"/>
                <a:gd name="T30" fmla="*/ 2147483646 w 4409"/>
                <a:gd name="T31" fmla="*/ 2147483646 h 4408"/>
                <a:gd name="T32" fmla="*/ 2147483646 w 4409"/>
                <a:gd name="T33" fmla="*/ 2147483646 h 4408"/>
                <a:gd name="T34" fmla="*/ 2147483646 w 4409"/>
                <a:gd name="T35" fmla="*/ 2147483646 h 4408"/>
                <a:gd name="T36" fmla="*/ 2147483646 w 4409"/>
                <a:gd name="T37" fmla="*/ 2147483646 h 4408"/>
                <a:gd name="T38" fmla="*/ 2147483646 w 4409"/>
                <a:gd name="T39" fmla="*/ 2147483646 h 4408"/>
                <a:gd name="T40" fmla="*/ 2147483646 w 4409"/>
                <a:gd name="T41" fmla="*/ 2147483646 h 4408"/>
                <a:gd name="T42" fmla="*/ 2147483646 w 4409"/>
                <a:gd name="T43" fmla="*/ 2147483646 h 4408"/>
                <a:gd name="T44" fmla="*/ 2147483646 w 4409"/>
                <a:gd name="T45" fmla="*/ 2147483646 h 4408"/>
                <a:gd name="T46" fmla="*/ 2147483646 w 4409"/>
                <a:gd name="T47" fmla="*/ 2147483646 h 4408"/>
                <a:gd name="T48" fmla="*/ 2147483646 w 4409"/>
                <a:gd name="T49" fmla="*/ 2147483646 h 4408"/>
                <a:gd name="T50" fmla="*/ 2147483646 w 4409"/>
                <a:gd name="T51" fmla="*/ 2147483646 h 4408"/>
                <a:gd name="T52" fmla="*/ 2147483646 w 4409"/>
                <a:gd name="T53" fmla="*/ 2147483646 h 4408"/>
                <a:gd name="T54" fmla="*/ 2147483646 w 4409"/>
                <a:gd name="T55" fmla="*/ 2147483646 h 4408"/>
                <a:gd name="T56" fmla="*/ 2147483646 w 4409"/>
                <a:gd name="T57" fmla="*/ 2147483646 h 4408"/>
                <a:gd name="T58" fmla="*/ 2147483646 w 4409"/>
                <a:gd name="T59" fmla="*/ 2147483646 h 4408"/>
                <a:gd name="T60" fmla="*/ 2147483646 w 4409"/>
                <a:gd name="T61" fmla="*/ 2147483646 h 4408"/>
                <a:gd name="T62" fmla="*/ 2147483646 w 4409"/>
                <a:gd name="T63" fmla="*/ 2147483646 h 4408"/>
                <a:gd name="T64" fmla="*/ 2147483646 w 4409"/>
                <a:gd name="T65" fmla="*/ 2147483646 h 4408"/>
                <a:gd name="T66" fmla="*/ 2147483646 w 4409"/>
                <a:gd name="T67" fmla="*/ 2147483646 h 4408"/>
                <a:gd name="T68" fmla="*/ 2147483646 w 4409"/>
                <a:gd name="T69" fmla="*/ 2147483646 h 4408"/>
                <a:gd name="T70" fmla="*/ 2147483646 w 4409"/>
                <a:gd name="T71" fmla="*/ 2147483646 h 4408"/>
                <a:gd name="T72" fmla="*/ 2147483646 w 4409"/>
                <a:gd name="T73" fmla="*/ 2147483646 h 4408"/>
                <a:gd name="T74" fmla="*/ 2147483646 w 4409"/>
                <a:gd name="T75" fmla="*/ 2147483646 h 4408"/>
                <a:gd name="T76" fmla="*/ 2147483646 w 4409"/>
                <a:gd name="T77" fmla="*/ 2147483646 h 4408"/>
                <a:gd name="T78" fmla="*/ 2147483646 w 4409"/>
                <a:gd name="T79" fmla="*/ 2147483646 h 4408"/>
                <a:gd name="T80" fmla="*/ 2147483646 w 4409"/>
                <a:gd name="T81" fmla="*/ 2147483646 h 4408"/>
                <a:gd name="T82" fmla="*/ 2147483646 w 4409"/>
                <a:gd name="T83" fmla="*/ 2147483646 h 4408"/>
                <a:gd name="T84" fmla="*/ 2147483646 w 4409"/>
                <a:gd name="T85" fmla="*/ 2147483646 h 4408"/>
                <a:gd name="T86" fmla="*/ 2147483646 w 4409"/>
                <a:gd name="T87" fmla="*/ 2147483646 h 4408"/>
                <a:gd name="T88" fmla="*/ 2147483646 w 4409"/>
                <a:gd name="T89" fmla="*/ 2147483646 h 4408"/>
                <a:gd name="T90" fmla="*/ 2147483646 w 4409"/>
                <a:gd name="T91" fmla="*/ 2147483646 h 4408"/>
                <a:gd name="T92" fmla="*/ 2147483646 w 4409"/>
                <a:gd name="T93" fmla="*/ 2147483646 h 4408"/>
                <a:gd name="T94" fmla="*/ 2147483646 w 4409"/>
                <a:gd name="T95" fmla="*/ 2147483646 h 4408"/>
                <a:gd name="T96" fmla="*/ 2147483646 w 4409"/>
                <a:gd name="T97" fmla="*/ 2147483646 h 4408"/>
                <a:gd name="T98" fmla="*/ 2147483646 w 4409"/>
                <a:gd name="T99" fmla="*/ 2147483646 h 4408"/>
                <a:gd name="T100" fmla="*/ 2147483646 w 4409"/>
                <a:gd name="T101" fmla="*/ 2147483646 h 4408"/>
                <a:gd name="T102" fmla="*/ 2147483646 w 4409"/>
                <a:gd name="T103" fmla="*/ 2147483646 h 4408"/>
                <a:gd name="T104" fmla="*/ 2147483646 w 4409"/>
                <a:gd name="T105" fmla="*/ 2147483646 h 4408"/>
                <a:gd name="T106" fmla="*/ 2147483646 w 4409"/>
                <a:gd name="T107" fmla="*/ 2147483646 h 4408"/>
                <a:gd name="T108" fmla="*/ 2147483646 w 4409"/>
                <a:gd name="T109" fmla="*/ 2147483646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pull/>
      </p:transition>
    </mc:Choice>
    <mc:Fallback xmlns="">
      <p:transition spd="slow" advTm="0">
        <p:pull/>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46000">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14:bounceEnd="46000">
                                          <p:cBhvr additive="base">
                                            <p:cTn id="7" dur="750" fill="hold"/>
                                            <p:tgtEl>
                                              <p:spTgt spid="56"/>
                                            </p:tgtEl>
                                            <p:attrNameLst>
                                              <p:attrName>ppt_x</p:attrName>
                                            </p:attrNameLst>
                                          </p:cBhvr>
                                          <p:tavLst>
                                            <p:tav tm="0">
                                              <p:val>
                                                <p:strVal val="0-#ppt_w/2"/>
                                              </p:val>
                                            </p:tav>
                                            <p:tav tm="100000">
                                              <p:val>
                                                <p:strVal val="#ppt_x"/>
                                              </p:val>
                                            </p:tav>
                                          </p:tavLst>
                                        </p:anim>
                                        <p:anim calcmode="lin" valueType="num" p14:bounceEnd="46000">
                                          <p:cBhvr additive="base">
                                            <p:cTn id="8" dur="75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750"/>
                                            <p:tgtEl>
                                              <p:spTgt spid="7"/>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p:cTn id="21" dur="600" fill="hold"/>
                                            <p:tgtEl>
                                              <p:spTgt spid="41"/>
                                            </p:tgtEl>
                                            <p:attrNameLst>
                                              <p:attrName>ppt_w</p:attrName>
                                            </p:attrNameLst>
                                          </p:cBhvr>
                                          <p:tavLst>
                                            <p:tav tm="0">
                                              <p:val>
                                                <p:fltVal val="0"/>
                                              </p:val>
                                            </p:tav>
                                            <p:tav tm="100000">
                                              <p:val>
                                                <p:strVal val="#ppt_w"/>
                                              </p:val>
                                            </p:tav>
                                          </p:tavLst>
                                        </p:anim>
                                        <p:anim calcmode="lin" valueType="num">
                                          <p:cBhvr>
                                            <p:cTn id="22" dur="600" fill="hold"/>
                                            <p:tgtEl>
                                              <p:spTgt spid="41"/>
                                            </p:tgtEl>
                                            <p:attrNameLst>
                                              <p:attrName>ppt_h</p:attrName>
                                            </p:attrNameLst>
                                          </p:cBhvr>
                                          <p:tavLst>
                                            <p:tav tm="0">
                                              <p:val>
                                                <p:fltVal val="0"/>
                                              </p:val>
                                            </p:tav>
                                            <p:tav tm="100000">
                                              <p:val>
                                                <p:strVal val="#ppt_h"/>
                                              </p:val>
                                            </p:tav>
                                          </p:tavLst>
                                        </p:anim>
                                        <p:animEffect transition="in" filter="fade">
                                          <p:cBhvr>
                                            <p:cTn id="23" dur="600"/>
                                            <p:tgtEl>
                                              <p:spTgt spid="41"/>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wipe(left)">
                                          <p:cBhvr>
                                            <p:cTn id="27" dur="750"/>
                                            <p:tgtEl>
                                              <p:spTgt spid="51"/>
                                            </p:tgtEl>
                                          </p:cBhvr>
                                        </p:animEffect>
                                      </p:childTnLst>
                                    </p:cTn>
                                  </p:par>
                                </p:childTnLst>
                              </p:cTn>
                            </p:par>
                            <p:par>
                              <p:cTn id="28" fill="hold">
                                <p:stCondLst>
                                  <p:cond delay="3000"/>
                                </p:stCondLst>
                                <p:childTnLst>
                                  <p:par>
                                    <p:cTn id="29" presetID="2" presetClass="entr" presetSubtype="4" decel="64000" fill="hold" grpId="0" nodeType="after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750" fill="hold"/>
                                            <p:tgtEl>
                                              <p:spTgt spid="46"/>
                                            </p:tgtEl>
                                            <p:attrNameLst>
                                              <p:attrName>ppt_x</p:attrName>
                                            </p:attrNameLst>
                                          </p:cBhvr>
                                          <p:tavLst>
                                            <p:tav tm="0">
                                              <p:val>
                                                <p:strVal val="#ppt_x"/>
                                              </p:val>
                                            </p:tav>
                                            <p:tav tm="100000">
                                              <p:val>
                                                <p:strVal val="#ppt_x"/>
                                              </p:val>
                                            </p:tav>
                                          </p:tavLst>
                                        </p:anim>
                                        <p:anim calcmode="lin" valueType="num">
                                          <p:cBhvr additive="base">
                                            <p:cTn id="32" dur="75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750"/>
                                            <p:tgtEl>
                                              <p:spTgt spid="17"/>
                                            </p:tgtEl>
                                          </p:cBhvr>
                                        </p:animEffect>
                                      </p:childTnLst>
                                    </p:cTn>
                                  </p:par>
                                </p:childTnLst>
                              </p:cTn>
                            </p:par>
                            <p:par>
                              <p:cTn id="38" fill="hold">
                                <p:stCondLst>
                                  <p:cond delay="1000"/>
                                </p:stCondLst>
                                <p:childTnLst>
                                  <p:par>
                                    <p:cTn id="39" presetID="53" presetClass="entr" presetSubtype="16"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600" fill="hold"/>
                                            <p:tgtEl>
                                              <p:spTgt spid="42"/>
                                            </p:tgtEl>
                                            <p:attrNameLst>
                                              <p:attrName>ppt_w</p:attrName>
                                            </p:attrNameLst>
                                          </p:cBhvr>
                                          <p:tavLst>
                                            <p:tav tm="0">
                                              <p:val>
                                                <p:fltVal val="0"/>
                                              </p:val>
                                            </p:tav>
                                            <p:tav tm="100000">
                                              <p:val>
                                                <p:strVal val="#ppt_w"/>
                                              </p:val>
                                            </p:tav>
                                          </p:tavLst>
                                        </p:anim>
                                        <p:anim calcmode="lin" valueType="num">
                                          <p:cBhvr>
                                            <p:cTn id="42" dur="600" fill="hold"/>
                                            <p:tgtEl>
                                              <p:spTgt spid="42"/>
                                            </p:tgtEl>
                                            <p:attrNameLst>
                                              <p:attrName>ppt_h</p:attrName>
                                            </p:attrNameLst>
                                          </p:cBhvr>
                                          <p:tavLst>
                                            <p:tav tm="0">
                                              <p:val>
                                                <p:fltVal val="0"/>
                                              </p:val>
                                            </p:tav>
                                            <p:tav tm="100000">
                                              <p:val>
                                                <p:strVal val="#ppt_h"/>
                                              </p:val>
                                            </p:tav>
                                          </p:tavLst>
                                        </p:anim>
                                        <p:animEffect transition="in" filter="fade">
                                          <p:cBhvr>
                                            <p:cTn id="43" dur="600"/>
                                            <p:tgtEl>
                                              <p:spTgt spid="42"/>
                                            </p:tgtEl>
                                          </p:cBhvr>
                                        </p:animEffect>
                                      </p:childTnLst>
                                    </p:cTn>
                                  </p:par>
                                </p:childTnLst>
                              </p:cTn>
                            </p:par>
                            <p:par>
                              <p:cTn id="44" fill="hold">
                                <p:stCondLst>
                                  <p:cond delay="2000"/>
                                </p:stCondLst>
                                <p:childTnLst>
                                  <p:par>
                                    <p:cTn id="45" presetID="22" presetClass="entr" presetSubtype="8"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750"/>
                                            <p:tgtEl>
                                              <p:spTgt spid="52"/>
                                            </p:tgtEl>
                                          </p:cBhvr>
                                        </p:animEffect>
                                      </p:childTnLst>
                                    </p:cTn>
                                  </p:par>
                                </p:childTnLst>
                              </p:cTn>
                            </p:par>
                            <p:par>
                              <p:cTn id="48" fill="hold">
                                <p:stCondLst>
                                  <p:cond delay="3000"/>
                                </p:stCondLst>
                                <p:childTnLst>
                                  <p:par>
                                    <p:cTn id="49" presetID="2" presetClass="entr" presetSubtype="4" decel="6400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cBhvr additive="base">
                                            <p:cTn id="51" dur="750" fill="hold"/>
                                            <p:tgtEl>
                                              <p:spTgt spid="47"/>
                                            </p:tgtEl>
                                            <p:attrNameLst>
                                              <p:attrName>ppt_x</p:attrName>
                                            </p:attrNameLst>
                                          </p:cBhvr>
                                          <p:tavLst>
                                            <p:tav tm="0">
                                              <p:val>
                                                <p:strVal val="#ppt_x"/>
                                              </p:val>
                                            </p:tav>
                                            <p:tav tm="100000">
                                              <p:val>
                                                <p:strVal val="#ppt_x"/>
                                              </p:val>
                                            </p:tav>
                                          </p:tavLst>
                                        </p:anim>
                                        <p:anim calcmode="lin" valueType="num">
                                          <p:cBhvr additive="base">
                                            <p:cTn id="52" dur="75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750"/>
                                            <p:tgtEl>
                                              <p:spTgt spid="23"/>
                                            </p:tgtEl>
                                          </p:cBhvr>
                                        </p:animEffect>
                                      </p:childTnLst>
                                    </p:cTn>
                                  </p:par>
                                </p:childTnLst>
                              </p:cTn>
                            </p:par>
                            <p:par>
                              <p:cTn id="58" fill="hold">
                                <p:stCondLst>
                                  <p:cond delay="1000"/>
                                </p:stCondLst>
                                <p:childTnLst>
                                  <p:par>
                                    <p:cTn id="59" presetID="53" presetClass="entr" presetSubtype="16"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600" fill="hold"/>
                                            <p:tgtEl>
                                              <p:spTgt spid="43"/>
                                            </p:tgtEl>
                                            <p:attrNameLst>
                                              <p:attrName>ppt_w</p:attrName>
                                            </p:attrNameLst>
                                          </p:cBhvr>
                                          <p:tavLst>
                                            <p:tav tm="0">
                                              <p:val>
                                                <p:fltVal val="0"/>
                                              </p:val>
                                            </p:tav>
                                            <p:tav tm="100000">
                                              <p:val>
                                                <p:strVal val="#ppt_w"/>
                                              </p:val>
                                            </p:tav>
                                          </p:tavLst>
                                        </p:anim>
                                        <p:anim calcmode="lin" valueType="num">
                                          <p:cBhvr>
                                            <p:cTn id="62" dur="600" fill="hold"/>
                                            <p:tgtEl>
                                              <p:spTgt spid="43"/>
                                            </p:tgtEl>
                                            <p:attrNameLst>
                                              <p:attrName>ppt_h</p:attrName>
                                            </p:attrNameLst>
                                          </p:cBhvr>
                                          <p:tavLst>
                                            <p:tav tm="0">
                                              <p:val>
                                                <p:fltVal val="0"/>
                                              </p:val>
                                            </p:tav>
                                            <p:tav tm="100000">
                                              <p:val>
                                                <p:strVal val="#ppt_h"/>
                                              </p:val>
                                            </p:tav>
                                          </p:tavLst>
                                        </p:anim>
                                        <p:animEffect transition="in" filter="fade">
                                          <p:cBhvr>
                                            <p:cTn id="63" dur="600"/>
                                            <p:tgtEl>
                                              <p:spTgt spid="43"/>
                                            </p:tgtEl>
                                          </p:cBhvr>
                                        </p:animEffect>
                                      </p:childTnLst>
                                    </p:cTn>
                                  </p:par>
                                </p:childTnLst>
                              </p:cTn>
                            </p:par>
                            <p:par>
                              <p:cTn id="64" fill="hold">
                                <p:stCondLst>
                                  <p:cond delay="2000"/>
                                </p:stCondLst>
                                <p:childTnLst>
                                  <p:par>
                                    <p:cTn id="65" presetID="22" presetClass="entr" presetSubtype="8" fill="hold" grpId="0" nodeType="afterEffect">
                                      <p:stCondLst>
                                        <p:cond delay="0"/>
                                      </p:stCondLst>
                                      <p:childTnLst>
                                        <p:set>
                                          <p:cBhvr>
                                            <p:cTn id="66" dur="1" fill="hold">
                                              <p:stCondLst>
                                                <p:cond delay="0"/>
                                              </p:stCondLst>
                                            </p:cTn>
                                            <p:tgtEl>
                                              <p:spTgt spid="53"/>
                                            </p:tgtEl>
                                            <p:attrNameLst>
                                              <p:attrName>style.visibility</p:attrName>
                                            </p:attrNameLst>
                                          </p:cBhvr>
                                          <p:to>
                                            <p:strVal val="visible"/>
                                          </p:to>
                                        </p:set>
                                        <p:animEffect transition="in" filter="wipe(left)">
                                          <p:cBhvr>
                                            <p:cTn id="67" dur="750"/>
                                            <p:tgtEl>
                                              <p:spTgt spid="53"/>
                                            </p:tgtEl>
                                          </p:cBhvr>
                                        </p:animEffect>
                                      </p:childTnLst>
                                    </p:cTn>
                                  </p:par>
                                </p:childTnLst>
                              </p:cTn>
                            </p:par>
                            <p:par>
                              <p:cTn id="68" fill="hold">
                                <p:stCondLst>
                                  <p:cond delay="3000"/>
                                </p:stCondLst>
                                <p:childTnLst>
                                  <p:par>
                                    <p:cTn id="69" presetID="2" presetClass="entr" presetSubtype="4" decel="6400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750" fill="hold"/>
                                            <p:tgtEl>
                                              <p:spTgt spid="48"/>
                                            </p:tgtEl>
                                            <p:attrNameLst>
                                              <p:attrName>ppt_x</p:attrName>
                                            </p:attrNameLst>
                                          </p:cBhvr>
                                          <p:tavLst>
                                            <p:tav tm="0">
                                              <p:val>
                                                <p:strVal val="#ppt_x"/>
                                              </p:val>
                                            </p:tav>
                                            <p:tav tm="100000">
                                              <p:val>
                                                <p:strVal val="#ppt_x"/>
                                              </p:val>
                                            </p:tav>
                                          </p:tavLst>
                                        </p:anim>
                                        <p:anim calcmode="lin" valueType="num">
                                          <p:cBhvr additive="base">
                                            <p:cTn id="72" dur="75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nodeType="click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wipe(up)">
                                          <p:cBhvr>
                                            <p:cTn id="77" dur="750"/>
                                            <p:tgtEl>
                                              <p:spTgt spid="35"/>
                                            </p:tgtEl>
                                          </p:cBhvr>
                                        </p:animEffect>
                                      </p:childTnLst>
                                    </p:cTn>
                                  </p:par>
                                </p:childTnLst>
                              </p:cTn>
                            </p:par>
                            <p:par>
                              <p:cTn id="78" fill="hold">
                                <p:stCondLst>
                                  <p:cond delay="1000"/>
                                </p:stCondLst>
                                <p:childTnLst>
                                  <p:par>
                                    <p:cTn id="79" presetID="53" presetClass="entr" presetSubtype="16" fill="hold" grpId="0" nodeType="afterEffect">
                                      <p:stCondLst>
                                        <p:cond delay="0"/>
                                      </p:stCondLst>
                                      <p:childTnLst>
                                        <p:set>
                                          <p:cBhvr>
                                            <p:cTn id="80" dur="1" fill="hold">
                                              <p:stCondLst>
                                                <p:cond delay="0"/>
                                              </p:stCondLst>
                                            </p:cTn>
                                            <p:tgtEl>
                                              <p:spTgt spid="44"/>
                                            </p:tgtEl>
                                            <p:attrNameLst>
                                              <p:attrName>style.visibility</p:attrName>
                                            </p:attrNameLst>
                                          </p:cBhvr>
                                          <p:to>
                                            <p:strVal val="visible"/>
                                          </p:to>
                                        </p:set>
                                        <p:anim calcmode="lin" valueType="num">
                                          <p:cBhvr>
                                            <p:cTn id="81" dur="600" fill="hold"/>
                                            <p:tgtEl>
                                              <p:spTgt spid="44"/>
                                            </p:tgtEl>
                                            <p:attrNameLst>
                                              <p:attrName>ppt_w</p:attrName>
                                            </p:attrNameLst>
                                          </p:cBhvr>
                                          <p:tavLst>
                                            <p:tav tm="0">
                                              <p:val>
                                                <p:fltVal val="0"/>
                                              </p:val>
                                            </p:tav>
                                            <p:tav tm="100000">
                                              <p:val>
                                                <p:strVal val="#ppt_w"/>
                                              </p:val>
                                            </p:tav>
                                          </p:tavLst>
                                        </p:anim>
                                        <p:anim calcmode="lin" valueType="num">
                                          <p:cBhvr>
                                            <p:cTn id="82" dur="600" fill="hold"/>
                                            <p:tgtEl>
                                              <p:spTgt spid="44"/>
                                            </p:tgtEl>
                                            <p:attrNameLst>
                                              <p:attrName>ppt_h</p:attrName>
                                            </p:attrNameLst>
                                          </p:cBhvr>
                                          <p:tavLst>
                                            <p:tav tm="0">
                                              <p:val>
                                                <p:fltVal val="0"/>
                                              </p:val>
                                            </p:tav>
                                            <p:tav tm="100000">
                                              <p:val>
                                                <p:strVal val="#ppt_h"/>
                                              </p:val>
                                            </p:tav>
                                          </p:tavLst>
                                        </p:anim>
                                        <p:animEffect transition="in" filter="fade">
                                          <p:cBhvr>
                                            <p:cTn id="83" dur="600"/>
                                            <p:tgtEl>
                                              <p:spTgt spid="44"/>
                                            </p:tgtEl>
                                          </p:cBhvr>
                                        </p:animEffect>
                                      </p:childTnLst>
                                    </p:cTn>
                                  </p:par>
                                </p:childTnLst>
                              </p:cTn>
                            </p:par>
                            <p:par>
                              <p:cTn id="84" fill="hold">
                                <p:stCondLst>
                                  <p:cond delay="2000"/>
                                </p:stCondLst>
                                <p:childTnLst>
                                  <p:par>
                                    <p:cTn id="85" presetID="22" presetClass="entr" presetSubtype="8" fill="hold" grpId="0" nodeType="afterEffect">
                                      <p:stCondLst>
                                        <p:cond delay="0"/>
                                      </p:stCondLst>
                                      <p:childTnLst>
                                        <p:set>
                                          <p:cBhvr>
                                            <p:cTn id="86" dur="1" fill="hold">
                                              <p:stCondLst>
                                                <p:cond delay="0"/>
                                              </p:stCondLst>
                                            </p:cTn>
                                            <p:tgtEl>
                                              <p:spTgt spid="54"/>
                                            </p:tgtEl>
                                            <p:attrNameLst>
                                              <p:attrName>style.visibility</p:attrName>
                                            </p:attrNameLst>
                                          </p:cBhvr>
                                          <p:to>
                                            <p:strVal val="visible"/>
                                          </p:to>
                                        </p:set>
                                        <p:animEffect transition="in" filter="wipe(left)">
                                          <p:cBhvr>
                                            <p:cTn id="87" dur="750"/>
                                            <p:tgtEl>
                                              <p:spTgt spid="54"/>
                                            </p:tgtEl>
                                          </p:cBhvr>
                                        </p:animEffect>
                                      </p:childTnLst>
                                    </p:cTn>
                                  </p:par>
                                </p:childTnLst>
                              </p:cTn>
                            </p:par>
                            <p:par>
                              <p:cTn id="88" fill="hold">
                                <p:stCondLst>
                                  <p:cond delay="3000"/>
                                </p:stCondLst>
                                <p:childTnLst>
                                  <p:par>
                                    <p:cTn id="89" presetID="2" presetClass="entr" presetSubtype="4" decel="64000"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additive="base">
                                            <p:cTn id="91" dur="750" fill="hold"/>
                                            <p:tgtEl>
                                              <p:spTgt spid="49"/>
                                            </p:tgtEl>
                                            <p:attrNameLst>
                                              <p:attrName>ppt_x</p:attrName>
                                            </p:attrNameLst>
                                          </p:cBhvr>
                                          <p:tavLst>
                                            <p:tav tm="0">
                                              <p:val>
                                                <p:strVal val="#ppt_x"/>
                                              </p:val>
                                            </p:tav>
                                            <p:tav tm="100000">
                                              <p:val>
                                                <p:strVal val="#ppt_x"/>
                                              </p:val>
                                            </p:tav>
                                          </p:tavLst>
                                        </p:anim>
                                        <p:anim calcmode="lin" valueType="num">
                                          <p:cBhvr additive="base">
                                            <p:cTn id="92" dur="75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nodeType="click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up)">
                                          <p:cBhvr>
                                            <p:cTn id="97" dur="750"/>
                                            <p:tgtEl>
                                              <p:spTgt spid="29"/>
                                            </p:tgtEl>
                                          </p:cBhvr>
                                        </p:animEffect>
                                      </p:childTnLst>
                                    </p:cTn>
                                  </p:par>
                                </p:childTnLst>
                              </p:cTn>
                            </p:par>
                            <p:par>
                              <p:cTn id="98" fill="hold">
                                <p:stCondLst>
                                  <p:cond delay="1000"/>
                                </p:stCondLst>
                                <p:childTnLst>
                                  <p:par>
                                    <p:cTn id="99" presetID="53" presetClass="entr" presetSubtype="16"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600" fill="hold"/>
                                            <p:tgtEl>
                                              <p:spTgt spid="45"/>
                                            </p:tgtEl>
                                            <p:attrNameLst>
                                              <p:attrName>ppt_w</p:attrName>
                                            </p:attrNameLst>
                                          </p:cBhvr>
                                          <p:tavLst>
                                            <p:tav tm="0">
                                              <p:val>
                                                <p:fltVal val="0"/>
                                              </p:val>
                                            </p:tav>
                                            <p:tav tm="100000">
                                              <p:val>
                                                <p:strVal val="#ppt_w"/>
                                              </p:val>
                                            </p:tav>
                                          </p:tavLst>
                                        </p:anim>
                                        <p:anim calcmode="lin" valueType="num">
                                          <p:cBhvr>
                                            <p:cTn id="102" dur="600" fill="hold"/>
                                            <p:tgtEl>
                                              <p:spTgt spid="45"/>
                                            </p:tgtEl>
                                            <p:attrNameLst>
                                              <p:attrName>ppt_h</p:attrName>
                                            </p:attrNameLst>
                                          </p:cBhvr>
                                          <p:tavLst>
                                            <p:tav tm="0">
                                              <p:val>
                                                <p:fltVal val="0"/>
                                              </p:val>
                                            </p:tav>
                                            <p:tav tm="100000">
                                              <p:val>
                                                <p:strVal val="#ppt_h"/>
                                              </p:val>
                                            </p:tav>
                                          </p:tavLst>
                                        </p:anim>
                                        <p:animEffect transition="in" filter="fade">
                                          <p:cBhvr>
                                            <p:cTn id="103" dur="600"/>
                                            <p:tgtEl>
                                              <p:spTgt spid="45"/>
                                            </p:tgtEl>
                                          </p:cBhvr>
                                        </p:animEffect>
                                      </p:childTnLst>
                                    </p:cTn>
                                  </p:par>
                                </p:childTnLst>
                              </p:cTn>
                            </p:par>
                            <p:par>
                              <p:cTn id="104" fill="hold">
                                <p:stCondLst>
                                  <p:cond delay="2000"/>
                                </p:stCondLst>
                                <p:childTnLst>
                                  <p:par>
                                    <p:cTn id="105" presetID="22" presetClass="entr" presetSubtype="8" fill="hold" grpId="0" nodeType="afterEffect">
                                      <p:stCondLst>
                                        <p:cond delay="0"/>
                                      </p:stCondLst>
                                      <p:childTnLst>
                                        <p:set>
                                          <p:cBhvr>
                                            <p:cTn id="106" dur="1" fill="hold">
                                              <p:stCondLst>
                                                <p:cond delay="0"/>
                                              </p:stCondLst>
                                            </p:cTn>
                                            <p:tgtEl>
                                              <p:spTgt spid="55"/>
                                            </p:tgtEl>
                                            <p:attrNameLst>
                                              <p:attrName>style.visibility</p:attrName>
                                            </p:attrNameLst>
                                          </p:cBhvr>
                                          <p:to>
                                            <p:strVal val="visible"/>
                                          </p:to>
                                        </p:set>
                                        <p:animEffect transition="in" filter="wipe(left)">
                                          <p:cBhvr>
                                            <p:cTn id="107" dur="750"/>
                                            <p:tgtEl>
                                              <p:spTgt spid="55"/>
                                            </p:tgtEl>
                                          </p:cBhvr>
                                        </p:animEffect>
                                      </p:childTnLst>
                                    </p:cTn>
                                  </p:par>
                                </p:childTnLst>
                              </p:cTn>
                            </p:par>
                            <p:par>
                              <p:cTn id="108" fill="hold">
                                <p:stCondLst>
                                  <p:cond delay="3000"/>
                                </p:stCondLst>
                                <p:childTnLst>
                                  <p:par>
                                    <p:cTn id="109" presetID="2" presetClass="entr" presetSubtype="4" decel="64000"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additive="base">
                                            <p:cTn id="111" dur="750" fill="hold"/>
                                            <p:tgtEl>
                                              <p:spTgt spid="50"/>
                                            </p:tgtEl>
                                            <p:attrNameLst>
                                              <p:attrName>ppt_x</p:attrName>
                                            </p:attrNameLst>
                                          </p:cBhvr>
                                          <p:tavLst>
                                            <p:tav tm="0">
                                              <p:val>
                                                <p:strVal val="#ppt_x"/>
                                              </p:val>
                                            </p:tav>
                                            <p:tav tm="100000">
                                              <p:val>
                                                <p:strVal val="#ppt_x"/>
                                              </p:val>
                                            </p:tav>
                                          </p:tavLst>
                                        </p:anim>
                                        <p:anim calcmode="lin" valueType="num">
                                          <p:cBhvr additive="base">
                                            <p:cTn id="112" dur="75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41" grpId="0" animBg="1"/>
          <p:bldP spid="42" grpId="0" animBg="1"/>
          <p:bldP spid="43" grpId="0" animBg="1"/>
          <p:bldP spid="44" grpId="0" animBg="1"/>
          <p:bldP spid="45" grpId="0" animBg="1"/>
          <p:bldP spid="46" grpId="0"/>
          <p:bldP spid="47" grpId="0"/>
          <p:bldP spid="48" grpId="0"/>
          <p:bldP spid="49" grpId="0"/>
          <p:bldP spid="50" grpId="0"/>
          <p:bldP spid="51" grpId="0"/>
          <p:bldP spid="52" grpId="0"/>
          <p:bldP spid="53" grpId="0"/>
          <p:bldP spid="54" grpId="0"/>
          <p:bldP spid="5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750" fill="hold"/>
                                            <p:tgtEl>
                                              <p:spTgt spid="56"/>
                                            </p:tgtEl>
                                            <p:attrNameLst>
                                              <p:attrName>ppt_x</p:attrName>
                                            </p:attrNameLst>
                                          </p:cBhvr>
                                          <p:tavLst>
                                            <p:tav tm="0">
                                              <p:val>
                                                <p:strVal val="0-#ppt_w/2"/>
                                              </p:val>
                                            </p:tav>
                                            <p:tav tm="100000">
                                              <p:val>
                                                <p:strVal val="#ppt_x"/>
                                              </p:val>
                                            </p:tav>
                                          </p:tavLst>
                                        </p:anim>
                                        <p:anim calcmode="lin" valueType="num">
                                          <p:cBhvr additive="base">
                                            <p:cTn id="8" dur="75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750"/>
                                            <p:tgtEl>
                                              <p:spTgt spid="7"/>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p:cTn id="21" dur="600" fill="hold"/>
                                            <p:tgtEl>
                                              <p:spTgt spid="41"/>
                                            </p:tgtEl>
                                            <p:attrNameLst>
                                              <p:attrName>ppt_w</p:attrName>
                                            </p:attrNameLst>
                                          </p:cBhvr>
                                          <p:tavLst>
                                            <p:tav tm="0">
                                              <p:val>
                                                <p:fltVal val="0"/>
                                              </p:val>
                                            </p:tav>
                                            <p:tav tm="100000">
                                              <p:val>
                                                <p:strVal val="#ppt_w"/>
                                              </p:val>
                                            </p:tav>
                                          </p:tavLst>
                                        </p:anim>
                                        <p:anim calcmode="lin" valueType="num">
                                          <p:cBhvr>
                                            <p:cTn id="22" dur="600" fill="hold"/>
                                            <p:tgtEl>
                                              <p:spTgt spid="41"/>
                                            </p:tgtEl>
                                            <p:attrNameLst>
                                              <p:attrName>ppt_h</p:attrName>
                                            </p:attrNameLst>
                                          </p:cBhvr>
                                          <p:tavLst>
                                            <p:tav tm="0">
                                              <p:val>
                                                <p:fltVal val="0"/>
                                              </p:val>
                                            </p:tav>
                                            <p:tav tm="100000">
                                              <p:val>
                                                <p:strVal val="#ppt_h"/>
                                              </p:val>
                                            </p:tav>
                                          </p:tavLst>
                                        </p:anim>
                                        <p:animEffect transition="in" filter="fade">
                                          <p:cBhvr>
                                            <p:cTn id="23" dur="600"/>
                                            <p:tgtEl>
                                              <p:spTgt spid="41"/>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wipe(left)">
                                          <p:cBhvr>
                                            <p:cTn id="27" dur="750"/>
                                            <p:tgtEl>
                                              <p:spTgt spid="51"/>
                                            </p:tgtEl>
                                          </p:cBhvr>
                                        </p:animEffect>
                                      </p:childTnLst>
                                    </p:cTn>
                                  </p:par>
                                </p:childTnLst>
                              </p:cTn>
                            </p:par>
                            <p:par>
                              <p:cTn id="28" fill="hold">
                                <p:stCondLst>
                                  <p:cond delay="3000"/>
                                </p:stCondLst>
                                <p:childTnLst>
                                  <p:par>
                                    <p:cTn id="29" presetID="2" presetClass="entr" presetSubtype="4" decel="64000" fill="hold" grpId="0" nodeType="after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750" fill="hold"/>
                                            <p:tgtEl>
                                              <p:spTgt spid="46"/>
                                            </p:tgtEl>
                                            <p:attrNameLst>
                                              <p:attrName>ppt_x</p:attrName>
                                            </p:attrNameLst>
                                          </p:cBhvr>
                                          <p:tavLst>
                                            <p:tav tm="0">
                                              <p:val>
                                                <p:strVal val="#ppt_x"/>
                                              </p:val>
                                            </p:tav>
                                            <p:tav tm="100000">
                                              <p:val>
                                                <p:strVal val="#ppt_x"/>
                                              </p:val>
                                            </p:tav>
                                          </p:tavLst>
                                        </p:anim>
                                        <p:anim calcmode="lin" valueType="num">
                                          <p:cBhvr additive="base">
                                            <p:cTn id="32" dur="75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750"/>
                                            <p:tgtEl>
                                              <p:spTgt spid="17"/>
                                            </p:tgtEl>
                                          </p:cBhvr>
                                        </p:animEffect>
                                      </p:childTnLst>
                                    </p:cTn>
                                  </p:par>
                                </p:childTnLst>
                              </p:cTn>
                            </p:par>
                            <p:par>
                              <p:cTn id="38" fill="hold">
                                <p:stCondLst>
                                  <p:cond delay="1000"/>
                                </p:stCondLst>
                                <p:childTnLst>
                                  <p:par>
                                    <p:cTn id="39" presetID="53" presetClass="entr" presetSubtype="16"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600" fill="hold"/>
                                            <p:tgtEl>
                                              <p:spTgt spid="42"/>
                                            </p:tgtEl>
                                            <p:attrNameLst>
                                              <p:attrName>ppt_w</p:attrName>
                                            </p:attrNameLst>
                                          </p:cBhvr>
                                          <p:tavLst>
                                            <p:tav tm="0">
                                              <p:val>
                                                <p:fltVal val="0"/>
                                              </p:val>
                                            </p:tav>
                                            <p:tav tm="100000">
                                              <p:val>
                                                <p:strVal val="#ppt_w"/>
                                              </p:val>
                                            </p:tav>
                                          </p:tavLst>
                                        </p:anim>
                                        <p:anim calcmode="lin" valueType="num">
                                          <p:cBhvr>
                                            <p:cTn id="42" dur="600" fill="hold"/>
                                            <p:tgtEl>
                                              <p:spTgt spid="42"/>
                                            </p:tgtEl>
                                            <p:attrNameLst>
                                              <p:attrName>ppt_h</p:attrName>
                                            </p:attrNameLst>
                                          </p:cBhvr>
                                          <p:tavLst>
                                            <p:tav tm="0">
                                              <p:val>
                                                <p:fltVal val="0"/>
                                              </p:val>
                                            </p:tav>
                                            <p:tav tm="100000">
                                              <p:val>
                                                <p:strVal val="#ppt_h"/>
                                              </p:val>
                                            </p:tav>
                                          </p:tavLst>
                                        </p:anim>
                                        <p:animEffect transition="in" filter="fade">
                                          <p:cBhvr>
                                            <p:cTn id="43" dur="600"/>
                                            <p:tgtEl>
                                              <p:spTgt spid="42"/>
                                            </p:tgtEl>
                                          </p:cBhvr>
                                        </p:animEffect>
                                      </p:childTnLst>
                                    </p:cTn>
                                  </p:par>
                                </p:childTnLst>
                              </p:cTn>
                            </p:par>
                            <p:par>
                              <p:cTn id="44" fill="hold">
                                <p:stCondLst>
                                  <p:cond delay="2000"/>
                                </p:stCondLst>
                                <p:childTnLst>
                                  <p:par>
                                    <p:cTn id="45" presetID="22" presetClass="entr" presetSubtype="8"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750"/>
                                            <p:tgtEl>
                                              <p:spTgt spid="52"/>
                                            </p:tgtEl>
                                          </p:cBhvr>
                                        </p:animEffect>
                                      </p:childTnLst>
                                    </p:cTn>
                                  </p:par>
                                </p:childTnLst>
                              </p:cTn>
                            </p:par>
                            <p:par>
                              <p:cTn id="48" fill="hold">
                                <p:stCondLst>
                                  <p:cond delay="3000"/>
                                </p:stCondLst>
                                <p:childTnLst>
                                  <p:par>
                                    <p:cTn id="49" presetID="2" presetClass="entr" presetSubtype="4" decel="6400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cBhvr additive="base">
                                            <p:cTn id="51" dur="750" fill="hold"/>
                                            <p:tgtEl>
                                              <p:spTgt spid="47"/>
                                            </p:tgtEl>
                                            <p:attrNameLst>
                                              <p:attrName>ppt_x</p:attrName>
                                            </p:attrNameLst>
                                          </p:cBhvr>
                                          <p:tavLst>
                                            <p:tav tm="0">
                                              <p:val>
                                                <p:strVal val="#ppt_x"/>
                                              </p:val>
                                            </p:tav>
                                            <p:tav tm="100000">
                                              <p:val>
                                                <p:strVal val="#ppt_x"/>
                                              </p:val>
                                            </p:tav>
                                          </p:tavLst>
                                        </p:anim>
                                        <p:anim calcmode="lin" valueType="num">
                                          <p:cBhvr additive="base">
                                            <p:cTn id="52" dur="75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750"/>
                                            <p:tgtEl>
                                              <p:spTgt spid="23"/>
                                            </p:tgtEl>
                                          </p:cBhvr>
                                        </p:animEffect>
                                      </p:childTnLst>
                                    </p:cTn>
                                  </p:par>
                                </p:childTnLst>
                              </p:cTn>
                            </p:par>
                            <p:par>
                              <p:cTn id="58" fill="hold">
                                <p:stCondLst>
                                  <p:cond delay="1000"/>
                                </p:stCondLst>
                                <p:childTnLst>
                                  <p:par>
                                    <p:cTn id="59" presetID="53" presetClass="entr" presetSubtype="16"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600" fill="hold"/>
                                            <p:tgtEl>
                                              <p:spTgt spid="43"/>
                                            </p:tgtEl>
                                            <p:attrNameLst>
                                              <p:attrName>ppt_w</p:attrName>
                                            </p:attrNameLst>
                                          </p:cBhvr>
                                          <p:tavLst>
                                            <p:tav tm="0">
                                              <p:val>
                                                <p:fltVal val="0"/>
                                              </p:val>
                                            </p:tav>
                                            <p:tav tm="100000">
                                              <p:val>
                                                <p:strVal val="#ppt_w"/>
                                              </p:val>
                                            </p:tav>
                                          </p:tavLst>
                                        </p:anim>
                                        <p:anim calcmode="lin" valueType="num">
                                          <p:cBhvr>
                                            <p:cTn id="62" dur="600" fill="hold"/>
                                            <p:tgtEl>
                                              <p:spTgt spid="43"/>
                                            </p:tgtEl>
                                            <p:attrNameLst>
                                              <p:attrName>ppt_h</p:attrName>
                                            </p:attrNameLst>
                                          </p:cBhvr>
                                          <p:tavLst>
                                            <p:tav tm="0">
                                              <p:val>
                                                <p:fltVal val="0"/>
                                              </p:val>
                                            </p:tav>
                                            <p:tav tm="100000">
                                              <p:val>
                                                <p:strVal val="#ppt_h"/>
                                              </p:val>
                                            </p:tav>
                                          </p:tavLst>
                                        </p:anim>
                                        <p:animEffect transition="in" filter="fade">
                                          <p:cBhvr>
                                            <p:cTn id="63" dur="600"/>
                                            <p:tgtEl>
                                              <p:spTgt spid="43"/>
                                            </p:tgtEl>
                                          </p:cBhvr>
                                        </p:animEffect>
                                      </p:childTnLst>
                                    </p:cTn>
                                  </p:par>
                                </p:childTnLst>
                              </p:cTn>
                            </p:par>
                            <p:par>
                              <p:cTn id="64" fill="hold">
                                <p:stCondLst>
                                  <p:cond delay="2000"/>
                                </p:stCondLst>
                                <p:childTnLst>
                                  <p:par>
                                    <p:cTn id="65" presetID="22" presetClass="entr" presetSubtype="8" fill="hold" grpId="0" nodeType="afterEffect">
                                      <p:stCondLst>
                                        <p:cond delay="0"/>
                                      </p:stCondLst>
                                      <p:childTnLst>
                                        <p:set>
                                          <p:cBhvr>
                                            <p:cTn id="66" dur="1" fill="hold">
                                              <p:stCondLst>
                                                <p:cond delay="0"/>
                                              </p:stCondLst>
                                            </p:cTn>
                                            <p:tgtEl>
                                              <p:spTgt spid="53"/>
                                            </p:tgtEl>
                                            <p:attrNameLst>
                                              <p:attrName>style.visibility</p:attrName>
                                            </p:attrNameLst>
                                          </p:cBhvr>
                                          <p:to>
                                            <p:strVal val="visible"/>
                                          </p:to>
                                        </p:set>
                                        <p:animEffect transition="in" filter="wipe(left)">
                                          <p:cBhvr>
                                            <p:cTn id="67" dur="750"/>
                                            <p:tgtEl>
                                              <p:spTgt spid="53"/>
                                            </p:tgtEl>
                                          </p:cBhvr>
                                        </p:animEffect>
                                      </p:childTnLst>
                                    </p:cTn>
                                  </p:par>
                                </p:childTnLst>
                              </p:cTn>
                            </p:par>
                            <p:par>
                              <p:cTn id="68" fill="hold">
                                <p:stCondLst>
                                  <p:cond delay="3000"/>
                                </p:stCondLst>
                                <p:childTnLst>
                                  <p:par>
                                    <p:cTn id="69" presetID="2" presetClass="entr" presetSubtype="4" decel="6400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750" fill="hold"/>
                                            <p:tgtEl>
                                              <p:spTgt spid="48"/>
                                            </p:tgtEl>
                                            <p:attrNameLst>
                                              <p:attrName>ppt_x</p:attrName>
                                            </p:attrNameLst>
                                          </p:cBhvr>
                                          <p:tavLst>
                                            <p:tav tm="0">
                                              <p:val>
                                                <p:strVal val="#ppt_x"/>
                                              </p:val>
                                            </p:tav>
                                            <p:tav tm="100000">
                                              <p:val>
                                                <p:strVal val="#ppt_x"/>
                                              </p:val>
                                            </p:tav>
                                          </p:tavLst>
                                        </p:anim>
                                        <p:anim calcmode="lin" valueType="num">
                                          <p:cBhvr additive="base">
                                            <p:cTn id="72" dur="75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nodeType="click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wipe(up)">
                                          <p:cBhvr>
                                            <p:cTn id="77" dur="750"/>
                                            <p:tgtEl>
                                              <p:spTgt spid="35"/>
                                            </p:tgtEl>
                                          </p:cBhvr>
                                        </p:animEffect>
                                      </p:childTnLst>
                                    </p:cTn>
                                  </p:par>
                                </p:childTnLst>
                              </p:cTn>
                            </p:par>
                            <p:par>
                              <p:cTn id="78" fill="hold">
                                <p:stCondLst>
                                  <p:cond delay="1000"/>
                                </p:stCondLst>
                                <p:childTnLst>
                                  <p:par>
                                    <p:cTn id="79" presetID="53" presetClass="entr" presetSubtype="16" fill="hold" grpId="0" nodeType="afterEffect">
                                      <p:stCondLst>
                                        <p:cond delay="0"/>
                                      </p:stCondLst>
                                      <p:childTnLst>
                                        <p:set>
                                          <p:cBhvr>
                                            <p:cTn id="80" dur="1" fill="hold">
                                              <p:stCondLst>
                                                <p:cond delay="0"/>
                                              </p:stCondLst>
                                            </p:cTn>
                                            <p:tgtEl>
                                              <p:spTgt spid="44"/>
                                            </p:tgtEl>
                                            <p:attrNameLst>
                                              <p:attrName>style.visibility</p:attrName>
                                            </p:attrNameLst>
                                          </p:cBhvr>
                                          <p:to>
                                            <p:strVal val="visible"/>
                                          </p:to>
                                        </p:set>
                                        <p:anim calcmode="lin" valueType="num">
                                          <p:cBhvr>
                                            <p:cTn id="81" dur="600" fill="hold"/>
                                            <p:tgtEl>
                                              <p:spTgt spid="44"/>
                                            </p:tgtEl>
                                            <p:attrNameLst>
                                              <p:attrName>ppt_w</p:attrName>
                                            </p:attrNameLst>
                                          </p:cBhvr>
                                          <p:tavLst>
                                            <p:tav tm="0">
                                              <p:val>
                                                <p:fltVal val="0"/>
                                              </p:val>
                                            </p:tav>
                                            <p:tav tm="100000">
                                              <p:val>
                                                <p:strVal val="#ppt_w"/>
                                              </p:val>
                                            </p:tav>
                                          </p:tavLst>
                                        </p:anim>
                                        <p:anim calcmode="lin" valueType="num">
                                          <p:cBhvr>
                                            <p:cTn id="82" dur="600" fill="hold"/>
                                            <p:tgtEl>
                                              <p:spTgt spid="44"/>
                                            </p:tgtEl>
                                            <p:attrNameLst>
                                              <p:attrName>ppt_h</p:attrName>
                                            </p:attrNameLst>
                                          </p:cBhvr>
                                          <p:tavLst>
                                            <p:tav tm="0">
                                              <p:val>
                                                <p:fltVal val="0"/>
                                              </p:val>
                                            </p:tav>
                                            <p:tav tm="100000">
                                              <p:val>
                                                <p:strVal val="#ppt_h"/>
                                              </p:val>
                                            </p:tav>
                                          </p:tavLst>
                                        </p:anim>
                                        <p:animEffect transition="in" filter="fade">
                                          <p:cBhvr>
                                            <p:cTn id="83" dur="600"/>
                                            <p:tgtEl>
                                              <p:spTgt spid="44"/>
                                            </p:tgtEl>
                                          </p:cBhvr>
                                        </p:animEffect>
                                      </p:childTnLst>
                                    </p:cTn>
                                  </p:par>
                                </p:childTnLst>
                              </p:cTn>
                            </p:par>
                            <p:par>
                              <p:cTn id="84" fill="hold">
                                <p:stCondLst>
                                  <p:cond delay="2000"/>
                                </p:stCondLst>
                                <p:childTnLst>
                                  <p:par>
                                    <p:cTn id="85" presetID="22" presetClass="entr" presetSubtype="8" fill="hold" grpId="0" nodeType="afterEffect">
                                      <p:stCondLst>
                                        <p:cond delay="0"/>
                                      </p:stCondLst>
                                      <p:childTnLst>
                                        <p:set>
                                          <p:cBhvr>
                                            <p:cTn id="86" dur="1" fill="hold">
                                              <p:stCondLst>
                                                <p:cond delay="0"/>
                                              </p:stCondLst>
                                            </p:cTn>
                                            <p:tgtEl>
                                              <p:spTgt spid="54"/>
                                            </p:tgtEl>
                                            <p:attrNameLst>
                                              <p:attrName>style.visibility</p:attrName>
                                            </p:attrNameLst>
                                          </p:cBhvr>
                                          <p:to>
                                            <p:strVal val="visible"/>
                                          </p:to>
                                        </p:set>
                                        <p:animEffect transition="in" filter="wipe(left)">
                                          <p:cBhvr>
                                            <p:cTn id="87" dur="750"/>
                                            <p:tgtEl>
                                              <p:spTgt spid="54"/>
                                            </p:tgtEl>
                                          </p:cBhvr>
                                        </p:animEffect>
                                      </p:childTnLst>
                                    </p:cTn>
                                  </p:par>
                                </p:childTnLst>
                              </p:cTn>
                            </p:par>
                            <p:par>
                              <p:cTn id="88" fill="hold">
                                <p:stCondLst>
                                  <p:cond delay="3000"/>
                                </p:stCondLst>
                                <p:childTnLst>
                                  <p:par>
                                    <p:cTn id="89" presetID="2" presetClass="entr" presetSubtype="4" decel="64000"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additive="base">
                                            <p:cTn id="91" dur="750" fill="hold"/>
                                            <p:tgtEl>
                                              <p:spTgt spid="49"/>
                                            </p:tgtEl>
                                            <p:attrNameLst>
                                              <p:attrName>ppt_x</p:attrName>
                                            </p:attrNameLst>
                                          </p:cBhvr>
                                          <p:tavLst>
                                            <p:tav tm="0">
                                              <p:val>
                                                <p:strVal val="#ppt_x"/>
                                              </p:val>
                                            </p:tav>
                                            <p:tav tm="100000">
                                              <p:val>
                                                <p:strVal val="#ppt_x"/>
                                              </p:val>
                                            </p:tav>
                                          </p:tavLst>
                                        </p:anim>
                                        <p:anim calcmode="lin" valueType="num">
                                          <p:cBhvr additive="base">
                                            <p:cTn id="92" dur="75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nodeType="click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up)">
                                          <p:cBhvr>
                                            <p:cTn id="97" dur="750"/>
                                            <p:tgtEl>
                                              <p:spTgt spid="29"/>
                                            </p:tgtEl>
                                          </p:cBhvr>
                                        </p:animEffect>
                                      </p:childTnLst>
                                    </p:cTn>
                                  </p:par>
                                </p:childTnLst>
                              </p:cTn>
                            </p:par>
                            <p:par>
                              <p:cTn id="98" fill="hold">
                                <p:stCondLst>
                                  <p:cond delay="1000"/>
                                </p:stCondLst>
                                <p:childTnLst>
                                  <p:par>
                                    <p:cTn id="99" presetID="53" presetClass="entr" presetSubtype="16"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600" fill="hold"/>
                                            <p:tgtEl>
                                              <p:spTgt spid="45"/>
                                            </p:tgtEl>
                                            <p:attrNameLst>
                                              <p:attrName>ppt_w</p:attrName>
                                            </p:attrNameLst>
                                          </p:cBhvr>
                                          <p:tavLst>
                                            <p:tav tm="0">
                                              <p:val>
                                                <p:fltVal val="0"/>
                                              </p:val>
                                            </p:tav>
                                            <p:tav tm="100000">
                                              <p:val>
                                                <p:strVal val="#ppt_w"/>
                                              </p:val>
                                            </p:tav>
                                          </p:tavLst>
                                        </p:anim>
                                        <p:anim calcmode="lin" valueType="num">
                                          <p:cBhvr>
                                            <p:cTn id="102" dur="600" fill="hold"/>
                                            <p:tgtEl>
                                              <p:spTgt spid="45"/>
                                            </p:tgtEl>
                                            <p:attrNameLst>
                                              <p:attrName>ppt_h</p:attrName>
                                            </p:attrNameLst>
                                          </p:cBhvr>
                                          <p:tavLst>
                                            <p:tav tm="0">
                                              <p:val>
                                                <p:fltVal val="0"/>
                                              </p:val>
                                            </p:tav>
                                            <p:tav tm="100000">
                                              <p:val>
                                                <p:strVal val="#ppt_h"/>
                                              </p:val>
                                            </p:tav>
                                          </p:tavLst>
                                        </p:anim>
                                        <p:animEffect transition="in" filter="fade">
                                          <p:cBhvr>
                                            <p:cTn id="103" dur="600"/>
                                            <p:tgtEl>
                                              <p:spTgt spid="45"/>
                                            </p:tgtEl>
                                          </p:cBhvr>
                                        </p:animEffect>
                                      </p:childTnLst>
                                    </p:cTn>
                                  </p:par>
                                </p:childTnLst>
                              </p:cTn>
                            </p:par>
                            <p:par>
                              <p:cTn id="104" fill="hold">
                                <p:stCondLst>
                                  <p:cond delay="2000"/>
                                </p:stCondLst>
                                <p:childTnLst>
                                  <p:par>
                                    <p:cTn id="105" presetID="22" presetClass="entr" presetSubtype="8" fill="hold" grpId="0" nodeType="afterEffect">
                                      <p:stCondLst>
                                        <p:cond delay="0"/>
                                      </p:stCondLst>
                                      <p:childTnLst>
                                        <p:set>
                                          <p:cBhvr>
                                            <p:cTn id="106" dur="1" fill="hold">
                                              <p:stCondLst>
                                                <p:cond delay="0"/>
                                              </p:stCondLst>
                                            </p:cTn>
                                            <p:tgtEl>
                                              <p:spTgt spid="55"/>
                                            </p:tgtEl>
                                            <p:attrNameLst>
                                              <p:attrName>style.visibility</p:attrName>
                                            </p:attrNameLst>
                                          </p:cBhvr>
                                          <p:to>
                                            <p:strVal val="visible"/>
                                          </p:to>
                                        </p:set>
                                        <p:animEffect transition="in" filter="wipe(left)">
                                          <p:cBhvr>
                                            <p:cTn id="107" dur="750"/>
                                            <p:tgtEl>
                                              <p:spTgt spid="55"/>
                                            </p:tgtEl>
                                          </p:cBhvr>
                                        </p:animEffect>
                                      </p:childTnLst>
                                    </p:cTn>
                                  </p:par>
                                </p:childTnLst>
                              </p:cTn>
                            </p:par>
                            <p:par>
                              <p:cTn id="108" fill="hold">
                                <p:stCondLst>
                                  <p:cond delay="3000"/>
                                </p:stCondLst>
                                <p:childTnLst>
                                  <p:par>
                                    <p:cTn id="109" presetID="2" presetClass="entr" presetSubtype="4" decel="64000"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additive="base">
                                            <p:cTn id="111" dur="750" fill="hold"/>
                                            <p:tgtEl>
                                              <p:spTgt spid="50"/>
                                            </p:tgtEl>
                                            <p:attrNameLst>
                                              <p:attrName>ppt_x</p:attrName>
                                            </p:attrNameLst>
                                          </p:cBhvr>
                                          <p:tavLst>
                                            <p:tav tm="0">
                                              <p:val>
                                                <p:strVal val="#ppt_x"/>
                                              </p:val>
                                            </p:tav>
                                            <p:tav tm="100000">
                                              <p:val>
                                                <p:strVal val="#ppt_x"/>
                                              </p:val>
                                            </p:tav>
                                          </p:tavLst>
                                        </p:anim>
                                        <p:anim calcmode="lin" valueType="num">
                                          <p:cBhvr additive="base">
                                            <p:cTn id="112" dur="75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41" grpId="0" animBg="1"/>
          <p:bldP spid="42" grpId="0" animBg="1"/>
          <p:bldP spid="43" grpId="0" animBg="1"/>
          <p:bldP spid="44" grpId="0" animBg="1"/>
          <p:bldP spid="45" grpId="0" animBg="1"/>
          <p:bldP spid="46" grpId="0"/>
          <p:bldP spid="47" grpId="0"/>
          <p:bldP spid="48" grpId="0"/>
          <p:bldP spid="49" grpId="0"/>
          <p:bldP spid="50" grpId="0"/>
          <p:bldP spid="51" grpId="0"/>
          <p:bldP spid="52" grpId="0"/>
          <p:bldP spid="53" grpId="0"/>
          <p:bldP spid="54" grpId="0"/>
          <p:bldP spid="55"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a:noFill/>
        </p:spPr>
      </p:pic>
      <p:sp>
        <p:nvSpPr>
          <p:cNvPr id="6" name="矩形 5"/>
          <p:cNvSpPr/>
          <p:nvPr/>
        </p:nvSpPr>
        <p:spPr>
          <a:xfrm>
            <a:off x="931114" y="321868"/>
            <a:ext cx="2044604" cy="400110"/>
          </a:xfrm>
          <a:prstGeom prst="rect">
            <a:avLst/>
          </a:prstGeom>
        </p:spPr>
        <p:txBody>
          <a:bodyPr wrap="square">
            <a:spAutoFit/>
          </a:bodyPr>
          <a:lstStyle/>
          <a:p>
            <a:r>
              <a:rPr lang="zh-CN" altLang="en-US" sz="2000" dirty="0">
                <a:solidFill>
                  <a:srgbClr val="C00000"/>
                </a:solidFill>
                <a:latin typeface="微软雅黑" panose="020B0503020204020204" pitchFamily="34" charset="-122"/>
                <a:ea typeface="微软雅黑" panose="020B0503020204020204" pitchFamily="34" charset="-122"/>
              </a:rPr>
              <a:t>员工风采</a:t>
            </a:r>
            <a:endParaRPr lang="en-US" altLang="zh-CN" sz="2000" dirty="0">
              <a:solidFill>
                <a:srgbClr val="C00000"/>
              </a:solidFill>
              <a:latin typeface="微软雅黑" panose="020B0503020204020204" pitchFamily="34" charset="-122"/>
              <a:ea typeface="微软雅黑" panose="020B0503020204020204" pitchFamily="34" charset="-122"/>
            </a:endParaRPr>
          </a:p>
        </p:txBody>
      </p:sp>
      <p:sp>
        <p:nvSpPr>
          <p:cNvPr id="7" name="椭圆 6"/>
          <p:cNvSpPr/>
          <p:nvPr/>
        </p:nvSpPr>
        <p:spPr>
          <a:xfrm>
            <a:off x="955081" y="1521103"/>
            <a:ext cx="3000210" cy="300021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8" name="椭圆 7"/>
          <p:cNvSpPr/>
          <p:nvPr/>
        </p:nvSpPr>
        <p:spPr>
          <a:xfrm>
            <a:off x="4651768" y="1521103"/>
            <a:ext cx="3000210" cy="3000210"/>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9" name="椭圆 8"/>
          <p:cNvSpPr/>
          <p:nvPr/>
        </p:nvSpPr>
        <p:spPr>
          <a:xfrm>
            <a:off x="8348456" y="1521103"/>
            <a:ext cx="3000210" cy="3000210"/>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nvGrpSpPr>
          <p:cNvPr id="13" name="组合 29"/>
          <p:cNvGrpSpPr/>
          <p:nvPr/>
        </p:nvGrpSpPr>
        <p:grpSpPr bwMode="auto">
          <a:xfrm>
            <a:off x="3109248" y="1619324"/>
            <a:ext cx="662992" cy="665225"/>
            <a:chOff x="2484120" y="1661160"/>
            <a:chExt cx="472440" cy="472440"/>
          </a:xfrm>
          <a:solidFill>
            <a:srgbClr val="57CE95"/>
          </a:solidFill>
        </p:grpSpPr>
        <p:sp>
          <p:nvSpPr>
            <p:cNvPr id="14" name="椭圆 13"/>
            <p:cNvSpPr/>
            <p:nvPr/>
          </p:nvSpPr>
          <p:spPr>
            <a:xfrm>
              <a:off x="2484120" y="1661160"/>
              <a:ext cx="472440" cy="472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15" name="矩形 26"/>
            <p:cNvSpPr>
              <a:spLocks noChangeArrowheads="1"/>
            </p:cNvSpPr>
            <p:nvPr/>
          </p:nvSpPr>
          <p:spPr bwMode="auto">
            <a:xfrm>
              <a:off x="2565924" y="1763770"/>
              <a:ext cx="332632" cy="28078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en-US" altLang="zh-CN" sz="1970" b="1" dirty="0">
                  <a:solidFill>
                    <a:schemeClr val="bg1"/>
                  </a:solidFill>
                  <a:latin typeface="Helvetica" panose="020B0604020202020204" pitchFamily="34" charset="0"/>
                </a:rPr>
                <a:t>01</a:t>
              </a:r>
              <a:endParaRPr lang="zh-CN" altLang="en-US" sz="1830" dirty="0">
                <a:solidFill>
                  <a:schemeClr val="bg1"/>
                </a:solidFill>
              </a:endParaRPr>
            </a:p>
          </p:txBody>
        </p:sp>
      </p:grpSp>
      <p:grpSp>
        <p:nvGrpSpPr>
          <p:cNvPr id="16" name="组合 30"/>
          <p:cNvGrpSpPr/>
          <p:nvPr/>
        </p:nvGrpSpPr>
        <p:grpSpPr bwMode="auto">
          <a:xfrm>
            <a:off x="6859516" y="1619324"/>
            <a:ext cx="662992" cy="665225"/>
            <a:chOff x="5151120" y="1661160"/>
            <a:chExt cx="472440" cy="472440"/>
          </a:xfrm>
          <a:solidFill>
            <a:srgbClr val="FF9740"/>
          </a:solidFill>
        </p:grpSpPr>
        <p:sp>
          <p:nvSpPr>
            <p:cNvPr id="17" name="椭圆 16"/>
            <p:cNvSpPr/>
            <p:nvPr/>
          </p:nvSpPr>
          <p:spPr>
            <a:xfrm>
              <a:off x="5151120" y="1661160"/>
              <a:ext cx="472440" cy="472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18" name="矩形 27"/>
            <p:cNvSpPr>
              <a:spLocks noChangeArrowheads="1"/>
            </p:cNvSpPr>
            <p:nvPr/>
          </p:nvSpPr>
          <p:spPr bwMode="auto">
            <a:xfrm>
              <a:off x="5226734" y="1763770"/>
              <a:ext cx="332632" cy="28078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en-US" altLang="zh-CN" sz="1970" b="1" dirty="0">
                  <a:solidFill>
                    <a:schemeClr val="bg1"/>
                  </a:solidFill>
                  <a:latin typeface="Helvetica" panose="020B0604020202020204" pitchFamily="34" charset="0"/>
                </a:rPr>
                <a:t>02</a:t>
              </a:r>
              <a:endParaRPr lang="zh-CN" altLang="en-US" sz="1830" dirty="0">
                <a:solidFill>
                  <a:schemeClr val="bg1"/>
                </a:solidFill>
              </a:endParaRPr>
            </a:p>
          </p:txBody>
        </p:sp>
      </p:grpSp>
      <p:grpSp>
        <p:nvGrpSpPr>
          <p:cNvPr id="19" name="组合 18"/>
          <p:cNvGrpSpPr/>
          <p:nvPr/>
        </p:nvGrpSpPr>
        <p:grpSpPr bwMode="auto">
          <a:xfrm>
            <a:off x="10663348" y="1619324"/>
            <a:ext cx="662992" cy="665225"/>
            <a:chOff x="7856220" y="1661160"/>
            <a:chExt cx="472440" cy="472440"/>
          </a:xfrm>
          <a:solidFill>
            <a:srgbClr val="FF6161"/>
          </a:solidFill>
        </p:grpSpPr>
        <p:sp>
          <p:nvSpPr>
            <p:cNvPr id="20" name="椭圆 19"/>
            <p:cNvSpPr/>
            <p:nvPr/>
          </p:nvSpPr>
          <p:spPr>
            <a:xfrm>
              <a:off x="7856220" y="1661160"/>
              <a:ext cx="472440" cy="472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21" name="矩形 28"/>
            <p:cNvSpPr>
              <a:spLocks noChangeArrowheads="1"/>
            </p:cNvSpPr>
            <p:nvPr/>
          </p:nvSpPr>
          <p:spPr bwMode="auto">
            <a:xfrm>
              <a:off x="7939454" y="1763770"/>
              <a:ext cx="332632" cy="28078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en-US" altLang="zh-CN" sz="1970" b="1" dirty="0">
                  <a:solidFill>
                    <a:schemeClr val="bg1"/>
                  </a:solidFill>
                  <a:latin typeface="Helvetica" panose="020B0604020202020204" pitchFamily="34" charset="0"/>
                </a:rPr>
                <a:t>03</a:t>
              </a:r>
              <a:endParaRPr lang="zh-CN" altLang="en-US" sz="1830" dirty="0">
                <a:solidFill>
                  <a:schemeClr val="bg1"/>
                </a:solidFill>
              </a:endParaRPr>
            </a:p>
          </p:txBody>
        </p:sp>
      </p:grpSp>
      <p:grpSp>
        <p:nvGrpSpPr>
          <p:cNvPr id="22" name="Group 149"/>
          <p:cNvGrpSpPr/>
          <p:nvPr/>
        </p:nvGrpSpPr>
        <p:grpSpPr>
          <a:xfrm>
            <a:off x="1574604" y="4813273"/>
            <a:ext cx="2090836" cy="1065735"/>
            <a:chOff x="4597686" y="3104262"/>
            <a:chExt cx="1583966" cy="757895"/>
          </a:xfrm>
        </p:grpSpPr>
        <p:sp>
          <p:nvSpPr>
            <p:cNvPr id="23" name="TextBox 150"/>
            <p:cNvSpPr txBox="1"/>
            <p:nvPr/>
          </p:nvSpPr>
          <p:spPr>
            <a:xfrm>
              <a:off x="4597686" y="3104262"/>
              <a:ext cx="1542506" cy="180024"/>
            </a:xfrm>
            <a:prstGeom prst="rect">
              <a:avLst/>
            </a:prstGeom>
            <a:noFill/>
          </p:spPr>
          <p:txBody>
            <a:bodyPr wrap="square" lIns="0" tIns="0" rIns="0" bIns="0" rtlCol="0" anchor="t">
              <a:spAutoFit/>
            </a:bodyPr>
            <a:lstStyle/>
            <a:p>
              <a:pPr>
                <a:lnSpc>
                  <a:spcPct val="120000"/>
                </a:lnSpc>
              </a:pPr>
              <a:r>
                <a:rPr lang="zh-CN" altLang="en-US" sz="1500" b="1" dirty="0">
                  <a:solidFill>
                    <a:srgbClr val="C00000"/>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500" b="1" dirty="0">
                <a:solidFill>
                  <a:srgbClr val="C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TextBox 151"/>
            <p:cNvSpPr txBox="1"/>
            <p:nvPr/>
          </p:nvSpPr>
          <p:spPr>
            <a:xfrm>
              <a:off x="4597686" y="3348942"/>
              <a:ext cx="1583966" cy="513215"/>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10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10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5" name="Group 149"/>
          <p:cNvGrpSpPr/>
          <p:nvPr/>
        </p:nvGrpSpPr>
        <p:grpSpPr>
          <a:xfrm>
            <a:off x="5216483" y="4842297"/>
            <a:ext cx="2090836" cy="1036706"/>
            <a:chOff x="4597686" y="3124906"/>
            <a:chExt cx="1583966" cy="737252"/>
          </a:xfrm>
        </p:grpSpPr>
        <p:sp>
          <p:nvSpPr>
            <p:cNvPr id="26" name="TextBox 150"/>
            <p:cNvSpPr txBox="1"/>
            <p:nvPr/>
          </p:nvSpPr>
          <p:spPr>
            <a:xfrm>
              <a:off x="4597686" y="3124906"/>
              <a:ext cx="1542506" cy="180024"/>
            </a:xfrm>
            <a:prstGeom prst="rect">
              <a:avLst/>
            </a:prstGeom>
            <a:noFill/>
          </p:spPr>
          <p:txBody>
            <a:bodyPr wrap="square" lIns="0" tIns="0" rIns="0" bIns="0" rtlCol="0" anchor="t">
              <a:spAutoFit/>
            </a:bodyPr>
            <a:lstStyle/>
            <a:p>
              <a:pPr>
                <a:lnSpc>
                  <a:spcPct val="120000"/>
                </a:lnSpc>
              </a:pPr>
              <a:r>
                <a:rPr lang="zh-CN" altLang="en-US" sz="1500" b="1" dirty="0">
                  <a:solidFill>
                    <a:srgbClr val="C00000"/>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500" b="1" dirty="0">
                <a:solidFill>
                  <a:srgbClr val="C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TextBox 151"/>
            <p:cNvSpPr txBox="1"/>
            <p:nvPr/>
          </p:nvSpPr>
          <p:spPr>
            <a:xfrm>
              <a:off x="4597686" y="3348942"/>
              <a:ext cx="1583966" cy="513216"/>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10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10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8" name="Group 149"/>
          <p:cNvGrpSpPr/>
          <p:nvPr/>
        </p:nvGrpSpPr>
        <p:grpSpPr>
          <a:xfrm>
            <a:off x="8984171" y="4813273"/>
            <a:ext cx="2090836" cy="1065735"/>
            <a:chOff x="4597686" y="3104262"/>
            <a:chExt cx="1583966" cy="757895"/>
          </a:xfrm>
        </p:grpSpPr>
        <p:sp>
          <p:nvSpPr>
            <p:cNvPr id="29" name="TextBox 150"/>
            <p:cNvSpPr txBox="1"/>
            <p:nvPr/>
          </p:nvSpPr>
          <p:spPr>
            <a:xfrm>
              <a:off x="4597686" y="3104262"/>
              <a:ext cx="1542506" cy="180024"/>
            </a:xfrm>
            <a:prstGeom prst="rect">
              <a:avLst/>
            </a:prstGeom>
            <a:noFill/>
          </p:spPr>
          <p:txBody>
            <a:bodyPr wrap="square" lIns="0" tIns="0" rIns="0" bIns="0" rtlCol="0" anchor="t">
              <a:spAutoFit/>
            </a:bodyPr>
            <a:lstStyle/>
            <a:p>
              <a:pPr>
                <a:lnSpc>
                  <a:spcPct val="120000"/>
                </a:lnSpc>
              </a:pPr>
              <a:r>
                <a:rPr lang="zh-CN" altLang="en-US" sz="1500" b="1" dirty="0">
                  <a:solidFill>
                    <a:srgbClr val="C00000"/>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500" b="1" dirty="0">
                <a:solidFill>
                  <a:srgbClr val="C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Box 151"/>
            <p:cNvSpPr txBox="1"/>
            <p:nvPr/>
          </p:nvSpPr>
          <p:spPr>
            <a:xfrm>
              <a:off x="4597686" y="3348942"/>
              <a:ext cx="1583966" cy="513215"/>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10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10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1" name="组合 30"/>
          <p:cNvGrpSpPr/>
          <p:nvPr/>
        </p:nvGrpSpPr>
        <p:grpSpPr>
          <a:xfrm>
            <a:off x="462667" y="298992"/>
            <a:ext cx="426161" cy="426161"/>
            <a:chOff x="5528760" y="1022393"/>
            <a:chExt cx="1257214" cy="1257214"/>
          </a:xfrm>
        </p:grpSpPr>
        <p:sp>
          <p:nvSpPr>
            <p:cNvPr id="32" name="椭圆 31"/>
            <p:cNvSpPr/>
            <p:nvPr/>
          </p:nvSpPr>
          <p:spPr>
            <a:xfrm>
              <a:off x="5528760" y="1022393"/>
              <a:ext cx="1257214" cy="1257214"/>
            </a:xfrm>
            <a:prstGeom prst="ellipse">
              <a:avLst/>
            </a:prstGeom>
            <a:solidFill>
              <a:srgbClr val="C00000"/>
            </a:solidFill>
            <a:ln w="19050">
              <a:noFill/>
              <a:prstDash val="sysDash"/>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KSO_Shape"/>
            <p:cNvSpPr>
              <a:spLocks noChangeAspect="1"/>
            </p:cNvSpPr>
            <p:nvPr/>
          </p:nvSpPr>
          <p:spPr bwMode="auto">
            <a:xfrm>
              <a:off x="5755905" y="1292881"/>
              <a:ext cx="821061" cy="822431"/>
            </a:xfrm>
            <a:custGeom>
              <a:avLst/>
              <a:gdLst>
                <a:gd name="T0" fmla="*/ 2147483646 w 4409"/>
                <a:gd name="T1" fmla="*/ 2147483646 h 4408"/>
                <a:gd name="T2" fmla="*/ 2147483646 w 4409"/>
                <a:gd name="T3" fmla="*/ 2147483646 h 4408"/>
                <a:gd name="T4" fmla="*/ 2147483646 w 4409"/>
                <a:gd name="T5" fmla="*/ 2147483646 h 4408"/>
                <a:gd name="T6" fmla="*/ 2147483646 w 4409"/>
                <a:gd name="T7" fmla="*/ 2147483646 h 4408"/>
                <a:gd name="T8" fmla="*/ 2147483646 w 4409"/>
                <a:gd name="T9" fmla="*/ 2147483646 h 4408"/>
                <a:gd name="T10" fmla="*/ 2147483646 w 4409"/>
                <a:gd name="T11" fmla="*/ 2147483646 h 4408"/>
                <a:gd name="T12" fmla="*/ 2147483646 w 4409"/>
                <a:gd name="T13" fmla="*/ 2147483646 h 4408"/>
                <a:gd name="T14" fmla="*/ 2147483646 w 4409"/>
                <a:gd name="T15" fmla="*/ 2147483646 h 4408"/>
                <a:gd name="T16" fmla="*/ 481718167 w 4409"/>
                <a:gd name="T17" fmla="*/ 2147483646 h 4408"/>
                <a:gd name="T18" fmla="*/ 321145301 w 4409"/>
                <a:gd name="T19" fmla="*/ 2147483646 h 4408"/>
                <a:gd name="T20" fmla="*/ 2147483646 w 4409"/>
                <a:gd name="T21" fmla="*/ 2147483646 h 4408"/>
                <a:gd name="T22" fmla="*/ 2147483646 w 4409"/>
                <a:gd name="T23" fmla="*/ 2147483646 h 4408"/>
                <a:gd name="T24" fmla="*/ 2147483646 w 4409"/>
                <a:gd name="T25" fmla="*/ 2147483646 h 4408"/>
                <a:gd name="T26" fmla="*/ 2147483646 w 4409"/>
                <a:gd name="T27" fmla="*/ 2147483646 h 4408"/>
                <a:gd name="T28" fmla="*/ 2147483646 w 4409"/>
                <a:gd name="T29" fmla="*/ 2147483646 h 4408"/>
                <a:gd name="T30" fmla="*/ 2147483646 w 4409"/>
                <a:gd name="T31" fmla="*/ 2147483646 h 4408"/>
                <a:gd name="T32" fmla="*/ 2147483646 w 4409"/>
                <a:gd name="T33" fmla="*/ 2147483646 h 4408"/>
                <a:gd name="T34" fmla="*/ 2147483646 w 4409"/>
                <a:gd name="T35" fmla="*/ 2147483646 h 4408"/>
                <a:gd name="T36" fmla="*/ 2147483646 w 4409"/>
                <a:gd name="T37" fmla="*/ 2147483646 h 4408"/>
                <a:gd name="T38" fmla="*/ 2147483646 w 4409"/>
                <a:gd name="T39" fmla="*/ 2147483646 h 4408"/>
                <a:gd name="T40" fmla="*/ 2147483646 w 4409"/>
                <a:gd name="T41" fmla="*/ 2147483646 h 4408"/>
                <a:gd name="T42" fmla="*/ 2147483646 w 4409"/>
                <a:gd name="T43" fmla="*/ 2147483646 h 4408"/>
                <a:gd name="T44" fmla="*/ 2147483646 w 4409"/>
                <a:gd name="T45" fmla="*/ 2147483646 h 4408"/>
                <a:gd name="T46" fmla="*/ 2147483646 w 4409"/>
                <a:gd name="T47" fmla="*/ 2147483646 h 4408"/>
                <a:gd name="T48" fmla="*/ 2147483646 w 4409"/>
                <a:gd name="T49" fmla="*/ 2147483646 h 4408"/>
                <a:gd name="T50" fmla="*/ 2147483646 w 4409"/>
                <a:gd name="T51" fmla="*/ 2147483646 h 4408"/>
                <a:gd name="T52" fmla="*/ 2147483646 w 4409"/>
                <a:gd name="T53" fmla="*/ 2147483646 h 4408"/>
                <a:gd name="T54" fmla="*/ 2147483646 w 4409"/>
                <a:gd name="T55" fmla="*/ 2147483646 h 4408"/>
                <a:gd name="T56" fmla="*/ 2147483646 w 4409"/>
                <a:gd name="T57" fmla="*/ 2147483646 h 4408"/>
                <a:gd name="T58" fmla="*/ 2147483646 w 4409"/>
                <a:gd name="T59" fmla="*/ 2147483646 h 4408"/>
                <a:gd name="T60" fmla="*/ 2147483646 w 4409"/>
                <a:gd name="T61" fmla="*/ 2147483646 h 4408"/>
                <a:gd name="T62" fmla="*/ 2147483646 w 4409"/>
                <a:gd name="T63" fmla="*/ 2147483646 h 4408"/>
                <a:gd name="T64" fmla="*/ 2147483646 w 4409"/>
                <a:gd name="T65" fmla="*/ 2147483646 h 4408"/>
                <a:gd name="T66" fmla="*/ 2147483646 w 4409"/>
                <a:gd name="T67" fmla="*/ 2147483646 h 4408"/>
                <a:gd name="T68" fmla="*/ 2147483646 w 4409"/>
                <a:gd name="T69" fmla="*/ 2147483646 h 4408"/>
                <a:gd name="T70" fmla="*/ 2147483646 w 4409"/>
                <a:gd name="T71" fmla="*/ 2147483646 h 4408"/>
                <a:gd name="T72" fmla="*/ 2147483646 w 4409"/>
                <a:gd name="T73" fmla="*/ 2147483646 h 4408"/>
                <a:gd name="T74" fmla="*/ 2147483646 w 4409"/>
                <a:gd name="T75" fmla="*/ 2147483646 h 4408"/>
                <a:gd name="T76" fmla="*/ 2147483646 w 4409"/>
                <a:gd name="T77" fmla="*/ 2147483646 h 4408"/>
                <a:gd name="T78" fmla="*/ 2147483646 w 4409"/>
                <a:gd name="T79" fmla="*/ 2147483646 h 4408"/>
                <a:gd name="T80" fmla="*/ 2147483646 w 4409"/>
                <a:gd name="T81" fmla="*/ 2147483646 h 4408"/>
                <a:gd name="T82" fmla="*/ 2147483646 w 4409"/>
                <a:gd name="T83" fmla="*/ 2147483646 h 4408"/>
                <a:gd name="T84" fmla="*/ 2147483646 w 4409"/>
                <a:gd name="T85" fmla="*/ 2147483646 h 4408"/>
                <a:gd name="T86" fmla="*/ 2147483646 w 4409"/>
                <a:gd name="T87" fmla="*/ 2147483646 h 4408"/>
                <a:gd name="T88" fmla="*/ 2147483646 w 4409"/>
                <a:gd name="T89" fmla="*/ 2147483646 h 4408"/>
                <a:gd name="T90" fmla="*/ 2147483646 w 4409"/>
                <a:gd name="T91" fmla="*/ 2147483646 h 4408"/>
                <a:gd name="T92" fmla="*/ 2147483646 w 4409"/>
                <a:gd name="T93" fmla="*/ 2147483646 h 4408"/>
                <a:gd name="T94" fmla="*/ 2147483646 w 4409"/>
                <a:gd name="T95" fmla="*/ 2147483646 h 4408"/>
                <a:gd name="T96" fmla="*/ 2147483646 w 4409"/>
                <a:gd name="T97" fmla="*/ 2147483646 h 4408"/>
                <a:gd name="T98" fmla="*/ 2147483646 w 4409"/>
                <a:gd name="T99" fmla="*/ 2147483646 h 4408"/>
                <a:gd name="T100" fmla="*/ 2147483646 w 4409"/>
                <a:gd name="T101" fmla="*/ 2147483646 h 4408"/>
                <a:gd name="T102" fmla="*/ 2147483646 w 4409"/>
                <a:gd name="T103" fmla="*/ 2147483646 h 4408"/>
                <a:gd name="T104" fmla="*/ 2147483646 w 4409"/>
                <a:gd name="T105" fmla="*/ 2147483646 h 4408"/>
                <a:gd name="T106" fmla="*/ 2147483646 w 4409"/>
                <a:gd name="T107" fmla="*/ 2147483646 h 4408"/>
                <a:gd name="T108" fmla="*/ 2147483646 w 4409"/>
                <a:gd name="T109" fmla="*/ 2147483646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doors dir="vert"/>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46000">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14:bounceEnd="46000">
                                          <p:cBhvr additive="base">
                                            <p:cTn id="7" dur="750" fill="hold"/>
                                            <p:tgtEl>
                                              <p:spTgt spid="31"/>
                                            </p:tgtEl>
                                            <p:attrNameLst>
                                              <p:attrName>ppt_x</p:attrName>
                                            </p:attrNameLst>
                                          </p:cBhvr>
                                          <p:tavLst>
                                            <p:tav tm="0">
                                              <p:val>
                                                <p:strVal val="0-#ppt_w/2"/>
                                              </p:val>
                                            </p:tav>
                                            <p:tav tm="100000">
                                              <p:val>
                                                <p:strVal val="#ppt_x"/>
                                              </p:val>
                                            </p:tav>
                                          </p:tavLst>
                                        </p:anim>
                                        <p:anim calcmode="lin" valueType="num" p14:bounceEnd="46000">
                                          <p:cBhvr additive="base">
                                            <p:cTn id="8" dur="75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50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53" presetClass="entr" presetSubtype="16" fill="hold" nodeType="withEffect">
                                      <p:stCondLst>
                                        <p:cond delay="700"/>
                                      </p:stCondLst>
                                      <p:childTnLst>
                                        <p:set>
                                          <p:cBhvr>
                                            <p:cTn id="31" dur="1" fill="hold">
                                              <p:stCondLst>
                                                <p:cond delay="0"/>
                                              </p:stCondLst>
                                            </p:cTn>
                                            <p:tgtEl>
                                              <p:spTgt spid="13"/>
                                            </p:tgtEl>
                                            <p:attrNameLst>
                                              <p:attrName>style.visibility</p:attrName>
                                            </p:attrNameLst>
                                          </p:cBhvr>
                                          <p:to>
                                            <p:strVal val="visible"/>
                                          </p:to>
                                        </p:set>
                                        <p:anim calcmode="lin" valueType="num">
                                          <p:cBhvr>
                                            <p:cTn id="32" dur="750" fill="hold"/>
                                            <p:tgtEl>
                                              <p:spTgt spid="13"/>
                                            </p:tgtEl>
                                            <p:attrNameLst>
                                              <p:attrName>ppt_w</p:attrName>
                                            </p:attrNameLst>
                                          </p:cBhvr>
                                          <p:tavLst>
                                            <p:tav tm="0">
                                              <p:val>
                                                <p:fltVal val="0"/>
                                              </p:val>
                                            </p:tav>
                                            <p:tav tm="100000">
                                              <p:val>
                                                <p:strVal val="#ppt_w"/>
                                              </p:val>
                                            </p:tav>
                                          </p:tavLst>
                                        </p:anim>
                                        <p:anim calcmode="lin" valueType="num">
                                          <p:cBhvr>
                                            <p:cTn id="33" dur="750" fill="hold"/>
                                            <p:tgtEl>
                                              <p:spTgt spid="13"/>
                                            </p:tgtEl>
                                            <p:attrNameLst>
                                              <p:attrName>ppt_h</p:attrName>
                                            </p:attrNameLst>
                                          </p:cBhvr>
                                          <p:tavLst>
                                            <p:tav tm="0">
                                              <p:val>
                                                <p:fltVal val="0"/>
                                              </p:val>
                                            </p:tav>
                                            <p:tav tm="100000">
                                              <p:val>
                                                <p:strVal val="#ppt_h"/>
                                              </p:val>
                                            </p:tav>
                                          </p:tavLst>
                                        </p:anim>
                                        <p:animEffect transition="in" filter="fade">
                                          <p:cBhvr>
                                            <p:cTn id="34" dur="750"/>
                                            <p:tgtEl>
                                              <p:spTgt spid="13"/>
                                            </p:tgtEl>
                                          </p:cBhvr>
                                        </p:animEffect>
                                      </p:childTnLst>
                                    </p:cTn>
                                  </p:par>
                                  <p:par>
                                    <p:cTn id="35" presetID="53" presetClass="entr" presetSubtype="16" fill="hold" nodeType="withEffect">
                                      <p:stCondLst>
                                        <p:cond delay="900"/>
                                      </p:stCondLst>
                                      <p:childTnLst>
                                        <p:set>
                                          <p:cBhvr>
                                            <p:cTn id="36" dur="1" fill="hold">
                                              <p:stCondLst>
                                                <p:cond delay="0"/>
                                              </p:stCondLst>
                                            </p:cTn>
                                            <p:tgtEl>
                                              <p:spTgt spid="16"/>
                                            </p:tgtEl>
                                            <p:attrNameLst>
                                              <p:attrName>style.visibility</p:attrName>
                                            </p:attrNameLst>
                                          </p:cBhvr>
                                          <p:to>
                                            <p:strVal val="visible"/>
                                          </p:to>
                                        </p:set>
                                        <p:anim calcmode="lin" valueType="num">
                                          <p:cBhvr>
                                            <p:cTn id="37" dur="750" fill="hold"/>
                                            <p:tgtEl>
                                              <p:spTgt spid="16"/>
                                            </p:tgtEl>
                                            <p:attrNameLst>
                                              <p:attrName>ppt_w</p:attrName>
                                            </p:attrNameLst>
                                          </p:cBhvr>
                                          <p:tavLst>
                                            <p:tav tm="0">
                                              <p:val>
                                                <p:fltVal val="0"/>
                                              </p:val>
                                            </p:tav>
                                            <p:tav tm="100000">
                                              <p:val>
                                                <p:strVal val="#ppt_w"/>
                                              </p:val>
                                            </p:tav>
                                          </p:tavLst>
                                        </p:anim>
                                        <p:anim calcmode="lin" valueType="num">
                                          <p:cBhvr>
                                            <p:cTn id="38" dur="750" fill="hold"/>
                                            <p:tgtEl>
                                              <p:spTgt spid="16"/>
                                            </p:tgtEl>
                                            <p:attrNameLst>
                                              <p:attrName>ppt_h</p:attrName>
                                            </p:attrNameLst>
                                          </p:cBhvr>
                                          <p:tavLst>
                                            <p:tav tm="0">
                                              <p:val>
                                                <p:fltVal val="0"/>
                                              </p:val>
                                            </p:tav>
                                            <p:tav tm="100000">
                                              <p:val>
                                                <p:strVal val="#ppt_h"/>
                                              </p:val>
                                            </p:tav>
                                          </p:tavLst>
                                        </p:anim>
                                        <p:animEffect transition="in" filter="fade">
                                          <p:cBhvr>
                                            <p:cTn id="39" dur="750"/>
                                            <p:tgtEl>
                                              <p:spTgt spid="16"/>
                                            </p:tgtEl>
                                          </p:cBhvr>
                                        </p:animEffect>
                                      </p:childTnLst>
                                    </p:cTn>
                                  </p:par>
                                  <p:par>
                                    <p:cTn id="40" presetID="53" presetClass="entr" presetSubtype="16" fill="hold" nodeType="withEffect">
                                      <p:stCondLst>
                                        <p:cond delay="1100"/>
                                      </p:stCondLst>
                                      <p:childTnLst>
                                        <p:set>
                                          <p:cBhvr>
                                            <p:cTn id="41" dur="1" fill="hold">
                                              <p:stCondLst>
                                                <p:cond delay="0"/>
                                              </p:stCondLst>
                                            </p:cTn>
                                            <p:tgtEl>
                                              <p:spTgt spid="19"/>
                                            </p:tgtEl>
                                            <p:attrNameLst>
                                              <p:attrName>style.visibility</p:attrName>
                                            </p:attrNameLst>
                                          </p:cBhvr>
                                          <p:to>
                                            <p:strVal val="visible"/>
                                          </p:to>
                                        </p:set>
                                        <p:anim calcmode="lin" valueType="num">
                                          <p:cBhvr>
                                            <p:cTn id="42" dur="750" fill="hold"/>
                                            <p:tgtEl>
                                              <p:spTgt spid="19"/>
                                            </p:tgtEl>
                                            <p:attrNameLst>
                                              <p:attrName>ppt_w</p:attrName>
                                            </p:attrNameLst>
                                          </p:cBhvr>
                                          <p:tavLst>
                                            <p:tav tm="0">
                                              <p:val>
                                                <p:fltVal val="0"/>
                                              </p:val>
                                            </p:tav>
                                            <p:tav tm="100000">
                                              <p:val>
                                                <p:strVal val="#ppt_w"/>
                                              </p:val>
                                            </p:tav>
                                          </p:tavLst>
                                        </p:anim>
                                        <p:anim calcmode="lin" valueType="num">
                                          <p:cBhvr>
                                            <p:cTn id="43" dur="750" fill="hold"/>
                                            <p:tgtEl>
                                              <p:spTgt spid="19"/>
                                            </p:tgtEl>
                                            <p:attrNameLst>
                                              <p:attrName>ppt_h</p:attrName>
                                            </p:attrNameLst>
                                          </p:cBhvr>
                                          <p:tavLst>
                                            <p:tav tm="0">
                                              <p:val>
                                                <p:fltVal val="0"/>
                                              </p:val>
                                            </p:tav>
                                            <p:tav tm="100000">
                                              <p:val>
                                                <p:strVal val="#ppt_h"/>
                                              </p:val>
                                            </p:tav>
                                          </p:tavLst>
                                        </p:anim>
                                        <p:animEffect transition="in" filter="fade">
                                          <p:cBhvr>
                                            <p:cTn id="44" dur="75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decel="74600"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750" fill="hold"/>
                                            <p:tgtEl>
                                              <p:spTgt spid="22"/>
                                            </p:tgtEl>
                                            <p:attrNameLst>
                                              <p:attrName>ppt_x</p:attrName>
                                            </p:attrNameLst>
                                          </p:cBhvr>
                                          <p:tavLst>
                                            <p:tav tm="0">
                                              <p:val>
                                                <p:strVal val="#ppt_x"/>
                                              </p:val>
                                            </p:tav>
                                            <p:tav tm="100000">
                                              <p:val>
                                                <p:strVal val="#ppt_x"/>
                                              </p:val>
                                            </p:tav>
                                          </p:tavLst>
                                        </p:anim>
                                        <p:anim calcmode="lin" valueType="num">
                                          <p:cBhvr additive="base">
                                            <p:cTn id="50" dur="750" fill="hold"/>
                                            <p:tgtEl>
                                              <p:spTgt spid="22"/>
                                            </p:tgtEl>
                                            <p:attrNameLst>
                                              <p:attrName>ppt_y</p:attrName>
                                            </p:attrNameLst>
                                          </p:cBhvr>
                                          <p:tavLst>
                                            <p:tav tm="0">
                                              <p:val>
                                                <p:strVal val="1+#ppt_h/2"/>
                                              </p:val>
                                            </p:tav>
                                            <p:tav tm="100000">
                                              <p:val>
                                                <p:strVal val="#ppt_y"/>
                                              </p:val>
                                            </p:tav>
                                          </p:tavLst>
                                        </p:anim>
                                      </p:childTnLst>
                                    </p:cTn>
                                  </p:par>
                                  <p:par>
                                    <p:cTn id="51" presetID="2" presetClass="entr" presetSubtype="4" decel="74600" fill="hold" nodeType="withEffect">
                                      <p:stCondLst>
                                        <p:cond delay="25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750" fill="hold"/>
                                            <p:tgtEl>
                                              <p:spTgt spid="25"/>
                                            </p:tgtEl>
                                            <p:attrNameLst>
                                              <p:attrName>ppt_x</p:attrName>
                                            </p:attrNameLst>
                                          </p:cBhvr>
                                          <p:tavLst>
                                            <p:tav tm="0">
                                              <p:val>
                                                <p:strVal val="#ppt_x"/>
                                              </p:val>
                                            </p:tav>
                                            <p:tav tm="100000">
                                              <p:val>
                                                <p:strVal val="#ppt_x"/>
                                              </p:val>
                                            </p:tav>
                                          </p:tavLst>
                                        </p:anim>
                                        <p:anim calcmode="lin" valueType="num">
                                          <p:cBhvr additive="base">
                                            <p:cTn id="54" dur="750" fill="hold"/>
                                            <p:tgtEl>
                                              <p:spTgt spid="25"/>
                                            </p:tgtEl>
                                            <p:attrNameLst>
                                              <p:attrName>ppt_y</p:attrName>
                                            </p:attrNameLst>
                                          </p:cBhvr>
                                          <p:tavLst>
                                            <p:tav tm="0">
                                              <p:val>
                                                <p:strVal val="1+#ppt_h/2"/>
                                              </p:val>
                                            </p:tav>
                                            <p:tav tm="100000">
                                              <p:val>
                                                <p:strVal val="#ppt_y"/>
                                              </p:val>
                                            </p:tav>
                                          </p:tavLst>
                                        </p:anim>
                                      </p:childTnLst>
                                    </p:cTn>
                                  </p:par>
                                  <p:par>
                                    <p:cTn id="55" presetID="2" presetClass="entr" presetSubtype="4" decel="74600" fill="hold" nodeType="withEffect">
                                      <p:stCondLst>
                                        <p:cond delay="50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750" fill="hold"/>
                                            <p:tgtEl>
                                              <p:spTgt spid="28"/>
                                            </p:tgtEl>
                                            <p:attrNameLst>
                                              <p:attrName>ppt_x</p:attrName>
                                            </p:attrNameLst>
                                          </p:cBhvr>
                                          <p:tavLst>
                                            <p:tav tm="0">
                                              <p:val>
                                                <p:strVal val="#ppt_x"/>
                                              </p:val>
                                            </p:tav>
                                            <p:tav tm="100000">
                                              <p:val>
                                                <p:strVal val="#ppt_x"/>
                                              </p:val>
                                            </p:tav>
                                          </p:tavLst>
                                        </p:anim>
                                        <p:anim calcmode="lin" valueType="num">
                                          <p:cBhvr additive="base">
                                            <p:cTn id="58" dur="75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P spid="8" grpId="0" animBg="1"/>
          <p:bldP spid="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750" fill="hold"/>
                                            <p:tgtEl>
                                              <p:spTgt spid="31"/>
                                            </p:tgtEl>
                                            <p:attrNameLst>
                                              <p:attrName>ppt_x</p:attrName>
                                            </p:attrNameLst>
                                          </p:cBhvr>
                                          <p:tavLst>
                                            <p:tav tm="0">
                                              <p:val>
                                                <p:strVal val="0-#ppt_w/2"/>
                                              </p:val>
                                            </p:tav>
                                            <p:tav tm="100000">
                                              <p:val>
                                                <p:strVal val="#ppt_x"/>
                                              </p:val>
                                            </p:tav>
                                          </p:tavLst>
                                        </p:anim>
                                        <p:anim calcmode="lin" valueType="num">
                                          <p:cBhvr additive="base">
                                            <p:cTn id="8" dur="75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50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53" presetClass="entr" presetSubtype="16" fill="hold" nodeType="withEffect">
                                      <p:stCondLst>
                                        <p:cond delay="700"/>
                                      </p:stCondLst>
                                      <p:childTnLst>
                                        <p:set>
                                          <p:cBhvr>
                                            <p:cTn id="31" dur="1" fill="hold">
                                              <p:stCondLst>
                                                <p:cond delay="0"/>
                                              </p:stCondLst>
                                            </p:cTn>
                                            <p:tgtEl>
                                              <p:spTgt spid="13"/>
                                            </p:tgtEl>
                                            <p:attrNameLst>
                                              <p:attrName>style.visibility</p:attrName>
                                            </p:attrNameLst>
                                          </p:cBhvr>
                                          <p:to>
                                            <p:strVal val="visible"/>
                                          </p:to>
                                        </p:set>
                                        <p:anim calcmode="lin" valueType="num">
                                          <p:cBhvr>
                                            <p:cTn id="32" dur="750" fill="hold"/>
                                            <p:tgtEl>
                                              <p:spTgt spid="13"/>
                                            </p:tgtEl>
                                            <p:attrNameLst>
                                              <p:attrName>ppt_w</p:attrName>
                                            </p:attrNameLst>
                                          </p:cBhvr>
                                          <p:tavLst>
                                            <p:tav tm="0">
                                              <p:val>
                                                <p:fltVal val="0"/>
                                              </p:val>
                                            </p:tav>
                                            <p:tav tm="100000">
                                              <p:val>
                                                <p:strVal val="#ppt_w"/>
                                              </p:val>
                                            </p:tav>
                                          </p:tavLst>
                                        </p:anim>
                                        <p:anim calcmode="lin" valueType="num">
                                          <p:cBhvr>
                                            <p:cTn id="33" dur="750" fill="hold"/>
                                            <p:tgtEl>
                                              <p:spTgt spid="13"/>
                                            </p:tgtEl>
                                            <p:attrNameLst>
                                              <p:attrName>ppt_h</p:attrName>
                                            </p:attrNameLst>
                                          </p:cBhvr>
                                          <p:tavLst>
                                            <p:tav tm="0">
                                              <p:val>
                                                <p:fltVal val="0"/>
                                              </p:val>
                                            </p:tav>
                                            <p:tav tm="100000">
                                              <p:val>
                                                <p:strVal val="#ppt_h"/>
                                              </p:val>
                                            </p:tav>
                                          </p:tavLst>
                                        </p:anim>
                                        <p:animEffect transition="in" filter="fade">
                                          <p:cBhvr>
                                            <p:cTn id="34" dur="750"/>
                                            <p:tgtEl>
                                              <p:spTgt spid="13"/>
                                            </p:tgtEl>
                                          </p:cBhvr>
                                        </p:animEffect>
                                      </p:childTnLst>
                                    </p:cTn>
                                  </p:par>
                                  <p:par>
                                    <p:cTn id="35" presetID="53" presetClass="entr" presetSubtype="16" fill="hold" nodeType="withEffect">
                                      <p:stCondLst>
                                        <p:cond delay="900"/>
                                      </p:stCondLst>
                                      <p:childTnLst>
                                        <p:set>
                                          <p:cBhvr>
                                            <p:cTn id="36" dur="1" fill="hold">
                                              <p:stCondLst>
                                                <p:cond delay="0"/>
                                              </p:stCondLst>
                                            </p:cTn>
                                            <p:tgtEl>
                                              <p:spTgt spid="16"/>
                                            </p:tgtEl>
                                            <p:attrNameLst>
                                              <p:attrName>style.visibility</p:attrName>
                                            </p:attrNameLst>
                                          </p:cBhvr>
                                          <p:to>
                                            <p:strVal val="visible"/>
                                          </p:to>
                                        </p:set>
                                        <p:anim calcmode="lin" valueType="num">
                                          <p:cBhvr>
                                            <p:cTn id="37" dur="750" fill="hold"/>
                                            <p:tgtEl>
                                              <p:spTgt spid="16"/>
                                            </p:tgtEl>
                                            <p:attrNameLst>
                                              <p:attrName>ppt_w</p:attrName>
                                            </p:attrNameLst>
                                          </p:cBhvr>
                                          <p:tavLst>
                                            <p:tav tm="0">
                                              <p:val>
                                                <p:fltVal val="0"/>
                                              </p:val>
                                            </p:tav>
                                            <p:tav tm="100000">
                                              <p:val>
                                                <p:strVal val="#ppt_w"/>
                                              </p:val>
                                            </p:tav>
                                          </p:tavLst>
                                        </p:anim>
                                        <p:anim calcmode="lin" valueType="num">
                                          <p:cBhvr>
                                            <p:cTn id="38" dur="750" fill="hold"/>
                                            <p:tgtEl>
                                              <p:spTgt spid="16"/>
                                            </p:tgtEl>
                                            <p:attrNameLst>
                                              <p:attrName>ppt_h</p:attrName>
                                            </p:attrNameLst>
                                          </p:cBhvr>
                                          <p:tavLst>
                                            <p:tav tm="0">
                                              <p:val>
                                                <p:fltVal val="0"/>
                                              </p:val>
                                            </p:tav>
                                            <p:tav tm="100000">
                                              <p:val>
                                                <p:strVal val="#ppt_h"/>
                                              </p:val>
                                            </p:tav>
                                          </p:tavLst>
                                        </p:anim>
                                        <p:animEffect transition="in" filter="fade">
                                          <p:cBhvr>
                                            <p:cTn id="39" dur="750"/>
                                            <p:tgtEl>
                                              <p:spTgt spid="16"/>
                                            </p:tgtEl>
                                          </p:cBhvr>
                                        </p:animEffect>
                                      </p:childTnLst>
                                    </p:cTn>
                                  </p:par>
                                  <p:par>
                                    <p:cTn id="40" presetID="53" presetClass="entr" presetSubtype="16" fill="hold" nodeType="withEffect">
                                      <p:stCondLst>
                                        <p:cond delay="1100"/>
                                      </p:stCondLst>
                                      <p:childTnLst>
                                        <p:set>
                                          <p:cBhvr>
                                            <p:cTn id="41" dur="1" fill="hold">
                                              <p:stCondLst>
                                                <p:cond delay="0"/>
                                              </p:stCondLst>
                                            </p:cTn>
                                            <p:tgtEl>
                                              <p:spTgt spid="19"/>
                                            </p:tgtEl>
                                            <p:attrNameLst>
                                              <p:attrName>style.visibility</p:attrName>
                                            </p:attrNameLst>
                                          </p:cBhvr>
                                          <p:to>
                                            <p:strVal val="visible"/>
                                          </p:to>
                                        </p:set>
                                        <p:anim calcmode="lin" valueType="num">
                                          <p:cBhvr>
                                            <p:cTn id="42" dur="750" fill="hold"/>
                                            <p:tgtEl>
                                              <p:spTgt spid="19"/>
                                            </p:tgtEl>
                                            <p:attrNameLst>
                                              <p:attrName>ppt_w</p:attrName>
                                            </p:attrNameLst>
                                          </p:cBhvr>
                                          <p:tavLst>
                                            <p:tav tm="0">
                                              <p:val>
                                                <p:fltVal val="0"/>
                                              </p:val>
                                            </p:tav>
                                            <p:tav tm="100000">
                                              <p:val>
                                                <p:strVal val="#ppt_w"/>
                                              </p:val>
                                            </p:tav>
                                          </p:tavLst>
                                        </p:anim>
                                        <p:anim calcmode="lin" valueType="num">
                                          <p:cBhvr>
                                            <p:cTn id="43" dur="750" fill="hold"/>
                                            <p:tgtEl>
                                              <p:spTgt spid="19"/>
                                            </p:tgtEl>
                                            <p:attrNameLst>
                                              <p:attrName>ppt_h</p:attrName>
                                            </p:attrNameLst>
                                          </p:cBhvr>
                                          <p:tavLst>
                                            <p:tav tm="0">
                                              <p:val>
                                                <p:fltVal val="0"/>
                                              </p:val>
                                            </p:tav>
                                            <p:tav tm="100000">
                                              <p:val>
                                                <p:strVal val="#ppt_h"/>
                                              </p:val>
                                            </p:tav>
                                          </p:tavLst>
                                        </p:anim>
                                        <p:animEffect transition="in" filter="fade">
                                          <p:cBhvr>
                                            <p:cTn id="44" dur="75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decel="74600"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750" fill="hold"/>
                                            <p:tgtEl>
                                              <p:spTgt spid="22"/>
                                            </p:tgtEl>
                                            <p:attrNameLst>
                                              <p:attrName>ppt_x</p:attrName>
                                            </p:attrNameLst>
                                          </p:cBhvr>
                                          <p:tavLst>
                                            <p:tav tm="0">
                                              <p:val>
                                                <p:strVal val="#ppt_x"/>
                                              </p:val>
                                            </p:tav>
                                            <p:tav tm="100000">
                                              <p:val>
                                                <p:strVal val="#ppt_x"/>
                                              </p:val>
                                            </p:tav>
                                          </p:tavLst>
                                        </p:anim>
                                        <p:anim calcmode="lin" valueType="num">
                                          <p:cBhvr additive="base">
                                            <p:cTn id="50" dur="750" fill="hold"/>
                                            <p:tgtEl>
                                              <p:spTgt spid="22"/>
                                            </p:tgtEl>
                                            <p:attrNameLst>
                                              <p:attrName>ppt_y</p:attrName>
                                            </p:attrNameLst>
                                          </p:cBhvr>
                                          <p:tavLst>
                                            <p:tav tm="0">
                                              <p:val>
                                                <p:strVal val="1+#ppt_h/2"/>
                                              </p:val>
                                            </p:tav>
                                            <p:tav tm="100000">
                                              <p:val>
                                                <p:strVal val="#ppt_y"/>
                                              </p:val>
                                            </p:tav>
                                          </p:tavLst>
                                        </p:anim>
                                      </p:childTnLst>
                                    </p:cTn>
                                  </p:par>
                                  <p:par>
                                    <p:cTn id="51" presetID="2" presetClass="entr" presetSubtype="4" decel="74600" fill="hold" nodeType="withEffect">
                                      <p:stCondLst>
                                        <p:cond delay="25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750" fill="hold"/>
                                            <p:tgtEl>
                                              <p:spTgt spid="25"/>
                                            </p:tgtEl>
                                            <p:attrNameLst>
                                              <p:attrName>ppt_x</p:attrName>
                                            </p:attrNameLst>
                                          </p:cBhvr>
                                          <p:tavLst>
                                            <p:tav tm="0">
                                              <p:val>
                                                <p:strVal val="#ppt_x"/>
                                              </p:val>
                                            </p:tav>
                                            <p:tav tm="100000">
                                              <p:val>
                                                <p:strVal val="#ppt_x"/>
                                              </p:val>
                                            </p:tav>
                                          </p:tavLst>
                                        </p:anim>
                                        <p:anim calcmode="lin" valueType="num">
                                          <p:cBhvr additive="base">
                                            <p:cTn id="54" dur="750" fill="hold"/>
                                            <p:tgtEl>
                                              <p:spTgt spid="25"/>
                                            </p:tgtEl>
                                            <p:attrNameLst>
                                              <p:attrName>ppt_y</p:attrName>
                                            </p:attrNameLst>
                                          </p:cBhvr>
                                          <p:tavLst>
                                            <p:tav tm="0">
                                              <p:val>
                                                <p:strVal val="1+#ppt_h/2"/>
                                              </p:val>
                                            </p:tav>
                                            <p:tav tm="100000">
                                              <p:val>
                                                <p:strVal val="#ppt_y"/>
                                              </p:val>
                                            </p:tav>
                                          </p:tavLst>
                                        </p:anim>
                                      </p:childTnLst>
                                    </p:cTn>
                                  </p:par>
                                  <p:par>
                                    <p:cTn id="55" presetID="2" presetClass="entr" presetSubtype="4" decel="74600" fill="hold" nodeType="withEffect">
                                      <p:stCondLst>
                                        <p:cond delay="50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750" fill="hold"/>
                                            <p:tgtEl>
                                              <p:spTgt spid="28"/>
                                            </p:tgtEl>
                                            <p:attrNameLst>
                                              <p:attrName>ppt_x</p:attrName>
                                            </p:attrNameLst>
                                          </p:cBhvr>
                                          <p:tavLst>
                                            <p:tav tm="0">
                                              <p:val>
                                                <p:strVal val="#ppt_x"/>
                                              </p:val>
                                            </p:tav>
                                            <p:tav tm="100000">
                                              <p:val>
                                                <p:strVal val="#ppt_x"/>
                                              </p:val>
                                            </p:tav>
                                          </p:tavLst>
                                        </p:anim>
                                        <p:anim calcmode="lin" valueType="num">
                                          <p:cBhvr additive="base">
                                            <p:cTn id="58" dur="75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P spid="8" grpId="0" animBg="1"/>
          <p:bldP spid="9" grpId="0" animBg="1"/>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a:noFill/>
        </p:spPr>
      </p:pic>
      <p:sp>
        <p:nvSpPr>
          <p:cNvPr id="6" name="矩形 5"/>
          <p:cNvSpPr/>
          <p:nvPr/>
        </p:nvSpPr>
        <p:spPr>
          <a:xfrm>
            <a:off x="931114" y="321868"/>
            <a:ext cx="2044604" cy="400110"/>
          </a:xfrm>
          <a:prstGeom prst="rect">
            <a:avLst/>
          </a:prstGeom>
        </p:spPr>
        <p:txBody>
          <a:bodyPr wrap="square">
            <a:spAutoFit/>
          </a:bodyPr>
          <a:lstStyle/>
          <a:p>
            <a:r>
              <a:rPr lang="zh-CN" altLang="en-US" sz="2000" dirty="0">
                <a:solidFill>
                  <a:srgbClr val="C00000"/>
                </a:solidFill>
                <a:latin typeface="微软雅黑" panose="020B0503020204020204" pitchFamily="34" charset="-122"/>
                <a:ea typeface="微软雅黑" panose="020B0503020204020204" pitchFamily="34" charset="-122"/>
              </a:rPr>
              <a:t>荣誉时刻</a:t>
            </a:r>
            <a:endParaRPr lang="en-US" altLang="zh-CN" sz="2000" dirty="0">
              <a:solidFill>
                <a:srgbClr val="C00000"/>
              </a:solidFill>
              <a:latin typeface="微软雅黑" panose="020B0503020204020204" pitchFamily="34" charset="-122"/>
              <a:ea typeface="微软雅黑" panose="020B0503020204020204" pitchFamily="34" charset="-122"/>
            </a:endParaRPr>
          </a:p>
        </p:txBody>
      </p:sp>
      <p:sp>
        <p:nvSpPr>
          <p:cNvPr id="7" name="Freeform 10"/>
          <p:cNvSpPr>
            <a:spLocks noEditPoints="1"/>
          </p:cNvSpPr>
          <p:nvPr/>
        </p:nvSpPr>
        <p:spPr bwMode="auto">
          <a:xfrm>
            <a:off x="1334304" y="3441445"/>
            <a:ext cx="2267544" cy="1139683"/>
          </a:xfrm>
          <a:custGeom>
            <a:avLst/>
            <a:gdLst>
              <a:gd name="T0" fmla="*/ 1868488 w 2333"/>
              <a:gd name="T1" fmla="*/ 0 h 1818"/>
              <a:gd name="T2" fmla="*/ 1868488 w 2333"/>
              <a:gd name="T3" fmla="*/ 1092205 h 1818"/>
              <a:gd name="T4" fmla="*/ 933844 w 2333"/>
              <a:gd name="T5" fmla="*/ 1455739 h 1818"/>
              <a:gd name="T6" fmla="*/ 0 w 2333"/>
              <a:gd name="T7" fmla="*/ 1092205 h 1818"/>
              <a:gd name="T8" fmla="*/ 0 w 2333"/>
              <a:gd name="T9" fmla="*/ 0 h 1818"/>
              <a:gd name="T10" fmla="*/ 1868488 w 2333"/>
              <a:gd name="T11" fmla="*/ 0 h 1818"/>
              <a:gd name="T12" fmla="*/ 933844 w 2333"/>
              <a:gd name="T13" fmla="*/ 0 h 1818"/>
              <a:gd name="T14" fmla="*/ 0 60000 65536"/>
              <a:gd name="T15" fmla="*/ 0 60000 65536"/>
              <a:gd name="T16" fmla="*/ 0 60000 65536"/>
              <a:gd name="T17" fmla="*/ 0 60000 65536"/>
              <a:gd name="T18" fmla="*/ 0 60000 65536"/>
              <a:gd name="T19" fmla="*/ 0 60000 65536"/>
              <a:gd name="T20" fmla="*/ 0 60000 65536"/>
              <a:gd name="T21" fmla="*/ 0 w 2333"/>
              <a:gd name="T22" fmla="*/ 0 h 1818"/>
              <a:gd name="T23" fmla="*/ 2333 w 2333"/>
              <a:gd name="T24" fmla="*/ 1818 h 18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3" h="1818">
                <a:moveTo>
                  <a:pt x="2333" y="0"/>
                </a:moveTo>
                <a:lnTo>
                  <a:pt x="2333" y="1364"/>
                </a:lnTo>
                <a:lnTo>
                  <a:pt x="1166" y="1818"/>
                </a:lnTo>
                <a:lnTo>
                  <a:pt x="0" y="1364"/>
                </a:lnTo>
                <a:lnTo>
                  <a:pt x="0" y="0"/>
                </a:lnTo>
                <a:lnTo>
                  <a:pt x="2333" y="0"/>
                </a:lnTo>
                <a:close/>
                <a:moveTo>
                  <a:pt x="1166" y="0"/>
                </a:moveTo>
              </a:path>
            </a:pathLst>
          </a:custGeom>
          <a:solidFill>
            <a:srgbClr val="C00000"/>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a:solidFill>
                  <a:schemeClr val="lt1"/>
                </a:solidFill>
                <a:latin typeface="微软雅黑" panose="020B0503020204020204" pitchFamily="34" charset="-122"/>
                <a:ea typeface="微软雅黑" panose="020B0503020204020204" pitchFamily="34" charset="-122"/>
              </a:rPr>
              <a:t>熊猫奖项</a:t>
            </a:r>
          </a:p>
        </p:txBody>
      </p:sp>
      <p:sp>
        <p:nvSpPr>
          <p:cNvPr id="8" name="Freeform 10"/>
          <p:cNvSpPr>
            <a:spLocks noEditPoints="1"/>
          </p:cNvSpPr>
          <p:nvPr/>
        </p:nvSpPr>
        <p:spPr bwMode="auto">
          <a:xfrm>
            <a:off x="3754395" y="3429000"/>
            <a:ext cx="2124787" cy="1139683"/>
          </a:xfrm>
          <a:custGeom>
            <a:avLst/>
            <a:gdLst>
              <a:gd name="T0" fmla="*/ 1868488 w 2333"/>
              <a:gd name="T1" fmla="*/ 0 h 1818"/>
              <a:gd name="T2" fmla="*/ 1868488 w 2333"/>
              <a:gd name="T3" fmla="*/ 1092205 h 1818"/>
              <a:gd name="T4" fmla="*/ 933844 w 2333"/>
              <a:gd name="T5" fmla="*/ 1455739 h 1818"/>
              <a:gd name="T6" fmla="*/ 0 w 2333"/>
              <a:gd name="T7" fmla="*/ 1092205 h 1818"/>
              <a:gd name="T8" fmla="*/ 0 w 2333"/>
              <a:gd name="T9" fmla="*/ 0 h 1818"/>
              <a:gd name="T10" fmla="*/ 1868488 w 2333"/>
              <a:gd name="T11" fmla="*/ 0 h 1818"/>
              <a:gd name="T12" fmla="*/ 933844 w 2333"/>
              <a:gd name="T13" fmla="*/ 0 h 1818"/>
              <a:gd name="T14" fmla="*/ 0 60000 65536"/>
              <a:gd name="T15" fmla="*/ 0 60000 65536"/>
              <a:gd name="T16" fmla="*/ 0 60000 65536"/>
              <a:gd name="T17" fmla="*/ 0 60000 65536"/>
              <a:gd name="T18" fmla="*/ 0 60000 65536"/>
              <a:gd name="T19" fmla="*/ 0 60000 65536"/>
              <a:gd name="T20" fmla="*/ 0 60000 65536"/>
              <a:gd name="T21" fmla="*/ 0 w 2333"/>
              <a:gd name="T22" fmla="*/ 0 h 1818"/>
              <a:gd name="T23" fmla="*/ 2333 w 2333"/>
              <a:gd name="T24" fmla="*/ 1818 h 18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3" h="1818">
                <a:moveTo>
                  <a:pt x="2333" y="0"/>
                </a:moveTo>
                <a:lnTo>
                  <a:pt x="2333" y="1364"/>
                </a:lnTo>
                <a:lnTo>
                  <a:pt x="1166" y="1818"/>
                </a:lnTo>
                <a:lnTo>
                  <a:pt x="0" y="1364"/>
                </a:lnTo>
                <a:lnTo>
                  <a:pt x="0" y="0"/>
                </a:lnTo>
                <a:lnTo>
                  <a:pt x="2333" y="0"/>
                </a:lnTo>
                <a:close/>
                <a:moveTo>
                  <a:pt x="1166" y="0"/>
                </a:moveTo>
              </a:path>
            </a:pathLst>
          </a:custGeom>
          <a:solidFill>
            <a:srgbClr val="C00000"/>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a:solidFill>
                  <a:schemeClr val="lt1"/>
                </a:solidFill>
                <a:latin typeface="微软雅黑" panose="020B0503020204020204" pitchFamily="34" charset="-122"/>
                <a:ea typeface="微软雅黑" panose="020B0503020204020204" pitchFamily="34" charset="-122"/>
              </a:rPr>
              <a:t>熊猫奖项</a:t>
            </a:r>
          </a:p>
        </p:txBody>
      </p:sp>
      <p:sp>
        <p:nvSpPr>
          <p:cNvPr id="9" name="Freeform 10"/>
          <p:cNvSpPr>
            <a:spLocks noEditPoints="1"/>
          </p:cNvSpPr>
          <p:nvPr/>
        </p:nvSpPr>
        <p:spPr bwMode="auto">
          <a:xfrm>
            <a:off x="6130867" y="3412910"/>
            <a:ext cx="2129268" cy="1139683"/>
          </a:xfrm>
          <a:custGeom>
            <a:avLst/>
            <a:gdLst>
              <a:gd name="T0" fmla="*/ 1868488 w 2333"/>
              <a:gd name="T1" fmla="*/ 0 h 1818"/>
              <a:gd name="T2" fmla="*/ 1868488 w 2333"/>
              <a:gd name="T3" fmla="*/ 1092205 h 1818"/>
              <a:gd name="T4" fmla="*/ 933844 w 2333"/>
              <a:gd name="T5" fmla="*/ 1455739 h 1818"/>
              <a:gd name="T6" fmla="*/ 0 w 2333"/>
              <a:gd name="T7" fmla="*/ 1092205 h 1818"/>
              <a:gd name="T8" fmla="*/ 0 w 2333"/>
              <a:gd name="T9" fmla="*/ 0 h 1818"/>
              <a:gd name="T10" fmla="*/ 1868488 w 2333"/>
              <a:gd name="T11" fmla="*/ 0 h 1818"/>
              <a:gd name="T12" fmla="*/ 933844 w 2333"/>
              <a:gd name="T13" fmla="*/ 0 h 1818"/>
              <a:gd name="T14" fmla="*/ 0 60000 65536"/>
              <a:gd name="T15" fmla="*/ 0 60000 65536"/>
              <a:gd name="T16" fmla="*/ 0 60000 65536"/>
              <a:gd name="T17" fmla="*/ 0 60000 65536"/>
              <a:gd name="T18" fmla="*/ 0 60000 65536"/>
              <a:gd name="T19" fmla="*/ 0 60000 65536"/>
              <a:gd name="T20" fmla="*/ 0 60000 65536"/>
              <a:gd name="T21" fmla="*/ 0 w 2333"/>
              <a:gd name="T22" fmla="*/ 0 h 1818"/>
              <a:gd name="T23" fmla="*/ 2333 w 2333"/>
              <a:gd name="T24" fmla="*/ 1818 h 18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3" h="1818">
                <a:moveTo>
                  <a:pt x="2333" y="0"/>
                </a:moveTo>
                <a:lnTo>
                  <a:pt x="2333" y="1364"/>
                </a:lnTo>
                <a:lnTo>
                  <a:pt x="1166" y="1818"/>
                </a:lnTo>
                <a:lnTo>
                  <a:pt x="0" y="1364"/>
                </a:lnTo>
                <a:lnTo>
                  <a:pt x="0" y="0"/>
                </a:lnTo>
                <a:lnTo>
                  <a:pt x="2333" y="0"/>
                </a:lnTo>
                <a:close/>
                <a:moveTo>
                  <a:pt x="1166" y="0"/>
                </a:moveTo>
              </a:path>
            </a:pathLst>
          </a:custGeom>
          <a:solidFill>
            <a:srgbClr val="C00000"/>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a:solidFill>
                  <a:schemeClr val="lt1"/>
                </a:solidFill>
                <a:latin typeface="微软雅黑" panose="020B0503020204020204" pitchFamily="34" charset="-122"/>
                <a:ea typeface="微软雅黑" panose="020B0503020204020204" pitchFamily="34" charset="-122"/>
              </a:rPr>
              <a:t>熊猫奖项</a:t>
            </a:r>
          </a:p>
        </p:txBody>
      </p:sp>
      <p:sp>
        <p:nvSpPr>
          <p:cNvPr id="13" name="矩形 12"/>
          <p:cNvSpPr/>
          <p:nvPr/>
        </p:nvSpPr>
        <p:spPr>
          <a:xfrm>
            <a:off x="2090897" y="5110786"/>
            <a:ext cx="8079940" cy="609398"/>
          </a:xfrm>
          <a:prstGeom prst="rect">
            <a:avLst/>
          </a:prstGeom>
        </p:spPr>
        <p:txBody>
          <a:bodyPr wrap="square">
            <a:spAutoFit/>
          </a:bodyPr>
          <a:lstStyle/>
          <a:p>
            <a:pPr algn="ct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右键点击图片，找到“填充形状”图标，然后选择填充图片即可换成您的照片。右键点击图片，找到“填充形状”图标，然后选择填充图片即可换成您的照片。</a:t>
            </a:r>
          </a:p>
        </p:txBody>
      </p:sp>
      <p:sp>
        <p:nvSpPr>
          <p:cNvPr id="14" name="Freeform 10"/>
          <p:cNvSpPr>
            <a:spLocks noEditPoints="1"/>
          </p:cNvSpPr>
          <p:nvPr/>
        </p:nvSpPr>
        <p:spPr bwMode="auto">
          <a:xfrm>
            <a:off x="8572487" y="3441445"/>
            <a:ext cx="2203239" cy="1139683"/>
          </a:xfrm>
          <a:custGeom>
            <a:avLst/>
            <a:gdLst>
              <a:gd name="T0" fmla="*/ 1868488 w 2333"/>
              <a:gd name="T1" fmla="*/ 0 h 1818"/>
              <a:gd name="T2" fmla="*/ 1868488 w 2333"/>
              <a:gd name="T3" fmla="*/ 1092205 h 1818"/>
              <a:gd name="T4" fmla="*/ 933844 w 2333"/>
              <a:gd name="T5" fmla="*/ 1455739 h 1818"/>
              <a:gd name="T6" fmla="*/ 0 w 2333"/>
              <a:gd name="T7" fmla="*/ 1092205 h 1818"/>
              <a:gd name="T8" fmla="*/ 0 w 2333"/>
              <a:gd name="T9" fmla="*/ 0 h 1818"/>
              <a:gd name="T10" fmla="*/ 1868488 w 2333"/>
              <a:gd name="T11" fmla="*/ 0 h 1818"/>
              <a:gd name="T12" fmla="*/ 933844 w 2333"/>
              <a:gd name="T13" fmla="*/ 0 h 1818"/>
              <a:gd name="T14" fmla="*/ 0 60000 65536"/>
              <a:gd name="T15" fmla="*/ 0 60000 65536"/>
              <a:gd name="T16" fmla="*/ 0 60000 65536"/>
              <a:gd name="T17" fmla="*/ 0 60000 65536"/>
              <a:gd name="T18" fmla="*/ 0 60000 65536"/>
              <a:gd name="T19" fmla="*/ 0 60000 65536"/>
              <a:gd name="T20" fmla="*/ 0 60000 65536"/>
              <a:gd name="T21" fmla="*/ 0 w 2333"/>
              <a:gd name="T22" fmla="*/ 0 h 1818"/>
              <a:gd name="T23" fmla="*/ 2333 w 2333"/>
              <a:gd name="T24" fmla="*/ 1818 h 18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3" h="1818">
                <a:moveTo>
                  <a:pt x="2333" y="0"/>
                </a:moveTo>
                <a:lnTo>
                  <a:pt x="2333" y="1364"/>
                </a:lnTo>
                <a:lnTo>
                  <a:pt x="1166" y="1818"/>
                </a:lnTo>
                <a:lnTo>
                  <a:pt x="0" y="1364"/>
                </a:lnTo>
                <a:lnTo>
                  <a:pt x="0" y="0"/>
                </a:lnTo>
                <a:lnTo>
                  <a:pt x="2333" y="0"/>
                </a:lnTo>
                <a:close/>
                <a:moveTo>
                  <a:pt x="1166" y="0"/>
                </a:moveTo>
              </a:path>
            </a:pathLst>
          </a:custGeom>
          <a:solidFill>
            <a:srgbClr val="C00000"/>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a:solidFill>
                  <a:schemeClr val="lt1"/>
                </a:solidFill>
                <a:latin typeface="微软雅黑" panose="020B0503020204020204" pitchFamily="34" charset="-122"/>
                <a:ea typeface="微软雅黑" panose="020B0503020204020204" pitchFamily="34" charset="-122"/>
              </a:rPr>
              <a:t>熊猫奖项</a:t>
            </a:r>
          </a:p>
        </p:txBody>
      </p:sp>
      <p:pic>
        <p:nvPicPr>
          <p:cNvPr id="1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334303" y="1853973"/>
            <a:ext cx="2267545" cy="1511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6130867" y="1853973"/>
            <a:ext cx="2129268" cy="149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3754395" y="1853973"/>
            <a:ext cx="2124787" cy="1484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8572487" y="1847786"/>
            <a:ext cx="2203239" cy="1511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组合 18"/>
          <p:cNvGrpSpPr/>
          <p:nvPr/>
        </p:nvGrpSpPr>
        <p:grpSpPr>
          <a:xfrm>
            <a:off x="462667" y="298992"/>
            <a:ext cx="426161" cy="426161"/>
            <a:chOff x="5528760" y="1022393"/>
            <a:chExt cx="1257214" cy="1257214"/>
          </a:xfrm>
        </p:grpSpPr>
        <p:sp>
          <p:nvSpPr>
            <p:cNvPr id="20" name="椭圆 19"/>
            <p:cNvSpPr/>
            <p:nvPr/>
          </p:nvSpPr>
          <p:spPr>
            <a:xfrm>
              <a:off x="5528760" y="1022393"/>
              <a:ext cx="1257214" cy="1257214"/>
            </a:xfrm>
            <a:prstGeom prst="ellipse">
              <a:avLst/>
            </a:prstGeom>
            <a:solidFill>
              <a:srgbClr val="C00000"/>
            </a:solidFill>
            <a:ln w="19050">
              <a:noFill/>
              <a:prstDash val="sysDash"/>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KSO_Shape"/>
            <p:cNvSpPr>
              <a:spLocks noChangeAspect="1"/>
            </p:cNvSpPr>
            <p:nvPr/>
          </p:nvSpPr>
          <p:spPr bwMode="auto">
            <a:xfrm>
              <a:off x="5755905" y="1292881"/>
              <a:ext cx="821061" cy="822431"/>
            </a:xfrm>
            <a:custGeom>
              <a:avLst/>
              <a:gdLst>
                <a:gd name="T0" fmla="*/ 2147483646 w 4409"/>
                <a:gd name="T1" fmla="*/ 2147483646 h 4408"/>
                <a:gd name="T2" fmla="*/ 2147483646 w 4409"/>
                <a:gd name="T3" fmla="*/ 2147483646 h 4408"/>
                <a:gd name="T4" fmla="*/ 2147483646 w 4409"/>
                <a:gd name="T5" fmla="*/ 2147483646 h 4408"/>
                <a:gd name="T6" fmla="*/ 2147483646 w 4409"/>
                <a:gd name="T7" fmla="*/ 2147483646 h 4408"/>
                <a:gd name="T8" fmla="*/ 2147483646 w 4409"/>
                <a:gd name="T9" fmla="*/ 2147483646 h 4408"/>
                <a:gd name="T10" fmla="*/ 2147483646 w 4409"/>
                <a:gd name="T11" fmla="*/ 2147483646 h 4408"/>
                <a:gd name="T12" fmla="*/ 2147483646 w 4409"/>
                <a:gd name="T13" fmla="*/ 2147483646 h 4408"/>
                <a:gd name="T14" fmla="*/ 2147483646 w 4409"/>
                <a:gd name="T15" fmla="*/ 2147483646 h 4408"/>
                <a:gd name="T16" fmla="*/ 481718167 w 4409"/>
                <a:gd name="T17" fmla="*/ 2147483646 h 4408"/>
                <a:gd name="T18" fmla="*/ 321145301 w 4409"/>
                <a:gd name="T19" fmla="*/ 2147483646 h 4408"/>
                <a:gd name="T20" fmla="*/ 2147483646 w 4409"/>
                <a:gd name="T21" fmla="*/ 2147483646 h 4408"/>
                <a:gd name="T22" fmla="*/ 2147483646 w 4409"/>
                <a:gd name="T23" fmla="*/ 2147483646 h 4408"/>
                <a:gd name="T24" fmla="*/ 2147483646 w 4409"/>
                <a:gd name="T25" fmla="*/ 2147483646 h 4408"/>
                <a:gd name="T26" fmla="*/ 2147483646 w 4409"/>
                <a:gd name="T27" fmla="*/ 2147483646 h 4408"/>
                <a:gd name="T28" fmla="*/ 2147483646 w 4409"/>
                <a:gd name="T29" fmla="*/ 2147483646 h 4408"/>
                <a:gd name="T30" fmla="*/ 2147483646 w 4409"/>
                <a:gd name="T31" fmla="*/ 2147483646 h 4408"/>
                <a:gd name="T32" fmla="*/ 2147483646 w 4409"/>
                <a:gd name="T33" fmla="*/ 2147483646 h 4408"/>
                <a:gd name="T34" fmla="*/ 2147483646 w 4409"/>
                <a:gd name="T35" fmla="*/ 2147483646 h 4408"/>
                <a:gd name="T36" fmla="*/ 2147483646 w 4409"/>
                <a:gd name="T37" fmla="*/ 2147483646 h 4408"/>
                <a:gd name="T38" fmla="*/ 2147483646 w 4409"/>
                <a:gd name="T39" fmla="*/ 2147483646 h 4408"/>
                <a:gd name="T40" fmla="*/ 2147483646 w 4409"/>
                <a:gd name="T41" fmla="*/ 2147483646 h 4408"/>
                <a:gd name="T42" fmla="*/ 2147483646 w 4409"/>
                <a:gd name="T43" fmla="*/ 2147483646 h 4408"/>
                <a:gd name="T44" fmla="*/ 2147483646 w 4409"/>
                <a:gd name="T45" fmla="*/ 2147483646 h 4408"/>
                <a:gd name="T46" fmla="*/ 2147483646 w 4409"/>
                <a:gd name="T47" fmla="*/ 2147483646 h 4408"/>
                <a:gd name="T48" fmla="*/ 2147483646 w 4409"/>
                <a:gd name="T49" fmla="*/ 2147483646 h 4408"/>
                <a:gd name="T50" fmla="*/ 2147483646 w 4409"/>
                <a:gd name="T51" fmla="*/ 2147483646 h 4408"/>
                <a:gd name="T52" fmla="*/ 2147483646 w 4409"/>
                <a:gd name="T53" fmla="*/ 2147483646 h 4408"/>
                <a:gd name="T54" fmla="*/ 2147483646 w 4409"/>
                <a:gd name="T55" fmla="*/ 2147483646 h 4408"/>
                <a:gd name="T56" fmla="*/ 2147483646 w 4409"/>
                <a:gd name="T57" fmla="*/ 2147483646 h 4408"/>
                <a:gd name="T58" fmla="*/ 2147483646 w 4409"/>
                <a:gd name="T59" fmla="*/ 2147483646 h 4408"/>
                <a:gd name="T60" fmla="*/ 2147483646 w 4409"/>
                <a:gd name="T61" fmla="*/ 2147483646 h 4408"/>
                <a:gd name="T62" fmla="*/ 2147483646 w 4409"/>
                <a:gd name="T63" fmla="*/ 2147483646 h 4408"/>
                <a:gd name="T64" fmla="*/ 2147483646 w 4409"/>
                <a:gd name="T65" fmla="*/ 2147483646 h 4408"/>
                <a:gd name="T66" fmla="*/ 2147483646 w 4409"/>
                <a:gd name="T67" fmla="*/ 2147483646 h 4408"/>
                <a:gd name="T68" fmla="*/ 2147483646 w 4409"/>
                <a:gd name="T69" fmla="*/ 2147483646 h 4408"/>
                <a:gd name="T70" fmla="*/ 2147483646 w 4409"/>
                <a:gd name="T71" fmla="*/ 2147483646 h 4408"/>
                <a:gd name="T72" fmla="*/ 2147483646 w 4409"/>
                <a:gd name="T73" fmla="*/ 2147483646 h 4408"/>
                <a:gd name="T74" fmla="*/ 2147483646 w 4409"/>
                <a:gd name="T75" fmla="*/ 2147483646 h 4408"/>
                <a:gd name="T76" fmla="*/ 2147483646 w 4409"/>
                <a:gd name="T77" fmla="*/ 2147483646 h 4408"/>
                <a:gd name="T78" fmla="*/ 2147483646 w 4409"/>
                <a:gd name="T79" fmla="*/ 2147483646 h 4408"/>
                <a:gd name="T80" fmla="*/ 2147483646 w 4409"/>
                <a:gd name="T81" fmla="*/ 2147483646 h 4408"/>
                <a:gd name="T82" fmla="*/ 2147483646 w 4409"/>
                <a:gd name="T83" fmla="*/ 2147483646 h 4408"/>
                <a:gd name="T84" fmla="*/ 2147483646 w 4409"/>
                <a:gd name="T85" fmla="*/ 2147483646 h 4408"/>
                <a:gd name="T86" fmla="*/ 2147483646 w 4409"/>
                <a:gd name="T87" fmla="*/ 2147483646 h 4408"/>
                <a:gd name="T88" fmla="*/ 2147483646 w 4409"/>
                <a:gd name="T89" fmla="*/ 2147483646 h 4408"/>
                <a:gd name="T90" fmla="*/ 2147483646 w 4409"/>
                <a:gd name="T91" fmla="*/ 2147483646 h 4408"/>
                <a:gd name="T92" fmla="*/ 2147483646 w 4409"/>
                <a:gd name="T93" fmla="*/ 2147483646 h 4408"/>
                <a:gd name="T94" fmla="*/ 2147483646 w 4409"/>
                <a:gd name="T95" fmla="*/ 2147483646 h 4408"/>
                <a:gd name="T96" fmla="*/ 2147483646 w 4409"/>
                <a:gd name="T97" fmla="*/ 2147483646 h 4408"/>
                <a:gd name="T98" fmla="*/ 2147483646 w 4409"/>
                <a:gd name="T99" fmla="*/ 2147483646 h 4408"/>
                <a:gd name="T100" fmla="*/ 2147483646 w 4409"/>
                <a:gd name="T101" fmla="*/ 2147483646 h 4408"/>
                <a:gd name="T102" fmla="*/ 2147483646 w 4409"/>
                <a:gd name="T103" fmla="*/ 2147483646 h 4408"/>
                <a:gd name="T104" fmla="*/ 2147483646 w 4409"/>
                <a:gd name="T105" fmla="*/ 2147483646 h 4408"/>
                <a:gd name="T106" fmla="*/ 2147483646 w 4409"/>
                <a:gd name="T107" fmla="*/ 2147483646 h 4408"/>
                <a:gd name="T108" fmla="*/ 2147483646 w 4409"/>
                <a:gd name="T109" fmla="*/ 2147483646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pull/>
      </p:transition>
    </mc:Choice>
    <mc:Fallback xmlns="">
      <p:transition spd="slow" advTm="0">
        <p:pull/>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46000">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14:bounceEnd="46000">
                                          <p:cBhvr additive="base">
                                            <p:cTn id="7" dur="750" fill="hold"/>
                                            <p:tgtEl>
                                              <p:spTgt spid="19"/>
                                            </p:tgtEl>
                                            <p:attrNameLst>
                                              <p:attrName>ppt_x</p:attrName>
                                            </p:attrNameLst>
                                          </p:cBhvr>
                                          <p:tavLst>
                                            <p:tav tm="0">
                                              <p:val>
                                                <p:strVal val="0-#ppt_w/2"/>
                                              </p:val>
                                            </p:tav>
                                            <p:tav tm="100000">
                                              <p:val>
                                                <p:strVal val="#ppt_x"/>
                                              </p:val>
                                            </p:tav>
                                          </p:tavLst>
                                        </p:anim>
                                        <p:anim calcmode="lin" valueType="num" p14:bounceEnd="46000">
                                          <p:cBhvr additive="base">
                                            <p:cTn id="8" dur="75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par>
                              <p:cTn id="18" fill="hold">
                                <p:stCondLst>
                                  <p:cond delay="500"/>
                                </p:stCondLst>
                                <p:childTnLst>
                                  <p:par>
                                    <p:cTn id="19" presetID="47"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anim calcmode="lin" valueType="num">
                                          <p:cBhvr>
                                            <p:cTn id="22" dur="500" fill="hold"/>
                                            <p:tgtEl>
                                              <p:spTgt spid="7"/>
                                            </p:tgtEl>
                                            <p:attrNameLst>
                                              <p:attrName>ppt_x</p:attrName>
                                            </p:attrNameLst>
                                          </p:cBhvr>
                                          <p:tavLst>
                                            <p:tav tm="0">
                                              <p:val>
                                                <p:strVal val="#ppt_x"/>
                                              </p:val>
                                            </p:tav>
                                            <p:tav tm="100000">
                                              <p:val>
                                                <p:strVal val="#ppt_x"/>
                                              </p:val>
                                            </p:tav>
                                          </p:tavLst>
                                        </p:anim>
                                        <p:anim calcmode="lin" valueType="num">
                                          <p:cBhvr>
                                            <p:cTn id="23"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randombar(horizontal)">
                                          <p:cBhvr>
                                            <p:cTn id="28" dur="500"/>
                                            <p:tgtEl>
                                              <p:spTgt spid="17"/>
                                            </p:tgtEl>
                                          </p:cBhvr>
                                        </p:animEffect>
                                      </p:childTnLst>
                                    </p:cTn>
                                  </p:par>
                                </p:childTnLst>
                              </p:cTn>
                            </p:par>
                            <p:par>
                              <p:cTn id="29" fill="hold">
                                <p:stCondLst>
                                  <p:cond delay="500"/>
                                </p:stCondLst>
                                <p:childTnLst>
                                  <p:par>
                                    <p:cTn id="30" presetID="47" presetClass="entr" presetSubtype="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anim calcmode="lin" valueType="num">
                                          <p:cBhvr>
                                            <p:cTn id="33" dur="500" fill="hold"/>
                                            <p:tgtEl>
                                              <p:spTgt spid="8"/>
                                            </p:tgtEl>
                                            <p:attrNameLst>
                                              <p:attrName>ppt_x</p:attrName>
                                            </p:attrNameLst>
                                          </p:cBhvr>
                                          <p:tavLst>
                                            <p:tav tm="0">
                                              <p:val>
                                                <p:strVal val="#ppt_x"/>
                                              </p:val>
                                            </p:tav>
                                            <p:tav tm="100000">
                                              <p:val>
                                                <p:strVal val="#ppt_x"/>
                                              </p:val>
                                            </p:tav>
                                          </p:tavLst>
                                        </p:anim>
                                        <p:anim calcmode="lin" valueType="num">
                                          <p:cBhvr>
                                            <p:cTn id="3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randombar(horizontal)">
                                          <p:cBhvr>
                                            <p:cTn id="39" dur="500"/>
                                            <p:tgtEl>
                                              <p:spTgt spid="16"/>
                                            </p:tgtEl>
                                          </p:cBhvr>
                                        </p:animEffect>
                                      </p:childTnLst>
                                    </p:cTn>
                                  </p:par>
                                </p:childTnLst>
                              </p:cTn>
                            </p:par>
                            <p:par>
                              <p:cTn id="40" fill="hold">
                                <p:stCondLst>
                                  <p:cond delay="500"/>
                                </p:stCondLst>
                                <p:childTnLst>
                                  <p:par>
                                    <p:cTn id="41" presetID="47" presetClass="entr" presetSubtype="0"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anim calcmode="lin" valueType="num">
                                          <p:cBhvr>
                                            <p:cTn id="44" dur="500" fill="hold"/>
                                            <p:tgtEl>
                                              <p:spTgt spid="9"/>
                                            </p:tgtEl>
                                            <p:attrNameLst>
                                              <p:attrName>ppt_x</p:attrName>
                                            </p:attrNameLst>
                                          </p:cBhvr>
                                          <p:tavLst>
                                            <p:tav tm="0">
                                              <p:val>
                                                <p:strVal val="#ppt_x"/>
                                              </p:val>
                                            </p:tav>
                                            <p:tav tm="100000">
                                              <p:val>
                                                <p:strVal val="#ppt_x"/>
                                              </p:val>
                                            </p:tav>
                                          </p:tavLst>
                                        </p:anim>
                                        <p:anim calcmode="lin" valueType="num">
                                          <p:cBhvr>
                                            <p:cTn id="45"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randombar(horizontal)">
                                          <p:cBhvr>
                                            <p:cTn id="50" dur="500"/>
                                            <p:tgtEl>
                                              <p:spTgt spid="18"/>
                                            </p:tgtEl>
                                          </p:cBhvr>
                                        </p:animEffect>
                                      </p:childTnLst>
                                    </p:cTn>
                                  </p:par>
                                </p:childTnLst>
                              </p:cTn>
                            </p:par>
                            <p:par>
                              <p:cTn id="51" fill="hold">
                                <p:stCondLst>
                                  <p:cond delay="500"/>
                                </p:stCondLst>
                                <p:childTnLst>
                                  <p:par>
                                    <p:cTn id="52" presetID="47" presetClass="entr" presetSubtype="0"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anim calcmode="lin" valueType="num">
                                          <p:cBhvr>
                                            <p:cTn id="55" dur="500" fill="hold"/>
                                            <p:tgtEl>
                                              <p:spTgt spid="14"/>
                                            </p:tgtEl>
                                            <p:attrNameLst>
                                              <p:attrName>ppt_x</p:attrName>
                                            </p:attrNameLst>
                                          </p:cBhvr>
                                          <p:tavLst>
                                            <p:tav tm="0">
                                              <p:val>
                                                <p:strVal val="#ppt_x"/>
                                              </p:val>
                                            </p:tav>
                                            <p:tav tm="100000">
                                              <p:val>
                                                <p:strVal val="#ppt_x"/>
                                              </p:val>
                                            </p:tav>
                                          </p:tavLst>
                                        </p:anim>
                                        <p:anim calcmode="lin" valueType="num">
                                          <p:cBhvr>
                                            <p:cTn id="56" dur="500" fill="hold"/>
                                            <p:tgtEl>
                                              <p:spTgt spid="14"/>
                                            </p:tgtEl>
                                            <p:attrNameLst>
                                              <p:attrName>ppt_y</p:attrName>
                                            </p:attrNameLst>
                                          </p:cBhvr>
                                          <p:tavLst>
                                            <p:tav tm="0">
                                              <p:val>
                                                <p:strVal val="#ppt_y-.1"/>
                                              </p:val>
                                            </p:tav>
                                            <p:tav tm="100000">
                                              <p:val>
                                                <p:strVal val="#ppt_y"/>
                                              </p:val>
                                            </p:tav>
                                          </p:tavLst>
                                        </p:anim>
                                      </p:childTnLst>
                                    </p:cTn>
                                  </p:par>
                                </p:childTnLst>
                              </p:cTn>
                            </p:par>
                            <p:par>
                              <p:cTn id="57" fill="hold">
                                <p:stCondLst>
                                  <p:cond delay="1000"/>
                                </p:stCondLst>
                                <p:childTnLst>
                                  <p:par>
                                    <p:cTn id="58" presetID="14" presetClass="entr" presetSubtype="1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randombar(horizontal)">
                                          <p:cBhvr>
                                            <p:cTn id="60"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P spid="8" grpId="0" animBg="1"/>
          <p:bldP spid="9" grpId="0" animBg="1"/>
          <p:bldP spid="13" grpId="0"/>
          <p:bldP spid="1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0-#ppt_w/2"/>
                                              </p:val>
                                            </p:tav>
                                            <p:tav tm="100000">
                                              <p:val>
                                                <p:strVal val="#ppt_x"/>
                                              </p:val>
                                            </p:tav>
                                          </p:tavLst>
                                        </p:anim>
                                        <p:anim calcmode="lin" valueType="num">
                                          <p:cBhvr additive="base">
                                            <p:cTn id="8" dur="75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par>
                              <p:cTn id="18" fill="hold">
                                <p:stCondLst>
                                  <p:cond delay="500"/>
                                </p:stCondLst>
                                <p:childTnLst>
                                  <p:par>
                                    <p:cTn id="19" presetID="47"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anim calcmode="lin" valueType="num">
                                          <p:cBhvr>
                                            <p:cTn id="22" dur="500" fill="hold"/>
                                            <p:tgtEl>
                                              <p:spTgt spid="7"/>
                                            </p:tgtEl>
                                            <p:attrNameLst>
                                              <p:attrName>ppt_x</p:attrName>
                                            </p:attrNameLst>
                                          </p:cBhvr>
                                          <p:tavLst>
                                            <p:tav tm="0">
                                              <p:val>
                                                <p:strVal val="#ppt_x"/>
                                              </p:val>
                                            </p:tav>
                                            <p:tav tm="100000">
                                              <p:val>
                                                <p:strVal val="#ppt_x"/>
                                              </p:val>
                                            </p:tav>
                                          </p:tavLst>
                                        </p:anim>
                                        <p:anim calcmode="lin" valueType="num">
                                          <p:cBhvr>
                                            <p:cTn id="23"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randombar(horizontal)">
                                          <p:cBhvr>
                                            <p:cTn id="28" dur="500"/>
                                            <p:tgtEl>
                                              <p:spTgt spid="17"/>
                                            </p:tgtEl>
                                          </p:cBhvr>
                                        </p:animEffect>
                                      </p:childTnLst>
                                    </p:cTn>
                                  </p:par>
                                </p:childTnLst>
                              </p:cTn>
                            </p:par>
                            <p:par>
                              <p:cTn id="29" fill="hold">
                                <p:stCondLst>
                                  <p:cond delay="500"/>
                                </p:stCondLst>
                                <p:childTnLst>
                                  <p:par>
                                    <p:cTn id="30" presetID="47" presetClass="entr" presetSubtype="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anim calcmode="lin" valueType="num">
                                          <p:cBhvr>
                                            <p:cTn id="33" dur="500" fill="hold"/>
                                            <p:tgtEl>
                                              <p:spTgt spid="8"/>
                                            </p:tgtEl>
                                            <p:attrNameLst>
                                              <p:attrName>ppt_x</p:attrName>
                                            </p:attrNameLst>
                                          </p:cBhvr>
                                          <p:tavLst>
                                            <p:tav tm="0">
                                              <p:val>
                                                <p:strVal val="#ppt_x"/>
                                              </p:val>
                                            </p:tav>
                                            <p:tav tm="100000">
                                              <p:val>
                                                <p:strVal val="#ppt_x"/>
                                              </p:val>
                                            </p:tav>
                                          </p:tavLst>
                                        </p:anim>
                                        <p:anim calcmode="lin" valueType="num">
                                          <p:cBhvr>
                                            <p:cTn id="3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randombar(horizontal)">
                                          <p:cBhvr>
                                            <p:cTn id="39" dur="500"/>
                                            <p:tgtEl>
                                              <p:spTgt spid="16"/>
                                            </p:tgtEl>
                                          </p:cBhvr>
                                        </p:animEffect>
                                      </p:childTnLst>
                                    </p:cTn>
                                  </p:par>
                                </p:childTnLst>
                              </p:cTn>
                            </p:par>
                            <p:par>
                              <p:cTn id="40" fill="hold">
                                <p:stCondLst>
                                  <p:cond delay="500"/>
                                </p:stCondLst>
                                <p:childTnLst>
                                  <p:par>
                                    <p:cTn id="41" presetID="47" presetClass="entr" presetSubtype="0"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anim calcmode="lin" valueType="num">
                                          <p:cBhvr>
                                            <p:cTn id="44" dur="500" fill="hold"/>
                                            <p:tgtEl>
                                              <p:spTgt spid="9"/>
                                            </p:tgtEl>
                                            <p:attrNameLst>
                                              <p:attrName>ppt_x</p:attrName>
                                            </p:attrNameLst>
                                          </p:cBhvr>
                                          <p:tavLst>
                                            <p:tav tm="0">
                                              <p:val>
                                                <p:strVal val="#ppt_x"/>
                                              </p:val>
                                            </p:tav>
                                            <p:tav tm="100000">
                                              <p:val>
                                                <p:strVal val="#ppt_x"/>
                                              </p:val>
                                            </p:tav>
                                          </p:tavLst>
                                        </p:anim>
                                        <p:anim calcmode="lin" valueType="num">
                                          <p:cBhvr>
                                            <p:cTn id="45"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randombar(horizontal)">
                                          <p:cBhvr>
                                            <p:cTn id="50" dur="500"/>
                                            <p:tgtEl>
                                              <p:spTgt spid="18"/>
                                            </p:tgtEl>
                                          </p:cBhvr>
                                        </p:animEffect>
                                      </p:childTnLst>
                                    </p:cTn>
                                  </p:par>
                                </p:childTnLst>
                              </p:cTn>
                            </p:par>
                            <p:par>
                              <p:cTn id="51" fill="hold">
                                <p:stCondLst>
                                  <p:cond delay="500"/>
                                </p:stCondLst>
                                <p:childTnLst>
                                  <p:par>
                                    <p:cTn id="52" presetID="47" presetClass="entr" presetSubtype="0"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anim calcmode="lin" valueType="num">
                                          <p:cBhvr>
                                            <p:cTn id="55" dur="500" fill="hold"/>
                                            <p:tgtEl>
                                              <p:spTgt spid="14"/>
                                            </p:tgtEl>
                                            <p:attrNameLst>
                                              <p:attrName>ppt_x</p:attrName>
                                            </p:attrNameLst>
                                          </p:cBhvr>
                                          <p:tavLst>
                                            <p:tav tm="0">
                                              <p:val>
                                                <p:strVal val="#ppt_x"/>
                                              </p:val>
                                            </p:tav>
                                            <p:tav tm="100000">
                                              <p:val>
                                                <p:strVal val="#ppt_x"/>
                                              </p:val>
                                            </p:tav>
                                          </p:tavLst>
                                        </p:anim>
                                        <p:anim calcmode="lin" valueType="num">
                                          <p:cBhvr>
                                            <p:cTn id="56" dur="500" fill="hold"/>
                                            <p:tgtEl>
                                              <p:spTgt spid="14"/>
                                            </p:tgtEl>
                                            <p:attrNameLst>
                                              <p:attrName>ppt_y</p:attrName>
                                            </p:attrNameLst>
                                          </p:cBhvr>
                                          <p:tavLst>
                                            <p:tav tm="0">
                                              <p:val>
                                                <p:strVal val="#ppt_y-.1"/>
                                              </p:val>
                                            </p:tav>
                                            <p:tav tm="100000">
                                              <p:val>
                                                <p:strVal val="#ppt_y"/>
                                              </p:val>
                                            </p:tav>
                                          </p:tavLst>
                                        </p:anim>
                                      </p:childTnLst>
                                    </p:cTn>
                                  </p:par>
                                </p:childTnLst>
                              </p:cTn>
                            </p:par>
                            <p:par>
                              <p:cTn id="57" fill="hold">
                                <p:stCondLst>
                                  <p:cond delay="1000"/>
                                </p:stCondLst>
                                <p:childTnLst>
                                  <p:par>
                                    <p:cTn id="58" presetID="14" presetClass="entr" presetSubtype="1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randombar(horizontal)">
                                          <p:cBhvr>
                                            <p:cTn id="60"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P spid="8" grpId="0" animBg="1"/>
          <p:bldP spid="9" grpId="0" animBg="1"/>
          <p:bldP spid="13" grpId="0"/>
          <p:bldP spid="14"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a:noFill/>
        </p:spPr>
      </p:pic>
      <p:sp>
        <p:nvSpPr>
          <p:cNvPr id="11" name="椭圆 10"/>
          <p:cNvSpPr/>
          <p:nvPr/>
        </p:nvSpPr>
        <p:spPr>
          <a:xfrm>
            <a:off x="2661194" y="1509486"/>
            <a:ext cx="3918856" cy="3918856"/>
          </a:xfrm>
          <a:prstGeom prst="ellipse">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3864738" y="2270830"/>
            <a:ext cx="1608134" cy="1477328"/>
          </a:xfrm>
          <a:prstGeom prst="rect">
            <a:avLst/>
          </a:prstGeom>
        </p:spPr>
        <p:txBody>
          <a:bodyPr wrap="none">
            <a:spAutoFit/>
          </a:bodyPr>
          <a:lstStyle/>
          <a:p>
            <a:pPr lvl="0" algn="ctr"/>
            <a:r>
              <a:rPr lang="en-US" altLang="zh-CN" sz="9000" b="1" dirty="0">
                <a:solidFill>
                  <a:srgbClr val="C00000"/>
                </a:solidFill>
                <a:latin typeface="微软雅黑" panose="020B0503020204020204" pitchFamily="34" charset="-122"/>
                <a:ea typeface="微软雅黑" panose="020B0503020204020204" pitchFamily="34" charset="-122"/>
              </a:rPr>
              <a:t>04</a:t>
            </a:r>
          </a:p>
        </p:txBody>
      </p:sp>
      <p:sp>
        <p:nvSpPr>
          <p:cNvPr id="2" name="矩形 1"/>
          <p:cNvSpPr/>
          <p:nvPr/>
        </p:nvSpPr>
        <p:spPr>
          <a:xfrm>
            <a:off x="3243663" y="3614755"/>
            <a:ext cx="2749472" cy="707886"/>
          </a:xfrm>
          <a:prstGeom prst="rect">
            <a:avLst/>
          </a:prstGeom>
        </p:spPr>
        <p:txBody>
          <a:bodyPr wrap="none">
            <a:spAutoFit/>
          </a:bodyPr>
          <a:lstStyle/>
          <a:p>
            <a:pPr lvl="0" algn="ctr"/>
            <a:r>
              <a:rPr lang="zh-CN" altLang="en-US" sz="4000" b="1" dirty="0">
                <a:solidFill>
                  <a:srgbClr val="C00000"/>
                </a:solidFill>
                <a:latin typeface="微软雅黑" panose="020B0503020204020204" pitchFamily="34" charset="-122"/>
                <a:ea typeface="微软雅黑" panose="020B0503020204020204" pitchFamily="34" charset="-122"/>
              </a:rPr>
              <a:t>文化及荣誉</a:t>
            </a:r>
            <a:endParaRPr lang="en-US" altLang="zh-CN" sz="4000" b="1" dirty="0">
              <a:solidFill>
                <a:srgbClr val="C00000"/>
              </a:solidFill>
              <a:latin typeface="微软雅黑" panose="020B0503020204020204" pitchFamily="34" charset="-122"/>
              <a:ea typeface="微软雅黑" panose="020B0503020204020204" pitchFamily="34" charset="-122"/>
            </a:endParaRPr>
          </a:p>
        </p:txBody>
      </p:sp>
      <p:sp>
        <p:nvSpPr>
          <p:cNvPr id="20" name="矩形 19"/>
          <p:cNvSpPr/>
          <p:nvPr/>
        </p:nvSpPr>
        <p:spPr>
          <a:xfrm>
            <a:off x="7697232" y="1693734"/>
            <a:ext cx="2044604" cy="400110"/>
          </a:xfrm>
          <a:prstGeom prst="rect">
            <a:avLst/>
          </a:prstGeom>
        </p:spPr>
        <p:txBody>
          <a:bodyPr wrap="square">
            <a:spAutoFit/>
          </a:bodyPr>
          <a:lstStyle/>
          <a:p>
            <a:pPr marL="342900" indent="-342900">
              <a:buFont typeface="Wingdings" panose="05000000000000000000" pitchFamily="2" charset="2"/>
              <a:buChar char="l"/>
            </a:pPr>
            <a:r>
              <a:rPr lang="zh-CN" altLang="en-US" sz="2000" dirty="0">
                <a:solidFill>
                  <a:srgbClr val="C00000"/>
                </a:solidFill>
                <a:latin typeface="微软雅黑" panose="020B0503020204020204" pitchFamily="34" charset="-122"/>
                <a:ea typeface="微软雅黑" panose="020B0503020204020204" pitchFamily="34" charset="-122"/>
              </a:rPr>
              <a:t>市场前景</a:t>
            </a:r>
            <a:endParaRPr lang="en-US" altLang="zh-CN" sz="2000" dirty="0">
              <a:solidFill>
                <a:srgbClr val="C00000"/>
              </a:solidFill>
              <a:latin typeface="微软雅黑" panose="020B0503020204020204" pitchFamily="34" charset="-122"/>
              <a:ea typeface="微软雅黑" panose="020B0503020204020204" pitchFamily="34" charset="-122"/>
            </a:endParaRPr>
          </a:p>
        </p:txBody>
      </p:sp>
      <p:sp>
        <p:nvSpPr>
          <p:cNvPr id="21" name="矩形 20"/>
          <p:cNvSpPr/>
          <p:nvPr/>
        </p:nvSpPr>
        <p:spPr>
          <a:xfrm>
            <a:off x="7948204" y="2499505"/>
            <a:ext cx="2044604" cy="400110"/>
          </a:xfrm>
          <a:prstGeom prst="rect">
            <a:avLst/>
          </a:prstGeom>
        </p:spPr>
        <p:txBody>
          <a:bodyPr wrap="square">
            <a:spAutoFit/>
          </a:bodyPr>
          <a:lstStyle/>
          <a:p>
            <a:pPr marL="342900" indent="-342900">
              <a:buFont typeface="Wingdings" panose="05000000000000000000" pitchFamily="2" charset="2"/>
              <a:buChar char="l"/>
            </a:pPr>
            <a:r>
              <a:rPr lang="zh-CN" altLang="en-US" sz="2000" dirty="0">
                <a:solidFill>
                  <a:srgbClr val="C00000"/>
                </a:solidFill>
                <a:latin typeface="微软雅黑" panose="020B0503020204020204" pitchFamily="34" charset="-122"/>
                <a:ea typeface="微软雅黑" panose="020B0503020204020204" pitchFamily="34" charset="-122"/>
              </a:rPr>
              <a:t>竞争优势</a:t>
            </a:r>
            <a:endParaRPr lang="en-US" altLang="zh-CN" sz="2000" dirty="0">
              <a:solidFill>
                <a:srgbClr val="C00000"/>
              </a:solidFill>
              <a:latin typeface="微软雅黑" panose="020B0503020204020204" pitchFamily="34" charset="-122"/>
              <a:ea typeface="微软雅黑" panose="020B0503020204020204" pitchFamily="34" charset="-122"/>
            </a:endParaRPr>
          </a:p>
        </p:txBody>
      </p:sp>
      <p:sp>
        <p:nvSpPr>
          <p:cNvPr id="22" name="矩形 21"/>
          <p:cNvSpPr/>
          <p:nvPr/>
        </p:nvSpPr>
        <p:spPr>
          <a:xfrm>
            <a:off x="8066563" y="3340542"/>
            <a:ext cx="2044604" cy="400110"/>
          </a:xfrm>
          <a:prstGeom prst="rect">
            <a:avLst/>
          </a:prstGeom>
        </p:spPr>
        <p:txBody>
          <a:bodyPr wrap="square">
            <a:spAutoFit/>
          </a:bodyPr>
          <a:lstStyle/>
          <a:p>
            <a:pPr marL="342900" indent="-342900">
              <a:buFont typeface="Wingdings" panose="05000000000000000000" pitchFamily="2" charset="2"/>
              <a:buChar char="l"/>
            </a:pPr>
            <a:r>
              <a:rPr lang="zh-CN" altLang="en-US" sz="2000" dirty="0">
                <a:solidFill>
                  <a:srgbClr val="C00000"/>
                </a:solidFill>
                <a:latin typeface="微软雅黑" panose="020B0503020204020204" pitchFamily="34" charset="-122"/>
                <a:ea typeface="微软雅黑" panose="020B0503020204020204" pitchFamily="34" charset="-122"/>
              </a:rPr>
              <a:t>发展目标</a:t>
            </a:r>
            <a:endParaRPr lang="en-US" altLang="zh-CN" sz="2000" dirty="0">
              <a:solidFill>
                <a:srgbClr val="C00000"/>
              </a:solidFill>
              <a:latin typeface="微软雅黑" panose="020B0503020204020204" pitchFamily="34" charset="-122"/>
              <a:ea typeface="微软雅黑" panose="020B0503020204020204" pitchFamily="34" charset="-122"/>
            </a:endParaRPr>
          </a:p>
        </p:txBody>
      </p:sp>
      <p:sp>
        <p:nvSpPr>
          <p:cNvPr id="23" name="矩形 22"/>
          <p:cNvSpPr/>
          <p:nvPr/>
        </p:nvSpPr>
        <p:spPr>
          <a:xfrm>
            <a:off x="7974037" y="4163090"/>
            <a:ext cx="2044604" cy="400110"/>
          </a:xfrm>
          <a:prstGeom prst="rect">
            <a:avLst/>
          </a:prstGeom>
        </p:spPr>
        <p:txBody>
          <a:bodyPr wrap="square">
            <a:spAutoFit/>
          </a:bodyPr>
          <a:lstStyle/>
          <a:p>
            <a:pPr marL="342900" indent="-342900">
              <a:buFont typeface="Wingdings" panose="05000000000000000000" pitchFamily="2" charset="2"/>
              <a:buChar char="l"/>
            </a:pPr>
            <a:r>
              <a:rPr lang="zh-CN" altLang="en-US" sz="2000" dirty="0">
                <a:solidFill>
                  <a:srgbClr val="C00000"/>
                </a:solidFill>
                <a:latin typeface="微软雅黑" panose="020B0503020204020204" pitchFamily="34" charset="-122"/>
                <a:ea typeface="微软雅黑" panose="020B0503020204020204" pitchFamily="34" charset="-122"/>
              </a:rPr>
              <a:t>战略规划</a:t>
            </a:r>
            <a:endParaRPr lang="en-US" altLang="zh-CN" sz="2000" dirty="0">
              <a:solidFill>
                <a:srgbClr val="C00000"/>
              </a:solidFill>
              <a:latin typeface="微软雅黑" panose="020B0503020204020204" pitchFamily="34" charset="-122"/>
              <a:ea typeface="微软雅黑" panose="020B0503020204020204" pitchFamily="34" charset="-122"/>
            </a:endParaRPr>
          </a:p>
        </p:txBody>
      </p:sp>
      <p:sp>
        <p:nvSpPr>
          <p:cNvPr id="24" name="矩形 23"/>
          <p:cNvSpPr/>
          <p:nvPr/>
        </p:nvSpPr>
        <p:spPr>
          <a:xfrm>
            <a:off x="7701466" y="4897621"/>
            <a:ext cx="2044604" cy="400110"/>
          </a:xfrm>
          <a:prstGeom prst="rect">
            <a:avLst/>
          </a:prstGeom>
        </p:spPr>
        <p:txBody>
          <a:bodyPr wrap="square">
            <a:spAutoFit/>
          </a:bodyPr>
          <a:lstStyle/>
          <a:p>
            <a:pPr marL="342900" indent="-342900">
              <a:buFont typeface="Wingdings" panose="05000000000000000000" pitchFamily="2" charset="2"/>
              <a:buChar char="l"/>
            </a:pPr>
            <a:r>
              <a:rPr lang="zh-CN" altLang="en-US" sz="2000" dirty="0">
                <a:solidFill>
                  <a:srgbClr val="C00000"/>
                </a:solidFill>
                <a:latin typeface="微软雅黑" panose="020B0503020204020204" pitchFamily="34" charset="-122"/>
                <a:ea typeface="微软雅黑" panose="020B0503020204020204" pitchFamily="34" charset="-122"/>
              </a:rPr>
              <a:t>发展步骤</a:t>
            </a:r>
            <a:endParaRPr lang="en-US" altLang="zh-CN" sz="2000" dirty="0">
              <a:solidFill>
                <a:srgbClr val="C00000"/>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5167391" y="1474200"/>
            <a:ext cx="856041" cy="856041"/>
            <a:chOff x="5528760" y="2950676"/>
            <a:chExt cx="1257214" cy="1257214"/>
          </a:xfrm>
        </p:grpSpPr>
        <p:sp>
          <p:nvSpPr>
            <p:cNvPr id="28" name="椭圆 27"/>
            <p:cNvSpPr/>
            <p:nvPr/>
          </p:nvSpPr>
          <p:spPr>
            <a:xfrm>
              <a:off x="5528760" y="2950676"/>
              <a:ext cx="1257214" cy="1257214"/>
            </a:xfrm>
            <a:prstGeom prst="ellipse">
              <a:avLst/>
            </a:prstGeom>
            <a:solidFill>
              <a:srgbClr val="C00000"/>
            </a:solidFill>
            <a:ln w="19050">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KSO_Shape"/>
            <p:cNvSpPr/>
            <p:nvPr/>
          </p:nvSpPr>
          <p:spPr bwMode="auto">
            <a:xfrm>
              <a:off x="5764221" y="3202428"/>
              <a:ext cx="827079" cy="703268"/>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7"/>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8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7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pull/>
      </p:transition>
    </mc:Choice>
    <mc:Fallback xmlns="">
      <p:transition spd="slow" advTm="0">
        <p:pull/>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 fill="hold" nodeType="afterEffect" p14:presetBounceEnd="46000">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14:bounceEnd="46000">
                                          <p:cBhvr additive="base">
                                            <p:cTn id="12" dur="750" fill="hold"/>
                                            <p:tgtEl>
                                              <p:spTgt spid="27"/>
                                            </p:tgtEl>
                                            <p:attrNameLst>
                                              <p:attrName>ppt_x</p:attrName>
                                            </p:attrNameLst>
                                          </p:cBhvr>
                                          <p:tavLst>
                                            <p:tav tm="0">
                                              <p:val>
                                                <p:strVal val="#ppt_x"/>
                                              </p:val>
                                            </p:tav>
                                            <p:tav tm="100000">
                                              <p:val>
                                                <p:strVal val="#ppt_x"/>
                                              </p:val>
                                            </p:tav>
                                          </p:tavLst>
                                        </p:anim>
                                        <p:anim calcmode="lin" valueType="num" p14:bounceEnd="46000">
                                          <p:cBhvr additive="base">
                                            <p:cTn id="13" dur="750" fill="hold"/>
                                            <p:tgtEl>
                                              <p:spTgt spid="27"/>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14:presetBounceEnd="40000">
                                      <p:stCondLst>
                                        <p:cond delay="0"/>
                                      </p:stCondLst>
                                      <p:iterate type="lt">
                                        <p:tmPct val="10000"/>
                                      </p:iterate>
                                      <p:childTnLst>
                                        <p:set>
                                          <p:cBhvr>
                                            <p:cTn id="16" dur="1" fill="hold">
                                              <p:stCondLst>
                                                <p:cond delay="0"/>
                                              </p:stCondLst>
                                            </p:cTn>
                                            <p:tgtEl>
                                              <p:spTgt spid="19"/>
                                            </p:tgtEl>
                                            <p:attrNameLst>
                                              <p:attrName>style.visibility</p:attrName>
                                            </p:attrNameLst>
                                          </p:cBhvr>
                                          <p:to>
                                            <p:strVal val="visible"/>
                                          </p:to>
                                        </p:set>
                                        <p:anim calcmode="lin" valueType="num" p14:bounceEnd="40000">
                                          <p:cBhvr additive="base">
                                            <p:cTn id="17" dur="750" fill="hold"/>
                                            <p:tgtEl>
                                              <p:spTgt spid="19"/>
                                            </p:tgtEl>
                                            <p:attrNameLst>
                                              <p:attrName>ppt_x</p:attrName>
                                            </p:attrNameLst>
                                          </p:cBhvr>
                                          <p:tavLst>
                                            <p:tav tm="0">
                                              <p:val>
                                                <p:strVal val="#ppt_x"/>
                                              </p:val>
                                            </p:tav>
                                            <p:tav tm="100000">
                                              <p:val>
                                                <p:strVal val="#ppt_x"/>
                                              </p:val>
                                            </p:tav>
                                          </p:tavLst>
                                        </p:anim>
                                        <p:anim calcmode="lin" valueType="num" p14:bounceEnd="40000">
                                          <p:cBhvr additive="base">
                                            <p:cTn id="18" dur="75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2075"/>
                                </p:stCondLst>
                                <p:childTnLst>
                                  <p:par>
                                    <p:cTn id="20" presetID="22" presetClass="entr" presetSubtype="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750"/>
                                            <p:tgtEl>
                                              <p:spTgt spid="2"/>
                                            </p:tgtEl>
                                          </p:cBhvr>
                                        </p:animEffect>
                                      </p:childTnLst>
                                    </p:cTn>
                                  </p:par>
                                </p:childTnLst>
                              </p:cTn>
                            </p:par>
                            <p:par>
                              <p:cTn id="23" fill="hold">
                                <p:stCondLst>
                                  <p:cond delay="3075"/>
                                </p:stCondLst>
                                <p:childTnLst>
                                  <p:par>
                                    <p:cTn id="24" presetID="42" presetClass="entr" presetSubtype="0" fill="hold" grpId="0" nodeType="afterEffect">
                                      <p:stCondLst>
                                        <p:cond delay="0"/>
                                      </p:stCondLst>
                                      <p:iterate type="lt">
                                        <p:tmPct val="10000"/>
                                      </p:iterate>
                                      <p:childTnLst>
                                        <p:set>
                                          <p:cBhvr>
                                            <p:cTn id="25" dur="1" fill="hold">
                                              <p:stCondLst>
                                                <p:cond delay="0"/>
                                              </p:stCondLst>
                                            </p:cTn>
                                            <p:tgtEl>
                                              <p:spTgt spid="20">
                                                <p:txEl>
                                                  <p:pRg st="0" end="0"/>
                                                </p:txEl>
                                              </p:spTgt>
                                            </p:tgtEl>
                                            <p:attrNameLst>
                                              <p:attrName>style.visibility</p:attrName>
                                            </p:attrNameLst>
                                          </p:cBhvr>
                                          <p:to>
                                            <p:strVal val="visible"/>
                                          </p:to>
                                        </p:set>
                                        <p:animEffect transition="in" filter="fade">
                                          <p:cBhvr>
                                            <p:cTn id="26" dur="700"/>
                                            <p:tgtEl>
                                              <p:spTgt spid="20">
                                                <p:txEl>
                                                  <p:pRg st="0" end="0"/>
                                                </p:txEl>
                                              </p:spTgt>
                                            </p:tgtEl>
                                          </p:cBhvr>
                                        </p:animEffect>
                                        <p:anim calcmode="lin" valueType="num">
                                          <p:cBhvr>
                                            <p:cTn id="27" dur="7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8" dur="700" fill="hold"/>
                                            <p:tgtEl>
                                              <p:spTgt spid="20">
                                                <p:txEl>
                                                  <p:pRg st="0" end="0"/>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500"/>
                                      </p:stCondLst>
                                      <p:iterate type="lt">
                                        <p:tmPct val="10000"/>
                                      </p:iterate>
                                      <p:childTnLst>
                                        <p:set>
                                          <p:cBhvr>
                                            <p:cTn id="30" dur="1" fill="hold">
                                              <p:stCondLst>
                                                <p:cond delay="0"/>
                                              </p:stCondLst>
                                            </p:cTn>
                                            <p:tgtEl>
                                              <p:spTgt spid="21">
                                                <p:txEl>
                                                  <p:pRg st="0" end="0"/>
                                                </p:txEl>
                                              </p:spTgt>
                                            </p:tgtEl>
                                            <p:attrNameLst>
                                              <p:attrName>style.visibility</p:attrName>
                                            </p:attrNameLst>
                                          </p:cBhvr>
                                          <p:to>
                                            <p:strVal val="visible"/>
                                          </p:to>
                                        </p:set>
                                        <p:animEffect transition="in" filter="fade">
                                          <p:cBhvr>
                                            <p:cTn id="31" dur="700"/>
                                            <p:tgtEl>
                                              <p:spTgt spid="21">
                                                <p:txEl>
                                                  <p:pRg st="0" end="0"/>
                                                </p:txEl>
                                              </p:spTgt>
                                            </p:tgtEl>
                                          </p:cBhvr>
                                        </p:animEffect>
                                        <p:anim calcmode="lin" valueType="num">
                                          <p:cBhvr>
                                            <p:cTn id="32" dur="7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33" dur="700" fill="hold"/>
                                            <p:tgtEl>
                                              <p:spTgt spid="21">
                                                <p:txEl>
                                                  <p:pRg st="0" end="0"/>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1000"/>
                                      </p:stCondLst>
                                      <p:iterate type="lt">
                                        <p:tmPct val="10000"/>
                                      </p:iterate>
                                      <p:childTnLst>
                                        <p:set>
                                          <p:cBhvr>
                                            <p:cTn id="35" dur="1" fill="hold">
                                              <p:stCondLst>
                                                <p:cond delay="0"/>
                                              </p:stCondLst>
                                            </p:cTn>
                                            <p:tgtEl>
                                              <p:spTgt spid="22">
                                                <p:txEl>
                                                  <p:pRg st="0" end="0"/>
                                                </p:txEl>
                                              </p:spTgt>
                                            </p:tgtEl>
                                            <p:attrNameLst>
                                              <p:attrName>style.visibility</p:attrName>
                                            </p:attrNameLst>
                                          </p:cBhvr>
                                          <p:to>
                                            <p:strVal val="visible"/>
                                          </p:to>
                                        </p:set>
                                        <p:animEffect transition="in" filter="fade">
                                          <p:cBhvr>
                                            <p:cTn id="36" dur="700"/>
                                            <p:tgtEl>
                                              <p:spTgt spid="22">
                                                <p:txEl>
                                                  <p:pRg st="0" end="0"/>
                                                </p:txEl>
                                              </p:spTgt>
                                            </p:tgtEl>
                                          </p:cBhvr>
                                        </p:animEffect>
                                        <p:anim calcmode="lin" valueType="num">
                                          <p:cBhvr>
                                            <p:cTn id="37" dur="7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38" dur="700" fill="hold"/>
                                            <p:tgtEl>
                                              <p:spTgt spid="22">
                                                <p:txEl>
                                                  <p:pRg st="0" end="0"/>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1500"/>
                                      </p:stCondLst>
                                      <p:iterate type="lt">
                                        <p:tmPct val="10000"/>
                                      </p:iterate>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700"/>
                                            <p:tgtEl>
                                              <p:spTgt spid="23">
                                                <p:txEl>
                                                  <p:pRg st="0" end="0"/>
                                                </p:txEl>
                                              </p:spTgt>
                                            </p:tgtEl>
                                          </p:cBhvr>
                                        </p:animEffect>
                                        <p:anim calcmode="lin" valueType="num">
                                          <p:cBhvr>
                                            <p:cTn id="42" dur="7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700" fill="hold"/>
                                            <p:tgtEl>
                                              <p:spTgt spid="23">
                                                <p:txEl>
                                                  <p:pRg st="0" end="0"/>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2000"/>
                                      </p:stCondLst>
                                      <p:iterate type="lt">
                                        <p:tmPct val="10000"/>
                                      </p:iterate>
                                      <p:childTnLst>
                                        <p:set>
                                          <p:cBhvr>
                                            <p:cTn id="45" dur="1" fill="hold">
                                              <p:stCondLst>
                                                <p:cond delay="0"/>
                                              </p:stCondLst>
                                            </p:cTn>
                                            <p:tgtEl>
                                              <p:spTgt spid="24">
                                                <p:txEl>
                                                  <p:pRg st="0" end="0"/>
                                                </p:txEl>
                                              </p:spTgt>
                                            </p:tgtEl>
                                            <p:attrNameLst>
                                              <p:attrName>style.visibility</p:attrName>
                                            </p:attrNameLst>
                                          </p:cBhvr>
                                          <p:to>
                                            <p:strVal val="visible"/>
                                          </p:to>
                                        </p:set>
                                        <p:animEffect transition="in" filter="fade">
                                          <p:cBhvr>
                                            <p:cTn id="46" dur="700"/>
                                            <p:tgtEl>
                                              <p:spTgt spid="24">
                                                <p:txEl>
                                                  <p:pRg st="0" end="0"/>
                                                </p:txEl>
                                              </p:spTgt>
                                            </p:tgtEl>
                                          </p:cBhvr>
                                        </p:animEffect>
                                        <p:anim calcmode="lin" valueType="num">
                                          <p:cBhvr>
                                            <p:cTn id="47" dur="7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48" dur="7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p:bldP spid="2" grpId="0"/>
          <p:bldP spid="20" grpId="0" build="p"/>
          <p:bldP spid="21" grpId="0" build="p"/>
          <p:bldP spid="22" grpId="0" build="p"/>
          <p:bldP spid="23" grpId="0" build="p"/>
          <p:bldP spid="24"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750" fill="hold"/>
                                            <p:tgtEl>
                                              <p:spTgt spid="27"/>
                                            </p:tgtEl>
                                            <p:attrNameLst>
                                              <p:attrName>ppt_x</p:attrName>
                                            </p:attrNameLst>
                                          </p:cBhvr>
                                          <p:tavLst>
                                            <p:tav tm="0">
                                              <p:val>
                                                <p:strVal val="#ppt_x"/>
                                              </p:val>
                                            </p:tav>
                                            <p:tav tm="100000">
                                              <p:val>
                                                <p:strVal val="#ppt_x"/>
                                              </p:val>
                                            </p:tav>
                                          </p:tavLst>
                                        </p:anim>
                                        <p:anim calcmode="lin" valueType="num">
                                          <p:cBhvr additive="base">
                                            <p:cTn id="13" dur="750" fill="hold"/>
                                            <p:tgtEl>
                                              <p:spTgt spid="27"/>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iterate type="lt">
                                        <p:tmPct val="10000"/>
                                      </p:iterate>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750" fill="hold"/>
                                            <p:tgtEl>
                                              <p:spTgt spid="19"/>
                                            </p:tgtEl>
                                            <p:attrNameLst>
                                              <p:attrName>ppt_x</p:attrName>
                                            </p:attrNameLst>
                                          </p:cBhvr>
                                          <p:tavLst>
                                            <p:tav tm="0">
                                              <p:val>
                                                <p:strVal val="#ppt_x"/>
                                              </p:val>
                                            </p:tav>
                                            <p:tav tm="100000">
                                              <p:val>
                                                <p:strVal val="#ppt_x"/>
                                              </p:val>
                                            </p:tav>
                                          </p:tavLst>
                                        </p:anim>
                                        <p:anim calcmode="lin" valueType="num">
                                          <p:cBhvr additive="base">
                                            <p:cTn id="18" dur="75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2075"/>
                                </p:stCondLst>
                                <p:childTnLst>
                                  <p:par>
                                    <p:cTn id="20" presetID="22" presetClass="entr" presetSubtype="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750"/>
                                            <p:tgtEl>
                                              <p:spTgt spid="2"/>
                                            </p:tgtEl>
                                          </p:cBhvr>
                                        </p:animEffect>
                                      </p:childTnLst>
                                    </p:cTn>
                                  </p:par>
                                </p:childTnLst>
                              </p:cTn>
                            </p:par>
                            <p:par>
                              <p:cTn id="23" fill="hold">
                                <p:stCondLst>
                                  <p:cond delay="3075"/>
                                </p:stCondLst>
                                <p:childTnLst>
                                  <p:par>
                                    <p:cTn id="24" presetID="42" presetClass="entr" presetSubtype="0" fill="hold" grpId="0" nodeType="afterEffect">
                                      <p:stCondLst>
                                        <p:cond delay="0"/>
                                      </p:stCondLst>
                                      <p:iterate type="lt">
                                        <p:tmPct val="10000"/>
                                      </p:iterate>
                                      <p:childTnLst>
                                        <p:set>
                                          <p:cBhvr>
                                            <p:cTn id="25" dur="1" fill="hold">
                                              <p:stCondLst>
                                                <p:cond delay="0"/>
                                              </p:stCondLst>
                                            </p:cTn>
                                            <p:tgtEl>
                                              <p:spTgt spid="20">
                                                <p:txEl>
                                                  <p:pRg st="0" end="0"/>
                                                </p:txEl>
                                              </p:spTgt>
                                            </p:tgtEl>
                                            <p:attrNameLst>
                                              <p:attrName>style.visibility</p:attrName>
                                            </p:attrNameLst>
                                          </p:cBhvr>
                                          <p:to>
                                            <p:strVal val="visible"/>
                                          </p:to>
                                        </p:set>
                                        <p:animEffect transition="in" filter="fade">
                                          <p:cBhvr>
                                            <p:cTn id="26" dur="700"/>
                                            <p:tgtEl>
                                              <p:spTgt spid="20">
                                                <p:txEl>
                                                  <p:pRg st="0" end="0"/>
                                                </p:txEl>
                                              </p:spTgt>
                                            </p:tgtEl>
                                          </p:cBhvr>
                                        </p:animEffect>
                                        <p:anim calcmode="lin" valueType="num">
                                          <p:cBhvr>
                                            <p:cTn id="27" dur="7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8" dur="700" fill="hold"/>
                                            <p:tgtEl>
                                              <p:spTgt spid="20">
                                                <p:txEl>
                                                  <p:pRg st="0" end="0"/>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500"/>
                                      </p:stCondLst>
                                      <p:iterate type="lt">
                                        <p:tmPct val="10000"/>
                                      </p:iterate>
                                      <p:childTnLst>
                                        <p:set>
                                          <p:cBhvr>
                                            <p:cTn id="30" dur="1" fill="hold">
                                              <p:stCondLst>
                                                <p:cond delay="0"/>
                                              </p:stCondLst>
                                            </p:cTn>
                                            <p:tgtEl>
                                              <p:spTgt spid="21">
                                                <p:txEl>
                                                  <p:pRg st="0" end="0"/>
                                                </p:txEl>
                                              </p:spTgt>
                                            </p:tgtEl>
                                            <p:attrNameLst>
                                              <p:attrName>style.visibility</p:attrName>
                                            </p:attrNameLst>
                                          </p:cBhvr>
                                          <p:to>
                                            <p:strVal val="visible"/>
                                          </p:to>
                                        </p:set>
                                        <p:animEffect transition="in" filter="fade">
                                          <p:cBhvr>
                                            <p:cTn id="31" dur="700"/>
                                            <p:tgtEl>
                                              <p:spTgt spid="21">
                                                <p:txEl>
                                                  <p:pRg st="0" end="0"/>
                                                </p:txEl>
                                              </p:spTgt>
                                            </p:tgtEl>
                                          </p:cBhvr>
                                        </p:animEffect>
                                        <p:anim calcmode="lin" valueType="num">
                                          <p:cBhvr>
                                            <p:cTn id="32" dur="7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33" dur="700" fill="hold"/>
                                            <p:tgtEl>
                                              <p:spTgt spid="21">
                                                <p:txEl>
                                                  <p:pRg st="0" end="0"/>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1000"/>
                                      </p:stCondLst>
                                      <p:iterate type="lt">
                                        <p:tmPct val="10000"/>
                                      </p:iterate>
                                      <p:childTnLst>
                                        <p:set>
                                          <p:cBhvr>
                                            <p:cTn id="35" dur="1" fill="hold">
                                              <p:stCondLst>
                                                <p:cond delay="0"/>
                                              </p:stCondLst>
                                            </p:cTn>
                                            <p:tgtEl>
                                              <p:spTgt spid="22">
                                                <p:txEl>
                                                  <p:pRg st="0" end="0"/>
                                                </p:txEl>
                                              </p:spTgt>
                                            </p:tgtEl>
                                            <p:attrNameLst>
                                              <p:attrName>style.visibility</p:attrName>
                                            </p:attrNameLst>
                                          </p:cBhvr>
                                          <p:to>
                                            <p:strVal val="visible"/>
                                          </p:to>
                                        </p:set>
                                        <p:animEffect transition="in" filter="fade">
                                          <p:cBhvr>
                                            <p:cTn id="36" dur="700"/>
                                            <p:tgtEl>
                                              <p:spTgt spid="22">
                                                <p:txEl>
                                                  <p:pRg st="0" end="0"/>
                                                </p:txEl>
                                              </p:spTgt>
                                            </p:tgtEl>
                                          </p:cBhvr>
                                        </p:animEffect>
                                        <p:anim calcmode="lin" valueType="num">
                                          <p:cBhvr>
                                            <p:cTn id="37" dur="7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38" dur="700" fill="hold"/>
                                            <p:tgtEl>
                                              <p:spTgt spid="22">
                                                <p:txEl>
                                                  <p:pRg st="0" end="0"/>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1500"/>
                                      </p:stCondLst>
                                      <p:iterate type="lt">
                                        <p:tmPct val="10000"/>
                                      </p:iterate>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700"/>
                                            <p:tgtEl>
                                              <p:spTgt spid="23">
                                                <p:txEl>
                                                  <p:pRg st="0" end="0"/>
                                                </p:txEl>
                                              </p:spTgt>
                                            </p:tgtEl>
                                          </p:cBhvr>
                                        </p:animEffect>
                                        <p:anim calcmode="lin" valueType="num">
                                          <p:cBhvr>
                                            <p:cTn id="42" dur="7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700" fill="hold"/>
                                            <p:tgtEl>
                                              <p:spTgt spid="23">
                                                <p:txEl>
                                                  <p:pRg st="0" end="0"/>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2000"/>
                                      </p:stCondLst>
                                      <p:iterate type="lt">
                                        <p:tmPct val="10000"/>
                                      </p:iterate>
                                      <p:childTnLst>
                                        <p:set>
                                          <p:cBhvr>
                                            <p:cTn id="45" dur="1" fill="hold">
                                              <p:stCondLst>
                                                <p:cond delay="0"/>
                                              </p:stCondLst>
                                            </p:cTn>
                                            <p:tgtEl>
                                              <p:spTgt spid="24">
                                                <p:txEl>
                                                  <p:pRg st="0" end="0"/>
                                                </p:txEl>
                                              </p:spTgt>
                                            </p:tgtEl>
                                            <p:attrNameLst>
                                              <p:attrName>style.visibility</p:attrName>
                                            </p:attrNameLst>
                                          </p:cBhvr>
                                          <p:to>
                                            <p:strVal val="visible"/>
                                          </p:to>
                                        </p:set>
                                        <p:animEffect transition="in" filter="fade">
                                          <p:cBhvr>
                                            <p:cTn id="46" dur="700"/>
                                            <p:tgtEl>
                                              <p:spTgt spid="24">
                                                <p:txEl>
                                                  <p:pRg st="0" end="0"/>
                                                </p:txEl>
                                              </p:spTgt>
                                            </p:tgtEl>
                                          </p:cBhvr>
                                        </p:animEffect>
                                        <p:anim calcmode="lin" valueType="num">
                                          <p:cBhvr>
                                            <p:cTn id="47" dur="7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48" dur="7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p:bldP spid="2" grpId="0"/>
          <p:bldP spid="20" grpId="0" build="p"/>
          <p:bldP spid="21" grpId="0" build="p"/>
          <p:bldP spid="22" grpId="0" build="p"/>
          <p:bldP spid="23" grpId="0" build="p"/>
          <p:bldP spid="24" grpId="0" build="p"/>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a:noFill/>
        </p:spPr>
      </p:pic>
      <p:grpSp>
        <p:nvGrpSpPr>
          <p:cNvPr id="13" name="组合 12"/>
          <p:cNvGrpSpPr/>
          <p:nvPr/>
        </p:nvGrpSpPr>
        <p:grpSpPr>
          <a:xfrm>
            <a:off x="460656" y="298993"/>
            <a:ext cx="422986" cy="422986"/>
            <a:chOff x="5528760" y="2950676"/>
            <a:chExt cx="1257214" cy="1257214"/>
          </a:xfrm>
        </p:grpSpPr>
        <p:sp>
          <p:nvSpPr>
            <p:cNvPr id="14" name="椭圆 13"/>
            <p:cNvSpPr/>
            <p:nvPr/>
          </p:nvSpPr>
          <p:spPr>
            <a:xfrm>
              <a:off x="5528760" y="2950676"/>
              <a:ext cx="1257214" cy="1257214"/>
            </a:xfrm>
            <a:prstGeom prst="ellipse">
              <a:avLst/>
            </a:prstGeom>
            <a:solidFill>
              <a:srgbClr val="C00000"/>
            </a:solidFill>
            <a:ln w="19050">
              <a:noFill/>
              <a:prstDash val="sysDash"/>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KSO_Shape"/>
            <p:cNvSpPr/>
            <p:nvPr/>
          </p:nvSpPr>
          <p:spPr bwMode="auto">
            <a:xfrm>
              <a:off x="5764221" y="3202428"/>
              <a:ext cx="827079" cy="703268"/>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7"/>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8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7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sp>
        <p:nvSpPr>
          <p:cNvPr id="6" name="矩形 5"/>
          <p:cNvSpPr/>
          <p:nvPr/>
        </p:nvSpPr>
        <p:spPr>
          <a:xfrm>
            <a:off x="931114" y="321868"/>
            <a:ext cx="2044604" cy="400110"/>
          </a:xfrm>
          <a:prstGeom prst="rect">
            <a:avLst/>
          </a:prstGeom>
        </p:spPr>
        <p:txBody>
          <a:bodyPr wrap="square">
            <a:spAutoFit/>
          </a:bodyPr>
          <a:lstStyle/>
          <a:p>
            <a:r>
              <a:rPr lang="zh-CN" altLang="en-US" sz="2000" dirty="0">
                <a:solidFill>
                  <a:srgbClr val="C00000"/>
                </a:solidFill>
                <a:latin typeface="微软雅黑" panose="020B0503020204020204" pitchFamily="34" charset="-122"/>
                <a:ea typeface="微软雅黑" panose="020B0503020204020204" pitchFamily="34" charset="-122"/>
              </a:rPr>
              <a:t>市场前景</a:t>
            </a:r>
            <a:endParaRPr lang="en-US" altLang="zh-CN" sz="2000" dirty="0">
              <a:solidFill>
                <a:srgbClr val="C00000"/>
              </a:solidFill>
              <a:latin typeface="微软雅黑" panose="020B0503020204020204" pitchFamily="34" charset="-122"/>
              <a:ea typeface="微软雅黑" panose="020B0503020204020204" pitchFamily="34" charset="-122"/>
            </a:endParaRPr>
          </a:p>
        </p:txBody>
      </p:sp>
      <p:sp>
        <p:nvSpPr>
          <p:cNvPr id="7" name="Rectangle 89"/>
          <p:cNvSpPr/>
          <p:nvPr/>
        </p:nvSpPr>
        <p:spPr>
          <a:xfrm>
            <a:off x="1009968" y="4573956"/>
            <a:ext cx="3750263" cy="107150"/>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en-US" sz="80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8" name="Group 137"/>
          <p:cNvGrpSpPr/>
          <p:nvPr/>
        </p:nvGrpSpPr>
        <p:grpSpPr>
          <a:xfrm>
            <a:off x="1346865" y="2216653"/>
            <a:ext cx="301358" cy="2317121"/>
            <a:chOff x="1074408" y="1485901"/>
            <a:chExt cx="214311" cy="1647821"/>
          </a:xfrm>
        </p:grpSpPr>
        <p:cxnSp>
          <p:nvCxnSpPr>
            <p:cNvPr id="9" name="Straight Connector 90"/>
            <p:cNvCxnSpPr/>
            <p:nvPr/>
          </p:nvCxnSpPr>
          <p:spPr>
            <a:xfrm rot="16200000" flipV="1">
              <a:off x="359569" y="2302205"/>
              <a:ext cx="1638299" cy="5691"/>
            </a:xfrm>
            <a:prstGeom prst="line">
              <a:avLst/>
            </a:prstGeom>
            <a:noFill/>
            <a:ln w="12700" cap="flat" cmpd="sng" algn="ctr">
              <a:solidFill>
                <a:sysClr val="windowText" lastClr="000000">
                  <a:lumMod val="75000"/>
                  <a:lumOff val="25000"/>
                </a:sysClr>
              </a:solidFill>
              <a:prstDash val="sysDot"/>
              <a:miter lim="800000"/>
              <a:headEnd type="none" w="med" len="med"/>
              <a:tailEnd type="oval" w="med" len="med"/>
            </a:ln>
            <a:effectLst/>
          </p:spPr>
        </p:cxnSp>
        <p:sp>
          <p:nvSpPr>
            <p:cNvPr id="10" name="Rounded Rectangle 94"/>
            <p:cNvSpPr/>
            <p:nvPr/>
          </p:nvSpPr>
          <p:spPr>
            <a:xfrm>
              <a:off x="1074408" y="2190750"/>
              <a:ext cx="214311" cy="942972"/>
            </a:xfrm>
            <a:prstGeom prst="round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en-US" sz="80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11" name="Group 138"/>
          <p:cNvGrpSpPr/>
          <p:nvPr/>
        </p:nvGrpSpPr>
        <p:grpSpPr>
          <a:xfrm>
            <a:off x="1880476" y="2216653"/>
            <a:ext cx="301358" cy="2317121"/>
            <a:chOff x="1447800" y="1485901"/>
            <a:chExt cx="214311" cy="1647821"/>
          </a:xfrm>
        </p:grpSpPr>
        <p:cxnSp>
          <p:nvCxnSpPr>
            <p:cNvPr id="12" name="Straight Connector 97"/>
            <p:cNvCxnSpPr/>
            <p:nvPr/>
          </p:nvCxnSpPr>
          <p:spPr>
            <a:xfrm rot="16200000" flipV="1">
              <a:off x="732961" y="2302205"/>
              <a:ext cx="1638299" cy="5691"/>
            </a:xfrm>
            <a:prstGeom prst="line">
              <a:avLst/>
            </a:prstGeom>
            <a:noFill/>
            <a:ln w="12700" cap="flat" cmpd="sng" algn="ctr">
              <a:solidFill>
                <a:sysClr val="windowText" lastClr="000000">
                  <a:lumMod val="75000"/>
                  <a:lumOff val="25000"/>
                </a:sysClr>
              </a:solidFill>
              <a:prstDash val="sysDot"/>
              <a:miter lim="800000"/>
              <a:headEnd type="none" w="med" len="med"/>
              <a:tailEnd type="oval" w="med" len="med"/>
            </a:ln>
            <a:effectLst/>
          </p:spPr>
        </p:cxnSp>
        <p:sp>
          <p:nvSpPr>
            <p:cNvPr id="16" name="Rounded Rectangle 100"/>
            <p:cNvSpPr/>
            <p:nvPr/>
          </p:nvSpPr>
          <p:spPr>
            <a:xfrm>
              <a:off x="1447800" y="1962150"/>
              <a:ext cx="214311" cy="1171572"/>
            </a:xfrm>
            <a:prstGeom prst="round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en-US" sz="80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17" name="Group 139"/>
          <p:cNvGrpSpPr/>
          <p:nvPr/>
        </p:nvGrpSpPr>
        <p:grpSpPr>
          <a:xfrm>
            <a:off x="2414088" y="2216653"/>
            <a:ext cx="301358" cy="2317121"/>
            <a:chOff x="1828800" y="1485901"/>
            <a:chExt cx="214311" cy="1647821"/>
          </a:xfrm>
        </p:grpSpPr>
        <p:cxnSp>
          <p:nvCxnSpPr>
            <p:cNvPr id="18" name="Straight Connector 103"/>
            <p:cNvCxnSpPr/>
            <p:nvPr/>
          </p:nvCxnSpPr>
          <p:spPr>
            <a:xfrm rot="16200000" flipV="1">
              <a:off x="1113961" y="2302205"/>
              <a:ext cx="1638299" cy="5691"/>
            </a:xfrm>
            <a:prstGeom prst="line">
              <a:avLst/>
            </a:prstGeom>
            <a:noFill/>
            <a:ln w="12700" cap="flat" cmpd="sng" algn="ctr">
              <a:solidFill>
                <a:sysClr val="windowText" lastClr="000000">
                  <a:lumMod val="75000"/>
                  <a:lumOff val="25000"/>
                </a:sysClr>
              </a:solidFill>
              <a:prstDash val="sysDot"/>
              <a:miter lim="800000"/>
              <a:headEnd type="none" w="med" len="med"/>
              <a:tailEnd type="oval" w="med" len="med"/>
            </a:ln>
            <a:effectLst/>
          </p:spPr>
        </p:cxnSp>
        <p:sp>
          <p:nvSpPr>
            <p:cNvPr id="19" name="Rounded Rectangle 106"/>
            <p:cNvSpPr/>
            <p:nvPr/>
          </p:nvSpPr>
          <p:spPr>
            <a:xfrm>
              <a:off x="1828800" y="1809750"/>
              <a:ext cx="214311" cy="1323972"/>
            </a:xfrm>
            <a:prstGeom prst="round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en-US" sz="80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20" name="Group 140"/>
          <p:cNvGrpSpPr/>
          <p:nvPr/>
        </p:nvGrpSpPr>
        <p:grpSpPr>
          <a:xfrm>
            <a:off x="2947700" y="2216653"/>
            <a:ext cx="301358" cy="2317121"/>
            <a:chOff x="2209800" y="1485901"/>
            <a:chExt cx="214311" cy="1647821"/>
          </a:xfrm>
        </p:grpSpPr>
        <p:cxnSp>
          <p:nvCxnSpPr>
            <p:cNvPr id="21" name="Straight Connector 107"/>
            <p:cNvCxnSpPr/>
            <p:nvPr/>
          </p:nvCxnSpPr>
          <p:spPr>
            <a:xfrm rot="16200000" flipV="1">
              <a:off x="1494961" y="2302205"/>
              <a:ext cx="1638299" cy="5691"/>
            </a:xfrm>
            <a:prstGeom prst="line">
              <a:avLst/>
            </a:prstGeom>
            <a:noFill/>
            <a:ln w="12700" cap="flat" cmpd="sng" algn="ctr">
              <a:solidFill>
                <a:sysClr val="windowText" lastClr="000000">
                  <a:lumMod val="75000"/>
                  <a:lumOff val="25000"/>
                </a:sysClr>
              </a:solidFill>
              <a:prstDash val="sysDot"/>
              <a:miter lim="800000"/>
              <a:headEnd type="none" w="med" len="med"/>
              <a:tailEnd type="oval" w="med" len="med"/>
            </a:ln>
            <a:effectLst/>
          </p:spPr>
        </p:cxnSp>
        <p:sp>
          <p:nvSpPr>
            <p:cNvPr id="22" name="Rounded Rectangle 120"/>
            <p:cNvSpPr/>
            <p:nvPr/>
          </p:nvSpPr>
          <p:spPr>
            <a:xfrm>
              <a:off x="2209800" y="2419350"/>
              <a:ext cx="214311" cy="714372"/>
            </a:xfrm>
            <a:prstGeom prst="round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en-US" sz="80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23" name="Group 141"/>
          <p:cNvGrpSpPr/>
          <p:nvPr/>
        </p:nvGrpSpPr>
        <p:grpSpPr>
          <a:xfrm>
            <a:off x="3481311" y="2216653"/>
            <a:ext cx="301358" cy="2317121"/>
            <a:chOff x="2667000" y="1485901"/>
            <a:chExt cx="214311" cy="1647821"/>
          </a:xfrm>
        </p:grpSpPr>
        <p:cxnSp>
          <p:nvCxnSpPr>
            <p:cNvPr id="24" name="Straight Connector 127"/>
            <p:cNvCxnSpPr/>
            <p:nvPr/>
          </p:nvCxnSpPr>
          <p:spPr>
            <a:xfrm rot="16200000" flipV="1">
              <a:off x="1952161" y="2302205"/>
              <a:ext cx="1638299" cy="5691"/>
            </a:xfrm>
            <a:prstGeom prst="line">
              <a:avLst/>
            </a:prstGeom>
            <a:noFill/>
            <a:ln w="12700" cap="flat" cmpd="sng" algn="ctr">
              <a:solidFill>
                <a:sysClr val="windowText" lastClr="000000">
                  <a:lumMod val="75000"/>
                  <a:lumOff val="25000"/>
                </a:sysClr>
              </a:solidFill>
              <a:prstDash val="sysDot"/>
              <a:miter lim="800000"/>
              <a:headEnd type="none" w="med" len="med"/>
              <a:tailEnd type="oval" w="med" len="med"/>
            </a:ln>
            <a:effectLst/>
          </p:spPr>
        </p:cxnSp>
        <p:sp>
          <p:nvSpPr>
            <p:cNvPr id="25" name="Rounded Rectangle 128"/>
            <p:cNvSpPr/>
            <p:nvPr/>
          </p:nvSpPr>
          <p:spPr>
            <a:xfrm>
              <a:off x="2667000" y="1962150"/>
              <a:ext cx="214311" cy="1171572"/>
            </a:xfrm>
            <a:prstGeom prst="round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en-US" sz="80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26" name="Group 142"/>
          <p:cNvGrpSpPr/>
          <p:nvPr/>
        </p:nvGrpSpPr>
        <p:grpSpPr>
          <a:xfrm>
            <a:off x="4014926" y="2216653"/>
            <a:ext cx="301358" cy="2317121"/>
            <a:chOff x="2971800" y="1485901"/>
            <a:chExt cx="214311" cy="1647821"/>
          </a:xfrm>
        </p:grpSpPr>
        <p:cxnSp>
          <p:nvCxnSpPr>
            <p:cNvPr id="27" name="Straight Connector 135"/>
            <p:cNvCxnSpPr/>
            <p:nvPr/>
          </p:nvCxnSpPr>
          <p:spPr>
            <a:xfrm rot="16200000" flipV="1">
              <a:off x="2256961" y="2302205"/>
              <a:ext cx="1638299" cy="5691"/>
            </a:xfrm>
            <a:prstGeom prst="line">
              <a:avLst/>
            </a:prstGeom>
            <a:noFill/>
            <a:ln w="12700" cap="flat" cmpd="sng" algn="ctr">
              <a:solidFill>
                <a:sysClr val="windowText" lastClr="000000">
                  <a:lumMod val="75000"/>
                  <a:lumOff val="25000"/>
                </a:sysClr>
              </a:solidFill>
              <a:prstDash val="sysDot"/>
              <a:miter lim="800000"/>
              <a:headEnd type="none" w="med" len="med"/>
              <a:tailEnd type="oval" w="med" len="med"/>
            </a:ln>
            <a:effectLst/>
          </p:spPr>
        </p:cxnSp>
        <p:sp>
          <p:nvSpPr>
            <p:cNvPr id="28" name="Rounded Rectangle 136"/>
            <p:cNvSpPr/>
            <p:nvPr/>
          </p:nvSpPr>
          <p:spPr>
            <a:xfrm>
              <a:off x="2971800" y="1809750"/>
              <a:ext cx="214311" cy="1323972"/>
            </a:xfrm>
            <a:prstGeom prst="round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en-US" sz="80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29" name="Rectangle 143"/>
          <p:cNvSpPr/>
          <p:nvPr/>
        </p:nvSpPr>
        <p:spPr>
          <a:xfrm>
            <a:off x="1377468" y="4723180"/>
            <a:ext cx="227626" cy="268279"/>
          </a:xfrm>
          <a:prstGeom prst="rect">
            <a:avLst/>
          </a:prstGeom>
        </p:spPr>
        <p:txBody>
          <a:bodyPr wrap="none" lIns="0" tIns="0" rIns="0" bIns="0">
            <a:spAutoFit/>
          </a:bodyPr>
          <a:lstStyle/>
          <a:p>
            <a:pPr algn="ctr" fontAlgn="base">
              <a:lnSpc>
                <a:spcPct val="120000"/>
              </a:lnSpc>
              <a:spcBef>
                <a:spcPct val="0"/>
              </a:spcBef>
              <a:spcAft>
                <a:spcPct val="0"/>
              </a:spcAft>
            </a:pPr>
            <a:r>
              <a:rPr lang="en-US" sz="1600"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rPr>
              <a:t>55</a:t>
            </a:r>
          </a:p>
        </p:txBody>
      </p:sp>
      <p:sp>
        <p:nvSpPr>
          <p:cNvPr id="30" name="Rectangle 144"/>
          <p:cNvSpPr/>
          <p:nvPr/>
        </p:nvSpPr>
        <p:spPr>
          <a:xfrm>
            <a:off x="1915739" y="4723180"/>
            <a:ext cx="227626" cy="268279"/>
          </a:xfrm>
          <a:prstGeom prst="rect">
            <a:avLst/>
          </a:prstGeom>
        </p:spPr>
        <p:txBody>
          <a:bodyPr wrap="none" lIns="0" tIns="0" rIns="0" bIns="0">
            <a:spAutoFit/>
          </a:bodyPr>
          <a:lstStyle/>
          <a:p>
            <a:pPr algn="ctr" fontAlgn="base">
              <a:lnSpc>
                <a:spcPct val="120000"/>
              </a:lnSpc>
              <a:spcBef>
                <a:spcPct val="0"/>
              </a:spcBef>
              <a:spcAft>
                <a:spcPct val="0"/>
              </a:spcAft>
            </a:pPr>
            <a:r>
              <a:rPr lang="en-US" sz="1600"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rPr>
              <a:t>70</a:t>
            </a:r>
          </a:p>
        </p:txBody>
      </p:sp>
      <p:sp>
        <p:nvSpPr>
          <p:cNvPr id="31" name="Rectangle 145"/>
          <p:cNvSpPr/>
          <p:nvPr/>
        </p:nvSpPr>
        <p:spPr>
          <a:xfrm>
            <a:off x="2454011" y="4723180"/>
            <a:ext cx="227626" cy="268279"/>
          </a:xfrm>
          <a:prstGeom prst="rect">
            <a:avLst/>
          </a:prstGeom>
        </p:spPr>
        <p:txBody>
          <a:bodyPr wrap="none" lIns="0" tIns="0" rIns="0" bIns="0">
            <a:spAutoFit/>
          </a:bodyPr>
          <a:lstStyle/>
          <a:p>
            <a:pPr algn="ctr" fontAlgn="base">
              <a:lnSpc>
                <a:spcPct val="120000"/>
              </a:lnSpc>
              <a:spcBef>
                <a:spcPct val="0"/>
              </a:spcBef>
              <a:spcAft>
                <a:spcPct val="0"/>
              </a:spcAft>
            </a:pPr>
            <a:r>
              <a:rPr lang="en-US" sz="1600"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rPr>
              <a:t>85</a:t>
            </a:r>
          </a:p>
        </p:txBody>
      </p:sp>
      <p:sp>
        <p:nvSpPr>
          <p:cNvPr id="32" name="Rectangle 146"/>
          <p:cNvSpPr/>
          <p:nvPr/>
        </p:nvSpPr>
        <p:spPr>
          <a:xfrm>
            <a:off x="2992281" y="4723180"/>
            <a:ext cx="227626" cy="268279"/>
          </a:xfrm>
          <a:prstGeom prst="rect">
            <a:avLst/>
          </a:prstGeom>
        </p:spPr>
        <p:txBody>
          <a:bodyPr wrap="none" lIns="0" tIns="0" rIns="0" bIns="0">
            <a:spAutoFit/>
          </a:bodyPr>
          <a:lstStyle/>
          <a:p>
            <a:pPr algn="ctr" fontAlgn="base">
              <a:lnSpc>
                <a:spcPct val="120000"/>
              </a:lnSpc>
              <a:spcBef>
                <a:spcPct val="0"/>
              </a:spcBef>
              <a:spcAft>
                <a:spcPct val="0"/>
              </a:spcAft>
            </a:pPr>
            <a:r>
              <a:rPr lang="en-US" sz="1600"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rPr>
              <a:t>40</a:t>
            </a:r>
          </a:p>
        </p:txBody>
      </p:sp>
      <p:sp>
        <p:nvSpPr>
          <p:cNvPr id="33" name="Rectangle 147"/>
          <p:cNvSpPr/>
          <p:nvPr/>
        </p:nvSpPr>
        <p:spPr>
          <a:xfrm>
            <a:off x="3530552" y="4723180"/>
            <a:ext cx="227626" cy="268279"/>
          </a:xfrm>
          <a:prstGeom prst="rect">
            <a:avLst/>
          </a:prstGeom>
        </p:spPr>
        <p:txBody>
          <a:bodyPr wrap="none" lIns="0" tIns="0" rIns="0" bIns="0">
            <a:spAutoFit/>
          </a:bodyPr>
          <a:lstStyle/>
          <a:p>
            <a:pPr algn="ctr" fontAlgn="base">
              <a:lnSpc>
                <a:spcPct val="120000"/>
              </a:lnSpc>
              <a:spcBef>
                <a:spcPct val="0"/>
              </a:spcBef>
              <a:spcAft>
                <a:spcPct val="0"/>
              </a:spcAft>
            </a:pPr>
            <a:r>
              <a:rPr lang="en-US" sz="1600"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rPr>
              <a:t>60</a:t>
            </a:r>
          </a:p>
        </p:txBody>
      </p:sp>
      <p:sp>
        <p:nvSpPr>
          <p:cNvPr id="34" name="Rectangle 148"/>
          <p:cNvSpPr/>
          <p:nvPr/>
        </p:nvSpPr>
        <p:spPr>
          <a:xfrm>
            <a:off x="4068824" y="4723180"/>
            <a:ext cx="227626" cy="268279"/>
          </a:xfrm>
          <a:prstGeom prst="rect">
            <a:avLst/>
          </a:prstGeom>
        </p:spPr>
        <p:txBody>
          <a:bodyPr wrap="none" lIns="0" tIns="0" rIns="0" bIns="0">
            <a:spAutoFit/>
          </a:bodyPr>
          <a:lstStyle/>
          <a:p>
            <a:pPr algn="ctr" fontAlgn="base">
              <a:lnSpc>
                <a:spcPct val="120000"/>
              </a:lnSpc>
              <a:spcBef>
                <a:spcPct val="0"/>
              </a:spcBef>
              <a:spcAft>
                <a:spcPct val="0"/>
              </a:spcAft>
            </a:pPr>
            <a:r>
              <a:rPr lang="en-US" sz="1600"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rPr>
              <a:t>80</a:t>
            </a:r>
          </a:p>
        </p:txBody>
      </p:sp>
      <p:grpSp>
        <p:nvGrpSpPr>
          <p:cNvPr id="35" name="Group 149"/>
          <p:cNvGrpSpPr/>
          <p:nvPr/>
        </p:nvGrpSpPr>
        <p:grpSpPr>
          <a:xfrm>
            <a:off x="6234071" y="2218337"/>
            <a:ext cx="2090836" cy="714304"/>
            <a:chOff x="4597686" y="3155872"/>
            <a:chExt cx="1583966" cy="507977"/>
          </a:xfrm>
        </p:grpSpPr>
        <p:sp>
          <p:nvSpPr>
            <p:cNvPr id="36" name="TextBox 150"/>
            <p:cNvSpPr txBox="1"/>
            <p:nvPr/>
          </p:nvSpPr>
          <p:spPr>
            <a:xfrm>
              <a:off x="4597686" y="3155872"/>
              <a:ext cx="1542506" cy="167987"/>
            </a:xfrm>
            <a:prstGeom prst="rect">
              <a:avLst/>
            </a:prstGeom>
            <a:noFill/>
          </p:spPr>
          <p:txBody>
            <a:bodyPr wrap="square" lIns="0" tIns="0" rIns="0" bIns="0" rtlCol="0" anchor="t">
              <a:spAutoFit/>
            </a:bodyPr>
            <a:lstStyle/>
            <a:p>
              <a:pPr fontAlgn="base">
                <a:lnSpc>
                  <a:spcPct val="120000"/>
                </a:lnSpc>
                <a:spcBef>
                  <a:spcPct val="0"/>
                </a:spcBef>
                <a:spcAft>
                  <a:spcPct val="0"/>
                </a:spcAft>
              </a:pPr>
              <a:r>
                <a:rPr lang="zh-CN" altLang="en-US" sz="14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xtBox 151"/>
            <p:cNvSpPr txBox="1"/>
            <p:nvPr/>
          </p:nvSpPr>
          <p:spPr>
            <a:xfrm>
              <a:off x="4597686" y="3348942"/>
              <a:ext cx="1583966" cy="314907"/>
            </a:xfrm>
            <a:prstGeom prst="rect">
              <a:avLst/>
            </a:prstGeom>
            <a:noFill/>
          </p:spPr>
          <p:txBody>
            <a:bodyPr wrap="square" lIns="0" tIns="0" rIns="0" bIns="0" rtlCol="0" anchor="t">
              <a:spAutoFit/>
            </a:bodyPr>
            <a:lstStyle/>
            <a:p>
              <a:pPr defTabSz="1285875" fontAlgn="base">
                <a:lnSpc>
                  <a:spcPct val="120000"/>
                </a:lnSpc>
                <a:spcBef>
                  <a:spcPct val="20000"/>
                </a:spcBef>
                <a:spcAft>
                  <a:spcPct val="0"/>
                </a:spcAft>
                <a:defRPr/>
              </a:pPr>
              <a:r>
                <a:rPr lang="en-US" altLang="zh-CN" sz="8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8" name="Group 152"/>
          <p:cNvGrpSpPr/>
          <p:nvPr/>
        </p:nvGrpSpPr>
        <p:grpSpPr>
          <a:xfrm>
            <a:off x="9231271" y="2218337"/>
            <a:ext cx="2036110" cy="714304"/>
            <a:chOff x="6978976" y="3155872"/>
            <a:chExt cx="1542507" cy="507977"/>
          </a:xfrm>
        </p:grpSpPr>
        <p:sp>
          <p:nvSpPr>
            <p:cNvPr id="39" name="TextBox 153"/>
            <p:cNvSpPr txBox="1"/>
            <p:nvPr/>
          </p:nvSpPr>
          <p:spPr>
            <a:xfrm>
              <a:off x="6978977" y="3155872"/>
              <a:ext cx="1542506" cy="167987"/>
            </a:xfrm>
            <a:prstGeom prst="rect">
              <a:avLst/>
            </a:prstGeom>
            <a:noFill/>
          </p:spPr>
          <p:txBody>
            <a:bodyPr wrap="square" lIns="0" tIns="0" rIns="0" bIns="0" rtlCol="0" anchor="t">
              <a:spAutoFit/>
            </a:bodyPr>
            <a:lstStyle/>
            <a:p>
              <a:pPr fontAlgn="base">
                <a:lnSpc>
                  <a:spcPct val="120000"/>
                </a:lnSpc>
                <a:spcBef>
                  <a:spcPct val="0"/>
                </a:spcBef>
                <a:spcAft>
                  <a:spcPct val="0"/>
                </a:spcAft>
              </a:pPr>
              <a:r>
                <a:rPr lang="zh-CN" altLang="en-US" sz="140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154"/>
            <p:cNvSpPr txBox="1"/>
            <p:nvPr/>
          </p:nvSpPr>
          <p:spPr>
            <a:xfrm>
              <a:off x="6978976" y="3348942"/>
              <a:ext cx="1542507" cy="314907"/>
            </a:xfrm>
            <a:prstGeom prst="rect">
              <a:avLst/>
            </a:prstGeom>
            <a:noFill/>
          </p:spPr>
          <p:txBody>
            <a:bodyPr wrap="square" lIns="0" tIns="0" rIns="0" bIns="0" rtlCol="0" anchor="t">
              <a:spAutoFit/>
            </a:bodyPr>
            <a:lstStyle/>
            <a:p>
              <a:pPr defTabSz="1285875" fontAlgn="base">
                <a:lnSpc>
                  <a:spcPct val="120000"/>
                </a:lnSpc>
                <a:spcBef>
                  <a:spcPct val="20000"/>
                </a:spcBef>
                <a:spcAft>
                  <a:spcPct val="0"/>
                </a:spcAft>
                <a:defRPr/>
              </a:pPr>
              <a:r>
                <a:rPr lang="en-US" altLang="zh-CN" sz="8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1" name="Group 155"/>
          <p:cNvGrpSpPr/>
          <p:nvPr/>
        </p:nvGrpSpPr>
        <p:grpSpPr>
          <a:xfrm>
            <a:off x="6234071" y="3126368"/>
            <a:ext cx="2036110" cy="714304"/>
            <a:chOff x="4597685" y="3914331"/>
            <a:chExt cx="1542507" cy="507976"/>
          </a:xfrm>
        </p:grpSpPr>
        <p:sp>
          <p:nvSpPr>
            <p:cNvPr id="42" name="TextBox 156"/>
            <p:cNvSpPr txBox="1"/>
            <p:nvPr/>
          </p:nvSpPr>
          <p:spPr>
            <a:xfrm>
              <a:off x="4597686" y="3914331"/>
              <a:ext cx="1542506" cy="167987"/>
            </a:xfrm>
            <a:prstGeom prst="rect">
              <a:avLst/>
            </a:prstGeom>
            <a:noFill/>
          </p:spPr>
          <p:txBody>
            <a:bodyPr wrap="square" lIns="0" tIns="0" rIns="0" bIns="0" rtlCol="0" anchor="t">
              <a:spAutoFit/>
            </a:bodyPr>
            <a:lstStyle/>
            <a:p>
              <a:pPr fontAlgn="base">
                <a:lnSpc>
                  <a:spcPct val="120000"/>
                </a:lnSpc>
                <a:spcBef>
                  <a:spcPct val="0"/>
                </a:spcBef>
                <a:spcAft>
                  <a:spcPct val="0"/>
                </a:spcAft>
              </a:pPr>
              <a:r>
                <a:rPr lang="zh-CN" altLang="en-US" sz="14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157"/>
            <p:cNvSpPr txBox="1"/>
            <p:nvPr/>
          </p:nvSpPr>
          <p:spPr>
            <a:xfrm>
              <a:off x="4597685" y="4107401"/>
              <a:ext cx="1542507" cy="314906"/>
            </a:xfrm>
            <a:prstGeom prst="rect">
              <a:avLst/>
            </a:prstGeom>
            <a:noFill/>
          </p:spPr>
          <p:txBody>
            <a:bodyPr wrap="square" lIns="0" tIns="0" rIns="0" bIns="0" rtlCol="0" anchor="t">
              <a:spAutoFit/>
            </a:bodyPr>
            <a:lstStyle/>
            <a:p>
              <a:pPr defTabSz="1285875" fontAlgn="base">
                <a:lnSpc>
                  <a:spcPct val="120000"/>
                </a:lnSpc>
                <a:spcBef>
                  <a:spcPct val="20000"/>
                </a:spcBef>
                <a:spcAft>
                  <a:spcPct val="0"/>
                </a:spcAft>
                <a:defRPr/>
              </a:pPr>
              <a:r>
                <a:rPr lang="en-US" altLang="zh-CN" sz="8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4" name="Group 158"/>
          <p:cNvGrpSpPr/>
          <p:nvPr/>
        </p:nvGrpSpPr>
        <p:grpSpPr>
          <a:xfrm>
            <a:off x="9231271" y="3126368"/>
            <a:ext cx="2036110" cy="714304"/>
            <a:chOff x="6978976" y="3914331"/>
            <a:chExt cx="1542507" cy="507976"/>
          </a:xfrm>
        </p:grpSpPr>
        <p:sp>
          <p:nvSpPr>
            <p:cNvPr id="45" name="TextBox 159"/>
            <p:cNvSpPr txBox="1"/>
            <p:nvPr/>
          </p:nvSpPr>
          <p:spPr>
            <a:xfrm>
              <a:off x="6978977" y="3914331"/>
              <a:ext cx="1542506" cy="167987"/>
            </a:xfrm>
            <a:prstGeom prst="rect">
              <a:avLst/>
            </a:prstGeom>
            <a:noFill/>
          </p:spPr>
          <p:txBody>
            <a:bodyPr wrap="square" lIns="0" tIns="0" rIns="0" bIns="0" rtlCol="0" anchor="t">
              <a:spAutoFit/>
            </a:bodyPr>
            <a:lstStyle/>
            <a:p>
              <a:pPr fontAlgn="base">
                <a:lnSpc>
                  <a:spcPct val="120000"/>
                </a:lnSpc>
                <a:spcBef>
                  <a:spcPct val="0"/>
                </a:spcBef>
                <a:spcAft>
                  <a:spcPct val="0"/>
                </a:spcAft>
              </a:pPr>
              <a:r>
                <a:rPr lang="zh-CN" altLang="en-US" sz="140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Box 160"/>
            <p:cNvSpPr txBox="1"/>
            <p:nvPr/>
          </p:nvSpPr>
          <p:spPr>
            <a:xfrm>
              <a:off x="6978976" y="4107401"/>
              <a:ext cx="1542507" cy="314906"/>
            </a:xfrm>
            <a:prstGeom prst="rect">
              <a:avLst/>
            </a:prstGeom>
            <a:noFill/>
          </p:spPr>
          <p:txBody>
            <a:bodyPr wrap="square" lIns="0" tIns="0" rIns="0" bIns="0" rtlCol="0" anchor="t">
              <a:spAutoFit/>
            </a:bodyPr>
            <a:lstStyle/>
            <a:p>
              <a:pPr defTabSz="1285875" fontAlgn="base">
                <a:lnSpc>
                  <a:spcPct val="120000"/>
                </a:lnSpc>
                <a:spcBef>
                  <a:spcPct val="20000"/>
                </a:spcBef>
                <a:spcAft>
                  <a:spcPct val="0"/>
                </a:spcAft>
                <a:defRPr/>
              </a:pPr>
              <a:r>
                <a:rPr lang="en-US" altLang="zh-CN" sz="8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en-US" sz="800"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rPr>
                <a:t> </a:t>
              </a:r>
            </a:p>
          </p:txBody>
        </p:sp>
      </p:grpSp>
      <p:grpSp>
        <p:nvGrpSpPr>
          <p:cNvPr id="47" name="Group 161"/>
          <p:cNvGrpSpPr/>
          <p:nvPr/>
        </p:nvGrpSpPr>
        <p:grpSpPr>
          <a:xfrm>
            <a:off x="6234071" y="4152091"/>
            <a:ext cx="2036110" cy="714304"/>
            <a:chOff x="4597685" y="3914331"/>
            <a:chExt cx="1542507" cy="507976"/>
          </a:xfrm>
        </p:grpSpPr>
        <p:sp>
          <p:nvSpPr>
            <p:cNvPr id="48" name="TextBox 162"/>
            <p:cNvSpPr txBox="1"/>
            <p:nvPr/>
          </p:nvSpPr>
          <p:spPr>
            <a:xfrm>
              <a:off x="4597686" y="3914331"/>
              <a:ext cx="1542506" cy="167987"/>
            </a:xfrm>
            <a:prstGeom prst="rect">
              <a:avLst/>
            </a:prstGeom>
            <a:noFill/>
          </p:spPr>
          <p:txBody>
            <a:bodyPr wrap="square" lIns="0" tIns="0" rIns="0" bIns="0" rtlCol="0" anchor="t">
              <a:spAutoFit/>
            </a:bodyPr>
            <a:lstStyle/>
            <a:p>
              <a:pPr fontAlgn="base">
                <a:lnSpc>
                  <a:spcPct val="120000"/>
                </a:lnSpc>
                <a:spcBef>
                  <a:spcPct val="0"/>
                </a:spcBef>
                <a:spcAft>
                  <a:spcPct val="0"/>
                </a:spcAft>
              </a:pPr>
              <a:r>
                <a:rPr lang="zh-CN" altLang="en-US" sz="140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TextBox 163"/>
            <p:cNvSpPr txBox="1"/>
            <p:nvPr/>
          </p:nvSpPr>
          <p:spPr>
            <a:xfrm>
              <a:off x="4597685" y="4107401"/>
              <a:ext cx="1542507" cy="314906"/>
            </a:xfrm>
            <a:prstGeom prst="rect">
              <a:avLst/>
            </a:prstGeom>
            <a:noFill/>
          </p:spPr>
          <p:txBody>
            <a:bodyPr wrap="square" lIns="0" tIns="0" rIns="0" bIns="0" rtlCol="0" anchor="t">
              <a:spAutoFit/>
            </a:bodyPr>
            <a:lstStyle/>
            <a:p>
              <a:pPr defTabSz="1285875" fontAlgn="base">
                <a:lnSpc>
                  <a:spcPct val="120000"/>
                </a:lnSpc>
                <a:spcBef>
                  <a:spcPct val="20000"/>
                </a:spcBef>
                <a:spcAft>
                  <a:spcPct val="0"/>
                </a:spcAft>
                <a:defRPr/>
              </a:pPr>
              <a:r>
                <a:rPr lang="en-US" altLang="zh-CN" sz="8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0" name="Group 164"/>
          <p:cNvGrpSpPr/>
          <p:nvPr/>
        </p:nvGrpSpPr>
        <p:grpSpPr>
          <a:xfrm>
            <a:off x="9231271" y="4152091"/>
            <a:ext cx="2036110" cy="714304"/>
            <a:chOff x="6978976" y="3914331"/>
            <a:chExt cx="1542507" cy="507976"/>
          </a:xfrm>
        </p:grpSpPr>
        <p:sp>
          <p:nvSpPr>
            <p:cNvPr id="51" name="TextBox 165"/>
            <p:cNvSpPr txBox="1"/>
            <p:nvPr/>
          </p:nvSpPr>
          <p:spPr>
            <a:xfrm>
              <a:off x="6978977" y="3914331"/>
              <a:ext cx="1542506" cy="167987"/>
            </a:xfrm>
            <a:prstGeom prst="rect">
              <a:avLst/>
            </a:prstGeom>
            <a:noFill/>
          </p:spPr>
          <p:txBody>
            <a:bodyPr wrap="square" lIns="0" tIns="0" rIns="0" bIns="0" rtlCol="0" anchor="t">
              <a:spAutoFit/>
            </a:bodyPr>
            <a:lstStyle/>
            <a:p>
              <a:pPr fontAlgn="base">
                <a:lnSpc>
                  <a:spcPct val="120000"/>
                </a:lnSpc>
                <a:spcBef>
                  <a:spcPct val="0"/>
                </a:spcBef>
                <a:spcAft>
                  <a:spcPct val="0"/>
                </a:spcAft>
              </a:pPr>
              <a:r>
                <a:rPr lang="zh-CN" altLang="en-US" sz="140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TextBox 166"/>
            <p:cNvSpPr txBox="1"/>
            <p:nvPr/>
          </p:nvSpPr>
          <p:spPr>
            <a:xfrm>
              <a:off x="6978976" y="4107401"/>
              <a:ext cx="1542507" cy="314906"/>
            </a:xfrm>
            <a:prstGeom prst="rect">
              <a:avLst/>
            </a:prstGeom>
            <a:noFill/>
          </p:spPr>
          <p:txBody>
            <a:bodyPr wrap="square" lIns="0" tIns="0" rIns="0" bIns="0" rtlCol="0" anchor="t">
              <a:spAutoFit/>
            </a:bodyPr>
            <a:lstStyle/>
            <a:p>
              <a:pPr defTabSz="1285875" fontAlgn="base">
                <a:lnSpc>
                  <a:spcPct val="120000"/>
                </a:lnSpc>
                <a:spcBef>
                  <a:spcPct val="20000"/>
                </a:spcBef>
                <a:spcAft>
                  <a:spcPct val="0"/>
                </a:spcAft>
                <a:defRPr/>
              </a:pPr>
              <a:r>
                <a:rPr lang="en-US" altLang="zh-CN" sz="8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en-US" sz="800"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rPr>
                <a:t> </a:t>
              </a:r>
            </a:p>
          </p:txBody>
        </p:sp>
      </p:grpSp>
      <p:grpSp>
        <p:nvGrpSpPr>
          <p:cNvPr id="53" name="Group 167"/>
          <p:cNvGrpSpPr/>
          <p:nvPr/>
        </p:nvGrpSpPr>
        <p:grpSpPr>
          <a:xfrm>
            <a:off x="8519461" y="4128625"/>
            <a:ext cx="659525" cy="640643"/>
            <a:chOff x="6299532" y="4190009"/>
            <a:chExt cx="469021" cy="455593"/>
          </a:xfrm>
        </p:grpSpPr>
        <p:sp>
          <p:nvSpPr>
            <p:cNvPr id="54" name="Oval 168"/>
            <p:cNvSpPr>
              <a:spLocks noChangeAspect="1"/>
            </p:cNvSpPr>
            <p:nvPr/>
          </p:nvSpPr>
          <p:spPr>
            <a:xfrm>
              <a:off x="6299532" y="4190009"/>
              <a:ext cx="469021" cy="455593"/>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en-US" sz="80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5"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ysClr val="window" lastClr="FFFFFF"/>
            </a:solidFill>
            <a:ln w="9525">
              <a:noFill/>
              <a:round/>
            </a:ln>
          </p:spPr>
          <p:txBody>
            <a:bodyPr vert="horz" wrap="square" lIns="128580" tIns="64290" rIns="128580" bIns="64290"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8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6" name="Group 170"/>
          <p:cNvGrpSpPr/>
          <p:nvPr/>
        </p:nvGrpSpPr>
        <p:grpSpPr>
          <a:xfrm>
            <a:off x="5493111" y="2190221"/>
            <a:ext cx="659525" cy="640643"/>
            <a:chOff x="630683" y="3383511"/>
            <a:chExt cx="469021" cy="455593"/>
          </a:xfrm>
        </p:grpSpPr>
        <p:sp>
          <p:nvSpPr>
            <p:cNvPr id="57" name="Oval 171"/>
            <p:cNvSpPr>
              <a:spLocks noChangeAspect="1"/>
            </p:cNvSpPr>
            <p:nvPr/>
          </p:nvSpPr>
          <p:spPr>
            <a:xfrm>
              <a:off x="630683" y="3383511"/>
              <a:ext cx="469021" cy="455593"/>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en-US" sz="80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8" name="Freeform 117"/>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ysClr val="window" lastClr="FFFFFF"/>
            </a:solidFill>
            <a:ln w="9525">
              <a:noFill/>
              <a:round/>
            </a:ln>
          </p:spPr>
          <p:txBody>
            <a:bodyPr vert="horz" wrap="square" lIns="128580" tIns="64290" rIns="128580" bIns="64290"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8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9" name="Group 173"/>
          <p:cNvGrpSpPr/>
          <p:nvPr/>
        </p:nvGrpSpPr>
        <p:grpSpPr>
          <a:xfrm>
            <a:off x="5493111" y="4128625"/>
            <a:ext cx="659525" cy="640643"/>
            <a:chOff x="3428938" y="4190009"/>
            <a:chExt cx="469021" cy="455593"/>
          </a:xfrm>
        </p:grpSpPr>
        <p:sp>
          <p:nvSpPr>
            <p:cNvPr id="60" name="Oval 174"/>
            <p:cNvSpPr>
              <a:spLocks noChangeAspect="1"/>
            </p:cNvSpPr>
            <p:nvPr/>
          </p:nvSpPr>
          <p:spPr>
            <a:xfrm>
              <a:off x="3428938" y="4190009"/>
              <a:ext cx="469021" cy="455593"/>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en-US" sz="80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1"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ysClr val="window" lastClr="FFFFFF"/>
            </a:solidFill>
            <a:ln w="9525">
              <a:noFill/>
              <a:round/>
            </a:ln>
          </p:spPr>
          <p:txBody>
            <a:bodyPr vert="horz" wrap="square" lIns="128580" tIns="64290" rIns="128580" bIns="64290"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8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2" name="Group 176"/>
          <p:cNvGrpSpPr/>
          <p:nvPr/>
        </p:nvGrpSpPr>
        <p:grpSpPr>
          <a:xfrm>
            <a:off x="5493111" y="3142267"/>
            <a:ext cx="659525" cy="640643"/>
            <a:chOff x="6299532" y="3384456"/>
            <a:chExt cx="469021" cy="455593"/>
          </a:xfrm>
        </p:grpSpPr>
        <p:sp>
          <p:nvSpPr>
            <p:cNvPr id="63" name="Oval 177"/>
            <p:cNvSpPr>
              <a:spLocks noChangeAspect="1"/>
            </p:cNvSpPr>
            <p:nvPr/>
          </p:nvSpPr>
          <p:spPr>
            <a:xfrm>
              <a:off x="6299532" y="3384456"/>
              <a:ext cx="469021" cy="455593"/>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en-US" sz="80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4"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ysClr val="window" lastClr="FFFFFF"/>
            </a:solidFill>
            <a:ln w="9525">
              <a:noFill/>
              <a:round/>
            </a:ln>
          </p:spPr>
          <p:txBody>
            <a:bodyPr vert="horz" wrap="square" lIns="128580" tIns="64290" rIns="128580" bIns="64290"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8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5" name="Group 179"/>
          <p:cNvGrpSpPr/>
          <p:nvPr/>
        </p:nvGrpSpPr>
        <p:grpSpPr>
          <a:xfrm>
            <a:off x="8519461" y="3142267"/>
            <a:ext cx="659525" cy="640643"/>
            <a:chOff x="630683" y="4190009"/>
            <a:chExt cx="469021" cy="455593"/>
          </a:xfrm>
        </p:grpSpPr>
        <p:sp>
          <p:nvSpPr>
            <p:cNvPr id="66" name="Oval 180"/>
            <p:cNvSpPr>
              <a:spLocks noChangeAspect="1"/>
            </p:cNvSpPr>
            <p:nvPr/>
          </p:nvSpPr>
          <p:spPr>
            <a:xfrm>
              <a:off x="630683" y="4190009"/>
              <a:ext cx="469021" cy="455593"/>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en-US" sz="80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7"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ysClr val="window" lastClr="FFFFFF"/>
            </a:solidFill>
            <a:ln w="9525">
              <a:noFill/>
              <a:round/>
            </a:ln>
          </p:spPr>
          <p:txBody>
            <a:bodyPr vert="horz" wrap="square" lIns="128580" tIns="64290" rIns="128580" bIns="64290"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8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8" name="Group 182"/>
          <p:cNvGrpSpPr/>
          <p:nvPr/>
        </p:nvGrpSpPr>
        <p:grpSpPr>
          <a:xfrm>
            <a:off x="8519461" y="2190221"/>
            <a:ext cx="659525" cy="640643"/>
            <a:chOff x="3425803" y="3384456"/>
            <a:chExt cx="469021" cy="455593"/>
          </a:xfrm>
        </p:grpSpPr>
        <p:sp>
          <p:nvSpPr>
            <p:cNvPr id="69" name="Oval 183"/>
            <p:cNvSpPr>
              <a:spLocks noChangeAspect="1"/>
            </p:cNvSpPr>
            <p:nvPr/>
          </p:nvSpPr>
          <p:spPr>
            <a:xfrm>
              <a:off x="3425803" y="3384456"/>
              <a:ext cx="469021" cy="455593"/>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en-US" sz="80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0" name="Freeform 5"/>
            <p:cNvSpPr>
              <a:spLocks noEditPoints="1"/>
            </p:cNvSpPr>
            <p:nvPr/>
          </p:nvSpPr>
          <p:spPr bwMode="auto">
            <a:xfrm>
              <a:off x="3520613" y="347134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ysClr val="window" lastClr="FFFFFF"/>
            </a:solidFill>
            <a:ln w="9525">
              <a:noFill/>
              <a:round/>
            </a:ln>
          </p:spPr>
          <p:txBody>
            <a:bodyPr vert="horz" wrap="square" lIns="128580" tIns="64290" rIns="128580" bIns="64290"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8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71" name="Footer Text"/>
          <p:cNvSpPr txBox="1"/>
          <p:nvPr/>
        </p:nvSpPr>
        <p:spPr>
          <a:xfrm>
            <a:off x="818144" y="5556730"/>
            <a:ext cx="10911745" cy="353430"/>
          </a:xfrm>
          <a:prstGeom prst="rect">
            <a:avLst/>
          </a:prstGeom>
          <a:noFill/>
        </p:spPr>
        <p:txBody>
          <a:bodyPr wrap="square" lIns="0" tIns="0" rIns="0" bIns="0" rtlCol="0">
            <a:spAutoFit/>
          </a:bodyPr>
          <a:lstStyle/>
          <a:p>
            <a:pPr fontAlgn="base">
              <a:lnSpc>
                <a:spcPct val="120000"/>
              </a:lnSpc>
              <a:spcBef>
                <a:spcPct val="0"/>
              </a:spcBef>
              <a:spcAft>
                <a:spcPct val="0"/>
              </a:spcAft>
            </a:pPr>
            <a:r>
              <a:rPr lang="en-US" altLang="zh-CN" sz="10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1000" dirty="0" err="1">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10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r>
              <a:rPr lang="zh-CN" altLang="en-US" sz="10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1000"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72" name="Straight Line buttom"/>
          <p:cNvCxnSpPr/>
          <p:nvPr/>
        </p:nvCxnSpPr>
        <p:spPr>
          <a:xfrm>
            <a:off x="809343" y="5369071"/>
            <a:ext cx="10929338" cy="0"/>
          </a:xfrm>
          <a:prstGeom prst="line">
            <a:avLst/>
          </a:prstGeom>
          <a:noFill/>
          <a:ln w="19050" cap="flat" cmpd="sng" algn="ctr">
            <a:solidFill>
              <a:sysClr val="windowText" lastClr="000000">
                <a:lumMod val="75000"/>
                <a:lumOff val="25000"/>
              </a:sysClr>
            </a:solidFill>
            <a:prstDash val="sysDot"/>
            <a:miter lim="800000"/>
            <a:headEnd type="none"/>
            <a:tailEnd type="none"/>
          </a:ln>
          <a:effectLst/>
        </p:spPr>
      </p:cxnSp>
    </p:spTree>
  </p:cSld>
  <p:clrMapOvr>
    <a:masterClrMapping/>
  </p:clrMapOvr>
  <mc:AlternateContent xmlns:mc="http://schemas.openxmlformats.org/markup-compatibility/2006" xmlns:p14="http://schemas.microsoft.com/office/powerpoint/2010/main">
    <mc:Choice Requires="p14">
      <p:transition spd="slow" p14:dur="1500" advTm="0">
        <p14:switch dir="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46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46000">
                                          <p:cBhvr additive="base">
                                            <p:cTn id="7" dur="750" fill="hold"/>
                                            <p:tgtEl>
                                              <p:spTgt spid="13"/>
                                            </p:tgtEl>
                                            <p:attrNameLst>
                                              <p:attrName>ppt_x</p:attrName>
                                            </p:attrNameLst>
                                          </p:cBhvr>
                                          <p:tavLst>
                                            <p:tav tm="0">
                                              <p:val>
                                                <p:strVal val="0-#ppt_w/2"/>
                                              </p:val>
                                            </p:tav>
                                            <p:tav tm="100000">
                                              <p:val>
                                                <p:strVal val="#ppt_x"/>
                                              </p:val>
                                            </p:tav>
                                          </p:tavLst>
                                        </p:anim>
                                        <p:anim calcmode="lin" valueType="num" p14:bounceEnd="46000">
                                          <p:cBhvr additive="base">
                                            <p:cTn id="8" dur="75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trips(downRight)">
                                          <p:cBhvr>
                                            <p:cTn id="17" dur="500"/>
                                            <p:tgtEl>
                                              <p:spTgt spid="7"/>
                                            </p:tgtEl>
                                          </p:cBhvr>
                                        </p:animEffect>
                                      </p:childTnLst>
                                    </p:cTn>
                                  </p:par>
                                </p:childTnLst>
                              </p:cTn>
                            </p:par>
                            <p:par>
                              <p:cTn id="18" fill="hold">
                                <p:stCondLst>
                                  <p:cond delay="500"/>
                                </p:stCondLst>
                                <p:childTnLst>
                                  <p:par>
                                    <p:cTn id="19" presetID="12" presetClass="entr" presetSubtype="4"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lide(fromBottom)">
                                          <p:cBhvr>
                                            <p:cTn id="21" dur="750"/>
                                            <p:tgtEl>
                                              <p:spTgt spid="8"/>
                                            </p:tgtEl>
                                          </p:cBhvr>
                                        </p:animEffect>
                                      </p:childTnLst>
                                    </p:cTn>
                                  </p:par>
                                  <p:par>
                                    <p:cTn id="22" presetID="12" presetClass="entr" presetSubtype="4" fill="hold" nodeType="withEffect">
                                      <p:stCondLst>
                                        <p:cond delay="250"/>
                                      </p:stCondLst>
                                      <p:childTnLst>
                                        <p:set>
                                          <p:cBhvr>
                                            <p:cTn id="23" dur="1" fill="hold">
                                              <p:stCondLst>
                                                <p:cond delay="0"/>
                                              </p:stCondLst>
                                            </p:cTn>
                                            <p:tgtEl>
                                              <p:spTgt spid="11"/>
                                            </p:tgtEl>
                                            <p:attrNameLst>
                                              <p:attrName>style.visibility</p:attrName>
                                            </p:attrNameLst>
                                          </p:cBhvr>
                                          <p:to>
                                            <p:strVal val="visible"/>
                                          </p:to>
                                        </p:set>
                                        <p:animEffect transition="in" filter="slide(fromBottom)">
                                          <p:cBhvr>
                                            <p:cTn id="24" dur="750"/>
                                            <p:tgtEl>
                                              <p:spTgt spid="11"/>
                                            </p:tgtEl>
                                          </p:cBhvr>
                                        </p:animEffect>
                                      </p:childTnLst>
                                    </p:cTn>
                                  </p:par>
                                  <p:par>
                                    <p:cTn id="25" presetID="12" presetClass="entr" presetSubtype="4" fill="hold" nodeType="withEffect">
                                      <p:stCondLst>
                                        <p:cond delay="500"/>
                                      </p:stCondLst>
                                      <p:childTnLst>
                                        <p:set>
                                          <p:cBhvr>
                                            <p:cTn id="26" dur="1" fill="hold">
                                              <p:stCondLst>
                                                <p:cond delay="0"/>
                                              </p:stCondLst>
                                            </p:cTn>
                                            <p:tgtEl>
                                              <p:spTgt spid="17"/>
                                            </p:tgtEl>
                                            <p:attrNameLst>
                                              <p:attrName>style.visibility</p:attrName>
                                            </p:attrNameLst>
                                          </p:cBhvr>
                                          <p:to>
                                            <p:strVal val="visible"/>
                                          </p:to>
                                        </p:set>
                                        <p:animEffect transition="in" filter="slide(fromBottom)">
                                          <p:cBhvr>
                                            <p:cTn id="27" dur="750"/>
                                            <p:tgtEl>
                                              <p:spTgt spid="17"/>
                                            </p:tgtEl>
                                          </p:cBhvr>
                                        </p:animEffect>
                                      </p:childTnLst>
                                    </p:cTn>
                                  </p:par>
                                  <p:par>
                                    <p:cTn id="28" presetID="12" presetClass="entr" presetSubtype="4" fill="hold" nodeType="withEffect">
                                      <p:stCondLst>
                                        <p:cond delay="750"/>
                                      </p:stCondLst>
                                      <p:childTnLst>
                                        <p:set>
                                          <p:cBhvr>
                                            <p:cTn id="29" dur="1" fill="hold">
                                              <p:stCondLst>
                                                <p:cond delay="0"/>
                                              </p:stCondLst>
                                            </p:cTn>
                                            <p:tgtEl>
                                              <p:spTgt spid="20"/>
                                            </p:tgtEl>
                                            <p:attrNameLst>
                                              <p:attrName>style.visibility</p:attrName>
                                            </p:attrNameLst>
                                          </p:cBhvr>
                                          <p:to>
                                            <p:strVal val="visible"/>
                                          </p:to>
                                        </p:set>
                                        <p:animEffect transition="in" filter="slide(fromBottom)">
                                          <p:cBhvr>
                                            <p:cTn id="30" dur="750"/>
                                            <p:tgtEl>
                                              <p:spTgt spid="20"/>
                                            </p:tgtEl>
                                          </p:cBhvr>
                                        </p:animEffect>
                                      </p:childTnLst>
                                    </p:cTn>
                                  </p:par>
                                  <p:par>
                                    <p:cTn id="31" presetID="12" presetClass="entr" presetSubtype="4" fill="hold" nodeType="withEffect">
                                      <p:stCondLst>
                                        <p:cond delay="1000"/>
                                      </p:stCondLst>
                                      <p:childTnLst>
                                        <p:set>
                                          <p:cBhvr>
                                            <p:cTn id="32" dur="1" fill="hold">
                                              <p:stCondLst>
                                                <p:cond delay="0"/>
                                              </p:stCondLst>
                                            </p:cTn>
                                            <p:tgtEl>
                                              <p:spTgt spid="23"/>
                                            </p:tgtEl>
                                            <p:attrNameLst>
                                              <p:attrName>style.visibility</p:attrName>
                                            </p:attrNameLst>
                                          </p:cBhvr>
                                          <p:to>
                                            <p:strVal val="visible"/>
                                          </p:to>
                                        </p:set>
                                        <p:animEffect transition="in" filter="slide(fromBottom)">
                                          <p:cBhvr>
                                            <p:cTn id="33" dur="750"/>
                                            <p:tgtEl>
                                              <p:spTgt spid="23"/>
                                            </p:tgtEl>
                                          </p:cBhvr>
                                        </p:animEffect>
                                      </p:childTnLst>
                                    </p:cTn>
                                  </p:par>
                                  <p:par>
                                    <p:cTn id="34" presetID="12" presetClass="entr" presetSubtype="4" fill="hold" nodeType="withEffect">
                                      <p:stCondLst>
                                        <p:cond delay="1250"/>
                                      </p:stCondLst>
                                      <p:childTnLst>
                                        <p:set>
                                          <p:cBhvr>
                                            <p:cTn id="35" dur="1" fill="hold">
                                              <p:stCondLst>
                                                <p:cond delay="0"/>
                                              </p:stCondLst>
                                            </p:cTn>
                                            <p:tgtEl>
                                              <p:spTgt spid="26"/>
                                            </p:tgtEl>
                                            <p:attrNameLst>
                                              <p:attrName>style.visibility</p:attrName>
                                            </p:attrNameLst>
                                          </p:cBhvr>
                                          <p:to>
                                            <p:strVal val="visible"/>
                                          </p:to>
                                        </p:set>
                                        <p:animEffect transition="in" filter="slide(fromBottom)">
                                          <p:cBhvr>
                                            <p:cTn id="36" dur="750"/>
                                            <p:tgtEl>
                                              <p:spTgt spid="2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1000"/>
                                            <p:tgtEl>
                                              <p:spTgt spid="29"/>
                                            </p:tgtEl>
                                          </p:cBhvr>
                                        </p:animEffect>
                                      </p:childTnLst>
                                    </p:cTn>
                                  </p:par>
                                  <p:par>
                                    <p:cTn id="40" presetID="10" presetClass="entr" presetSubtype="0" fill="hold" grpId="0" nodeType="withEffect">
                                      <p:stCondLst>
                                        <p:cond delay="25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childTnLst>
                                    </p:cTn>
                                  </p:par>
                                  <p:par>
                                    <p:cTn id="43" presetID="10" presetClass="entr" presetSubtype="0" fill="hold" grpId="0" nodeType="withEffect">
                                      <p:stCondLst>
                                        <p:cond delay="50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1000"/>
                                            <p:tgtEl>
                                              <p:spTgt spid="31"/>
                                            </p:tgtEl>
                                          </p:cBhvr>
                                        </p:animEffect>
                                      </p:childTnLst>
                                    </p:cTn>
                                  </p:par>
                                  <p:par>
                                    <p:cTn id="46" presetID="10" presetClass="entr" presetSubtype="0" fill="hold" grpId="0" nodeType="withEffect">
                                      <p:stCondLst>
                                        <p:cond delay="75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1000"/>
                                            <p:tgtEl>
                                              <p:spTgt spid="32"/>
                                            </p:tgtEl>
                                          </p:cBhvr>
                                        </p:animEffect>
                                      </p:childTnLst>
                                    </p:cTn>
                                  </p:par>
                                  <p:par>
                                    <p:cTn id="49" presetID="10" presetClass="entr" presetSubtype="0" fill="hold" grpId="0" nodeType="withEffect">
                                      <p:stCondLst>
                                        <p:cond delay="100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childTnLst>
                                    </p:cTn>
                                  </p:par>
                                  <p:par>
                                    <p:cTn id="52" presetID="10" presetClass="entr" presetSubtype="0" fill="hold" grpId="0" nodeType="withEffect">
                                      <p:stCondLst>
                                        <p:cond delay="125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1000"/>
                                            <p:tgtEl>
                                              <p:spTgt spid="34"/>
                                            </p:tgtEl>
                                          </p:cBhvr>
                                        </p:animEffect>
                                      </p:childTnLst>
                                    </p:cTn>
                                  </p:par>
                                </p:childTnLst>
                              </p:cTn>
                            </p:par>
                            <p:par>
                              <p:cTn id="55" fill="hold">
                                <p:stCondLst>
                                  <p:cond delay="1500"/>
                                </p:stCondLst>
                                <p:childTnLst>
                                  <p:par>
                                    <p:cTn id="56" presetID="53" presetClass="entr" presetSubtype="16" fill="hold" nodeType="afterEffect">
                                      <p:stCondLst>
                                        <p:cond delay="0"/>
                                      </p:stCondLst>
                                      <p:childTnLst>
                                        <p:set>
                                          <p:cBhvr>
                                            <p:cTn id="57" dur="1" fill="hold">
                                              <p:stCondLst>
                                                <p:cond delay="0"/>
                                              </p:stCondLst>
                                            </p:cTn>
                                            <p:tgtEl>
                                              <p:spTgt spid="56"/>
                                            </p:tgtEl>
                                            <p:attrNameLst>
                                              <p:attrName>style.visibility</p:attrName>
                                            </p:attrNameLst>
                                          </p:cBhvr>
                                          <p:to>
                                            <p:strVal val="visible"/>
                                          </p:to>
                                        </p:set>
                                        <p:anim calcmode="lin" valueType="num">
                                          <p:cBhvr>
                                            <p:cTn id="58" dur="500" fill="hold"/>
                                            <p:tgtEl>
                                              <p:spTgt spid="56"/>
                                            </p:tgtEl>
                                            <p:attrNameLst>
                                              <p:attrName>ppt_w</p:attrName>
                                            </p:attrNameLst>
                                          </p:cBhvr>
                                          <p:tavLst>
                                            <p:tav tm="0">
                                              <p:val>
                                                <p:fltVal val="0"/>
                                              </p:val>
                                            </p:tav>
                                            <p:tav tm="100000">
                                              <p:val>
                                                <p:strVal val="#ppt_w"/>
                                              </p:val>
                                            </p:tav>
                                          </p:tavLst>
                                        </p:anim>
                                        <p:anim calcmode="lin" valueType="num">
                                          <p:cBhvr>
                                            <p:cTn id="59" dur="500" fill="hold"/>
                                            <p:tgtEl>
                                              <p:spTgt spid="56"/>
                                            </p:tgtEl>
                                            <p:attrNameLst>
                                              <p:attrName>ppt_h</p:attrName>
                                            </p:attrNameLst>
                                          </p:cBhvr>
                                          <p:tavLst>
                                            <p:tav tm="0">
                                              <p:val>
                                                <p:fltVal val="0"/>
                                              </p:val>
                                            </p:tav>
                                            <p:tav tm="100000">
                                              <p:val>
                                                <p:strVal val="#ppt_h"/>
                                              </p:val>
                                            </p:tav>
                                          </p:tavLst>
                                        </p:anim>
                                        <p:animEffect transition="in" filter="fade">
                                          <p:cBhvr>
                                            <p:cTn id="60" dur="500"/>
                                            <p:tgtEl>
                                              <p:spTgt spid="56"/>
                                            </p:tgtEl>
                                          </p:cBhvr>
                                        </p:animEffect>
                                      </p:childTnLst>
                                    </p:cTn>
                                  </p:par>
                                  <p:par>
                                    <p:cTn id="61" presetID="2" presetClass="entr" presetSubtype="4" decel="72000" fill="hold" nodeType="with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additive="base">
                                            <p:cTn id="63" dur="1000" fill="hold"/>
                                            <p:tgtEl>
                                              <p:spTgt spid="35"/>
                                            </p:tgtEl>
                                            <p:attrNameLst>
                                              <p:attrName>ppt_x</p:attrName>
                                            </p:attrNameLst>
                                          </p:cBhvr>
                                          <p:tavLst>
                                            <p:tav tm="0">
                                              <p:val>
                                                <p:strVal val="#ppt_x"/>
                                              </p:val>
                                            </p:tav>
                                            <p:tav tm="100000">
                                              <p:val>
                                                <p:strVal val="#ppt_x"/>
                                              </p:val>
                                            </p:tav>
                                          </p:tavLst>
                                        </p:anim>
                                        <p:anim calcmode="lin" valueType="num">
                                          <p:cBhvr additive="base">
                                            <p:cTn id="64" dur="10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nodeType="clickEffect">
                                      <p:stCondLst>
                                        <p:cond delay="0"/>
                                      </p:stCondLst>
                                      <p:childTnLst>
                                        <p:set>
                                          <p:cBhvr>
                                            <p:cTn id="68" dur="1" fill="hold">
                                              <p:stCondLst>
                                                <p:cond delay="0"/>
                                              </p:stCondLst>
                                            </p:cTn>
                                            <p:tgtEl>
                                              <p:spTgt spid="68"/>
                                            </p:tgtEl>
                                            <p:attrNameLst>
                                              <p:attrName>style.visibility</p:attrName>
                                            </p:attrNameLst>
                                          </p:cBhvr>
                                          <p:to>
                                            <p:strVal val="visible"/>
                                          </p:to>
                                        </p:set>
                                        <p:anim calcmode="lin" valueType="num">
                                          <p:cBhvr>
                                            <p:cTn id="69" dur="500" fill="hold"/>
                                            <p:tgtEl>
                                              <p:spTgt spid="68"/>
                                            </p:tgtEl>
                                            <p:attrNameLst>
                                              <p:attrName>ppt_w</p:attrName>
                                            </p:attrNameLst>
                                          </p:cBhvr>
                                          <p:tavLst>
                                            <p:tav tm="0">
                                              <p:val>
                                                <p:fltVal val="0"/>
                                              </p:val>
                                            </p:tav>
                                            <p:tav tm="100000">
                                              <p:val>
                                                <p:strVal val="#ppt_w"/>
                                              </p:val>
                                            </p:tav>
                                          </p:tavLst>
                                        </p:anim>
                                        <p:anim calcmode="lin" valueType="num">
                                          <p:cBhvr>
                                            <p:cTn id="70" dur="500" fill="hold"/>
                                            <p:tgtEl>
                                              <p:spTgt spid="68"/>
                                            </p:tgtEl>
                                            <p:attrNameLst>
                                              <p:attrName>ppt_h</p:attrName>
                                            </p:attrNameLst>
                                          </p:cBhvr>
                                          <p:tavLst>
                                            <p:tav tm="0">
                                              <p:val>
                                                <p:fltVal val="0"/>
                                              </p:val>
                                            </p:tav>
                                            <p:tav tm="100000">
                                              <p:val>
                                                <p:strVal val="#ppt_h"/>
                                              </p:val>
                                            </p:tav>
                                          </p:tavLst>
                                        </p:anim>
                                        <p:animEffect transition="in" filter="fade">
                                          <p:cBhvr>
                                            <p:cTn id="71" dur="500"/>
                                            <p:tgtEl>
                                              <p:spTgt spid="68"/>
                                            </p:tgtEl>
                                          </p:cBhvr>
                                        </p:animEffect>
                                      </p:childTnLst>
                                    </p:cTn>
                                  </p:par>
                                  <p:par>
                                    <p:cTn id="72" presetID="2" presetClass="entr" presetSubtype="4" decel="72000" fill="hold" nodeType="with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additive="base">
                                            <p:cTn id="74" dur="1000" fill="hold"/>
                                            <p:tgtEl>
                                              <p:spTgt spid="38"/>
                                            </p:tgtEl>
                                            <p:attrNameLst>
                                              <p:attrName>ppt_x</p:attrName>
                                            </p:attrNameLst>
                                          </p:cBhvr>
                                          <p:tavLst>
                                            <p:tav tm="0">
                                              <p:val>
                                                <p:strVal val="#ppt_x"/>
                                              </p:val>
                                            </p:tav>
                                            <p:tav tm="100000">
                                              <p:val>
                                                <p:strVal val="#ppt_x"/>
                                              </p:val>
                                            </p:tav>
                                          </p:tavLst>
                                        </p:anim>
                                        <p:anim calcmode="lin" valueType="num">
                                          <p:cBhvr additive="base">
                                            <p:cTn id="75" dur="10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nodeType="clickEffect">
                                      <p:stCondLst>
                                        <p:cond delay="0"/>
                                      </p:stCondLst>
                                      <p:childTnLst>
                                        <p:set>
                                          <p:cBhvr>
                                            <p:cTn id="79" dur="1" fill="hold">
                                              <p:stCondLst>
                                                <p:cond delay="0"/>
                                              </p:stCondLst>
                                            </p:cTn>
                                            <p:tgtEl>
                                              <p:spTgt spid="62"/>
                                            </p:tgtEl>
                                            <p:attrNameLst>
                                              <p:attrName>style.visibility</p:attrName>
                                            </p:attrNameLst>
                                          </p:cBhvr>
                                          <p:to>
                                            <p:strVal val="visible"/>
                                          </p:to>
                                        </p:set>
                                        <p:anim calcmode="lin" valueType="num">
                                          <p:cBhvr>
                                            <p:cTn id="80" dur="500" fill="hold"/>
                                            <p:tgtEl>
                                              <p:spTgt spid="62"/>
                                            </p:tgtEl>
                                            <p:attrNameLst>
                                              <p:attrName>ppt_w</p:attrName>
                                            </p:attrNameLst>
                                          </p:cBhvr>
                                          <p:tavLst>
                                            <p:tav tm="0">
                                              <p:val>
                                                <p:fltVal val="0"/>
                                              </p:val>
                                            </p:tav>
                                            <p:tav tm="100000">
                                              <p:val>
                                                <p:strVal val="#ppt_w"/>
                                              </p:val>
                                            </p:tav>
                                          </p:tavLst>
                                        </p:anim>
                                        <p:anim calcmode="lin" valueType="num">
                                          <p:cBhvr>
                                            <p:cTn id="81" dur="500" fill="hold"/>
                                            <p:tgtEl>
                                              <p:spTgt spid="62"/>
                                            </p:tgtEl>
                                            <p:attrNameLst>
                                              <p:attrName>ppt_h</p:attrName>
                                            </p:attrNameLst>
                                          </p:cBhvr>
                                          <p:tavLst>
                                            <p:tav tm="0">
                                              <p:val>
                                                <p:fltVal val="0"/>
                                              </p:val>
                                            </p:tav>
                                            <p:tav tm="100000">
                                              <p:val>
                                                <p:strVal val="#ppt_h"/>
                                              </p:val>
                                            </p:tav>
                                          </p:tavLst>
                                        </p:anim>
                                        <p:animEffect transition="in" filter="fade">
                                          <p:cBhvr>
                                            <p:cTn id="82" dur="500"/>
                                            <p:tgtEl>
                                              <p:spTgt spid="62"/>
                                            </p:tgtEl>
                                          </p:cBhvr>
                                        </p:animEffect>
                                      </p:childTnLst>
                                    </p:cTn>
                                  </p:par>
                                  <p:par>
                                    <p:cTn id="83" presetID="2" presetClass="entr" presetSubtype="4" decel="72000" fill="hold" nodeType="with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additive="base">
                                            <p:cTn id="85" dur="1000" fill="hold"/>
                                            <p:tgtEl>
                                              <p:spTgt spid="41"/>
                                            </p:tgtEl>
                                            <p:attrNameLst>
                                              <p:attrName>ppt_x</p:attrName>
                                            </p:attrNameLst>
                                          </p:cBhvr>
                                          <p:tavLst>
                                            <p:tav tm="0">
                                              <p:val>
                                                <p:strVal val="#ppt_x"/>
                                              </p:val>
                                            </p:tav>
                                            <p:tav tm="100000">
                                              <p:val>
                                                <p:strVal val="#ppt_x"/>
                                              </p:val>
                                            </p:tav>
                                          </p:tavLst>
                                        </p:anim>
                                        <p:anim calcmode="lin" valueType="num">
                                          <p:cBhvr additive="base">
                                            <p:cTn id="86" dur="10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nodeType="clickEffect">
                                      <p:stCondLst>
                                        <p:cond delay="0"/>
                                      </p:stCondLst>
                                      <p:childTnLst>
                                        <p:set>
                                          <p:cBhvr>
                                            <p:cTn id="90" dur="1" fill="hold">
                                              <p:stCondLst>
                                                <p:cond delay="0"/>
                                              </p:stCondLst>
                                            </p:cTn>
                                            <p:tgtEl>
                                              <p:spTgt spid="65"/>
                                            </p:tgtEl>
                                            <p:attrNameLst>
                                              <p:attrName>style.visibility</p:attrName>
                                            </p:attrNameLst>
                                          </p:cBhvr>
                                          <p:to>
                                            <p:strVal val="visible"/>
                                          </p:to>
                                        </p:set>
                                        <p:anim calcmode="lin" valueType="num">
                                          <p:cBhvr>
                                            <p:cTn id="91" dur="500" fill="hold"/>
                                            <p:tgtEl>
                                              <p:spTgt spid="65"/>
                                            </p:tgtEl>
                                            <p:attrNameLst>
                                              <p:attrName>ppt_w</p:attrName>
                                            </p:attrNameLst>
                                          </p:cBhvr>
                                          <p:tavLst>
                                            <p:tav tm="0">
                                              <p:val>
                                                <p:fltVal val="0"/>
                                              </p:val>
                                            </p:tav>
                                            <p:tav tm="100000">
                                              <p:val>
                                                <p:strVal val="#ppt_w"/>
                                              </p:val>
                                            </p:tav>
                                          </p:tavLst>
                                        </p:anim>
                                        <p:anim calcmode="lin" valueType="num">
                                          <p:cBhvr>
                                            <p:cTn id="92" dur="500" fill="hold"/>
                                            <p:tgtEl>
                                              <p:spTgt spid="65"/>
                                            </p:tgtEl>
                                            <p:attrNameLst>
                                              <p:attrName>ppt_h</p:attrName>
                                            </p:attrNameLst>
                                          </p:cBhvr>
                                          <p:tavLst>
                                            <p:tav tm="0">
                                              <p:val>
                                                <p:fltVal val="0"/>
                                              </p:val>
                                            </p:tav>
                                            <p:tav tm="100000">
                                              <p:val>
                                                <p:strVal val="#ppt_h"/>
                                              </p:val>
                                            </p:tav>
                                          </p:tavLst>
                                        </p:anim>
                                        <p:animEffect transition="in" filter="fade">
                                          <p:cBhvr>
                                            <p:cTn id="93" dur="500"/>
                                            <p:tgtEl>
                                              <p:spTgt spid="65"/>
                                            </p:tgtEl>
                                          </p:cBhvr>
                                        </p:animEffect>
                                      </p:childTnLst>
                                    </p:cTn>
                                  </p:par>
                                  <p:par>
                                    <p:cTn id="94" presetID="2" presetClass="entr" presetSubtype="4" decel="72000" fill="hold" nodeType="withEffect">
                                      <p:stCondLst>
                                        <p:cond delay="0"/>
                                      </p:stCondLst>
                                      <p:childTnLst>
                                        <p:set>
                                          <p:cBhvr>
                                            <p:cTn id="95" dur="1" fill="hold">
                                              <p:stCondLst>
                                                <p:cond delay="0"/>
                                              </p:stCondLst>
                                            </p:cTn>
                                            <p:tgtEl>
                                              <p:spTgt spid="44"/>
                                            </p:tgtEl>
                                            <p:attrNameLst>
                                              <p:attrName>style.visibility</p:attrName>
                                            </p:attrNameLst>
                                          </p:cBhvr>
                                          <p:to>
                                            <p:strVal val="visible"/>
                                          </p:to>
                                        </p:set>
                                        <p:anim calcmode="lin" valueType="num">
                                          <p:cBhvr additive="base">
                                            <p:cTn id="96" dur="1000" fill="hold"/>
                                            <p:tgtEl>
                                              <p:spTgt spid="44"/>
                                            </p:tgtEl>
                                            <p:attrNameLst>
                                              <p:attrName>ppt_x</p:attrName>
                                            </p:attrNameLst>
                                          </p:cBhvr>
                                          <p:tavLst>
                                            <p:tav tm="0">
                                              <p:val>
                                                <p:strVal val="#ppt_x"/>
                                              </p:val>
                                            </p:tav>
                                            <p:tav tm="100000">
                                              <p:val>
                                                <p:strVal val="#ppt_x"/>
                                              </p:val>
                                            </p:tav>
                                          </p:tavLst>
                                        </p:anim>
                                        <p:anim calcmode="lin" valueType="num">
                                          <p:cBhvr additive="base">
                                            <p:cTn id="97" dur="10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nodeType="clickEffect">
                                      <p:stCondLst>
                                        <p:cond delay="0"/>
                                      </p:stCondLst>
                                      <p:childTnLst>
                                        <p:set>
                                          <p:cBhvr>
                                            <p:cTn id="101" dur="1" fill="hold">
                                              <p:stCondLst>
                                                <p:cond delay="0"/>
                                              </p:stCondLst>
                                            </p:cTn>
                                            <p:tgtEl>
                                              <p:spTgt spid="59"/>
                                            </p:tgtEl>
                                            <p:attrNameLst>
                                              <p:attrName>style.visibility</p:attrName>
                                            </p:attrNameLst>
                                          </p:cBhvr>
                                          <p:to>
                                            <p:strVal val="visible"/>
                                          </p:to>
                                        </p:set>
                                        <p:anim calcmode="lin" valueType="num">
                                          <p:cBhvr>
                                            <p:cTn id="102" dur="500" fill="hold"/>
                                            <p:tgtEl>
                                              <p:spTgt spid="59"/>
                                            </p:tgtEl>
                                            <p:attrNameLst>
                                              <p:attrName>ppt_w</p:attrName>
                                            </p:attrNameLst>
                                          </p:cBhvr>
                                          <p:tavLst>
                                            <p:tav tm="0">
                                              <p:val>
                                                <p:fltVal val="0"/>
                                              </p:val>
                                            </p:tav>
                                            <p:tav tm="100000">
                                              <p:val>
                                                <p:strVal val="#ppt_w"/>
                                              </p:val>
                                            </p:tav>
                                          </p:tavLst>
                                        </p:anim>
                                        <p:anim calcmode="lin" valueType="num">
                                          <p:cBhvr>
                                            <p:cTn id="103" dur="500" fill="hold"/>
                                            <p:tgtEl>
                                              <p:spTgt spid="59"/>
                                            </p:tgtEl>
                                            <p:attrNameLst>
                                              <p:attrName>ppt_h</p:attrName>
                                            </p:attrNameLst>
                                          </p:cBhvr>
                                          <p:tavLst>
                                            <p:tav tm="0">
                                              <p:val>
                                                <p:fltVal val="0"/>
                                              </p:val>
                                            </p:tav>
                                            <p:tav tm="100000">
                                              <p:val>
                                                <p:strVal val="#ppt_h"/>
                                              </p:val>
                                            </p:tav>
                                          </p:tavLst>
                                        </p:anim>
                                        <p:animEffect transition="in" filter="fade">
                                          <p:cBhvr>
                                            <p:cTn id="104" dur="500"/>
                                            <p:tgtEl>
                                              <p:spTgt spid="59"/>
                                            </p:tgtEl>
                                          </p:cBhvr>
                                        </p:animEffect>
                                      </p:childTnLst>
                                    </p:cTn>
                                  </p:par>
                                  <p:par>
                                    <p:cTn id="105" presetID="2" presetClass="entr" presetSubtype="4" decel="72000" fill="hold" nodeType="with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additive="base">
                                            <p:cTn id="107" dur="1000" fill="hold"/>
                                            <p:tgtEl>
                                              <p:spTgt spid="47"/>
                                            </p:tgtEl>
                                            <p:attrNameLst>
                                              <p:attrName>ppt_x</p:attrName>
                                            </p:attrNameLst>
                                          </p:cBhvr>
                                          <p:tavLst>
                                            <p:tav tm="0">
                                              <p:val>
                                                <p:strVal val="#ppt_x"/>
                                              </p:val>
                                            </p:tav>
                                            <p:tav tm="100000">
                                              <p:val>
                                                <p:strVal val="#ppt_x"/>
                                              </p:val>
                                            </p:tav>
                                          </p:tavLst>
                                        </p:anim>
                                        <p:anim calcmode="lin" valueType="num">
                                          <p:cBhvr additive="base">
                                            <p:cTn id="108" dur="10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nodeType="clickEffect">
                                      <p:stCondLst>
                                        <p:cond delay="0"/>
                                      </p:stCondLst>
                                      <p:childTnLst>
                                        <p:set>
                                          <p:cBhvr>
                                            <p:cTn id="112" dur="1" fill="hold">
                                              <p:stCondLst>
                                                <p:cond delay="0"/>
                                              </p:stCondLst>
                                            </p:cTn>
                                            <p:tgtEl>
                                              <p:spTgt spid="53"/>
                                            </p:tgtEl>
                                            <p:attrNameLst>
                                              <p:attrName>style.visibility</p:attrName>
                                            </p:attrNameLst>
                                          </p:cBhvr>
                                          <p:to>
                                            <p:strVal val="visible"/>
                                          </p:to>
                                        </p:set>
                                        <p:anim calcmode="lin" valueType="num">
                                          <p:cBhvr>
                                            <p:cTn id="113" dur="500" fill="hold"/>
                                            <p:tgtEl>
                                              <p:spTgt spid="53"/>
                                            </p:tgtEl>
                                            <p:attrNameLst>
                                              <p:attrName>ppt_w</p:attrName>
                                            </p:attrNameLst>
                                          </p:cBhvr>
                                          <p:tavLst>
                                            <p:tav tm="0">
                                              <p:val>
                                                <p:fltVal val="0"/>
                                              </p:val>
                                            </p:tav>
                                            <p:tav tm="100000">
                                              <p:val>
                                                <p:strVal val="#ppt_w"/>
                                              </p:val>
                                            </p:tav>
                                          </p:tavLst>
                                        </p:anim>
                                        <p:anim calcmode="lin" valueType="num">
                                          <p:cBhvr>
                                            <p:cTn id="114" dur="500" fill="hold"/>
                                            <p:tgtEl>
                                              <p:spTgt spid="53"/>
                                            </p:tgtEl>
                                            <p:attrNameLst>
                                              <p:attrName>ppt_h</p:attrName>
                                            </p:attrNameLst>
                                          </p:cBhvr>
                                          <p:tavLst>
                                            <p:tav tm="0">
                                              <p:val>
                                                <p:fltVal val="0"/>
                                              </p:val>
                                            </p:tav>
                                            <p:tav tm="100000">
                                              <p:val>
                                                <p:strVal val="#ppt_h"/>
                                              </p:val>
                                            </p:tav>
                                          </p:tavLst>
                                        </p:anim>
                                        <p:animEffect transition="in" filter="fade">
                                          <p:cBhvr>
                                            <p:cTn id="115" dur="500"/>
                                            <p:tgtEl>
                                              <p:spTgt spid="53"/>
                                            </p:tgtEl>
                                          </p:cBhvr>
                                        </p:animEffect>
                                      </p:childTnLst>
                                    </p:cTn>
                                  </p:par>
                                  <p:par>
                                    <p:cTn id="116" presetID="2" presetClass="entr" presetSubtype="4" decel="72000" fill="hold" nodeType="withEffect">
                                      <p:stCondLst>
                                        <p:cond delay="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1000" fill="hold"/>
                                            <p:tgtEl>
                                              <p:spTgt spid="50"/>
                                            </p:tgtEl>
                                            <p:attrNameLst>
                                              <p:attrName>ppt_x</p:attrName>
                                            </p:attrNameLst>
                                          </p:cBhvr>
                                          <p:tavLst>
                                            <p:tav tm="0">
                                              <p:val>
                                                <p:strVal val="#ppt_x"/>
                                              </p:val>
                                            </p:tav>
                                            <p:tav tm="100000">
                                              <p:val>
                                                <p:strVal val="#ppt_x"/>
                                              </p:val>
                                            </p:tav>
                                          </p:tavLst>
                                        </p:anim>
                                        <p:anim calcmode="lin" valueType="num">
                                          <p:cBhvr additive="base">
                                            <p:cTn id="119" dur="1000" fill="hold"/>
                                            <p:tgtEl>
                                              <p:spTgt spid="50"/>
                                            </p:tgtEl>
                                            <p:attrNameLst>
                                              <p:attrName>ppt_y</p:attrName>
                                            </p:attrNameLst>
                                          </p:cBhvr>
                                          <p:tavLst>
                                            <p:tav tm="0">
                                              <p:val>
                                                <p:strVal val="1+#ppt_h/2"/>
                                              </p:val>
                                            </p:tav>
                                            <p:tav tm="100000">
                                              <p:val>
                                                <p:strVal val="#ppt_y"/>
                                              </p:val>
                                            </p:tav>
                                          </p:tavLst>
                                        </p:anim>
                                      </p:childTnLst>
                                    </p:cTn>
                                  </p:par>
                                </p:childTnLst>
                              </p:cTn>
                            </p:par>
                            <p:par>
                              <p:cTn id="120" fill="hold">
                                <p:stCondLst>
                                  <p:cond delay="500"/>
                                </p:stCondLst>
                                <p:childTnLst>
                                  <p:par>
                                    <p:cTn id="121" presetID="13" presetClass="entr" presetSubtype="16" fill="hold" nodeType="afterEffect">
                                      <p:stCondLst>
                                        <p:cond delay="0"/>
                                      </p:stCondLst>
                                      <p:childTnLst>
                                        <p:set>
                                          <p:cBhvr>
                                            <p:cTn id="122" dur="1" fill="hold">
                                              <p:stCondLst>
                                                <p:cond delay="0"/>
                                              </p:stCondLst>
                                            </p:cTn>
                                            <p:tgtEl>
                                              <p:spTgt spid="72"/>
                                            </p:tgtEl>
                                            <p:attrNameLst>
                                              <p:attrName>style.visibility</p:attrName>
                                            </p:attrNameLst>
                                          </p:cBhvr>
                                          <p:to>
                                            <p:strVal val="visible"/>
                                          </p:to>
                                        </p:set>
                                        <p:animEffect transition="in" filter="plus(in)">
                                          <p:cBhvr>
                                            <p:cTn id="123" dur="500"/>
                                            <p:tgtEl>
                                              <p:spTgt spid="72"/>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71"/>
                                            </p:tgtEl>
                                            <p:attrNameLst>
                                              <p:attrName>style.visibility</p:attrName>
                                            </p:attrNameLst>
                                          </p:cBhvr>
                                          <p:to>
                                            <p:strVal val="visible"/>
                                          </p:to>
                                        </p:set>
                                        <p:animEffect transition="in" filter="fade">
                                          <p:cBhvr>
                                            <p:cTn id="126"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P spid="29" grpId="0"/>
          <p:bldP spid="30" grpId="0"/>
          <p:bldP spid="31" grpId="0"/>
          <p:bldP spid="32" grpId="0"/>
          <p:bldP spid="33" grpId="0"/>
          <p:bldP spid="34" grpId="0"/>
          <p:bldP spid="7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750" fill="hold"/>
                                            <p:tgtEl>
                                              <p:spTgt spid="13"/>
                                            </p:tgtEl>
                                            <p:attrNameLst>
                                              <p:attrName>ppt_x</p:attrName>
                                            </p:attrNameLst>
                                          </p:cBhvr>
                                          <p:tavLst>
                                            <p:tav tm="0">
                                              <p:val>
                                                <p:strVal val="0-#ppt_w/2"/>
                                              </p:val>
                                            </p:tav>
                                            <p:tav tm="100000">
                                              <p:val>
                                                <p:strVal val="#ppt_x"/>
                                              </p:val>
                                            </p:tav>
                                          </p:tavLst>
                                        </p:anim>
                                        <p:anim calcmode="lin" valueType="num">
                                          <p:cBhvr additive="base">
                                            <p:cTn id="8" dur="75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trips(downRight)">
                                          <p:cBhvr>
                                            <p:cTn id="17" dur="500"/>
                                            <p:tgtEl>
                                              <p:spTgt spid="7"/>
                                            </p:tgtEl>
                                          </p:cBhvr>
                                        </p:animEffect>
                                      </p:childTnLst>
                                    </p:cTn>
                                  </p:par>
                                </p:childTnLst>
                              </p:cTn>
                            </p:par>
                            <p:par>
                              <p:cTn id="18" fill="hold">
                                <p:stCondLst>
                                  <p:cond delay="500"/>
                                </p:stCondLst>
                                <p:childTnLst>
                                  <p:par>
                                    <p:cTn id="19" presetID="12" presetClass="entr" presetSubtype="4"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lide(fromBottom)">
                                          <p:cBhvr>
                                            <p:cTn id="21" dur="750"/>
                                            <p:tgtEl>
                                              <p:spTgt spid="8"/>
                                            </p:tgtEl>
                                          </p:cBhvr>
                                        </p:animEffect>
                                      </p:childTnLst>
                                    </p:cTn>
                                  </p:par>
                                  <p:par>
                                    <p:cTn id="22" presetID="12" presetClass="entr" presetSubtype="4" fill="hold" nodeType="withEffect">
                                      <p:stCondLst>
                                        <p:cond delay="250"/>
                                      </p:stCondLst>
                                      <p:childTnLst>
                                        <p:set>
                                          <p:cBhvr>
                                            <p:cTn id="23" dur="1" fill="hold">
                                              <p:stCondLst>
                                                <p:cond delay="0"/>
                                              </p:stCondLst>
                                            </p:cTn>
                                            <p:tgtEl>
                                              <p:spTgt spid="11"/>
                                            </p:tgtEl>
                                            <p:attrNameLst>
                                              <p:attrName>style.visibility</p:attrName>
                                            </p:attrNameLst>
                                          </p:cBhvr>
                                          <p:to>
                                            <p:strVal val="visible"/>
                                          </p:to>
                                        </p:set>
                                        <p:animEffect transition="in" filter="slide(fromBottom)">
                                          <p:cBhvr>
                                            <p:cTn id="24" dur="750"/>
                                            <p:tgtEl>
                                              <p:spTgt spid="11"/>
                                            </p:tgtEl>
                                          </p:cBhvr>
                                        </p:animEffect>
                                      </p:childTnLst>
                                    </p:cTn>
                                  </p:par>
                                  <p:par>
                                    <p:cTn id="25" presetID="12" presetClass="entr" presetSubtype="4" fill="hold" nodeType="withEffect">
                                      <p:stCondLst>
                                        <p:cond delay="500"/>
                                      </p:stCondLst>
                                      <p:childTnLst>
                                        <p:set>
                                          <p:cBhvr>
                                            <p:cTn id="26" dur="1" fill="hold">
                                              <p:stCondLst>
                                                <p:cond delay="0"/>
                                              </p:stCondLst>
                                            </p:cTn>
                                            <p:tgtEl>
                                              <p:spTgt spid="17"/>
                                            </p:tgtEl>
                                            <p:attrNameLst>
                                              <p:attrName>style.visibility</p:attrName>
                                            </p:attrNameLst>
                                          </p:cBhvr>
                                          <p:to>
                                            <p:strVal val="visible"/>
                                          </p:to>
                                        </p:set>
                                        <p:animEffect transition="in" filter="slide(fromBottom)">
                                          <p:cBhvr>
                                            <p:cTn id="27" dur="750"/>
                                            <p:tgtEl>
                                              <p:spTgt spid="17"/>
                                            </p:tgtEl>
                                          </p:cBhvr>
                                        </p:animEffect>
                                      </p:childTnLst>
                                    </p:cTn>
                                  </p:par>
                                  <p:par>
                                    <p:cTn id="28" presetID="12" presetClass="entr" presetSubtype="4" fill="hold" nodeType="withEffect">
                                      <p:stCondLst>
                                        <p:cond delay="750"/>
                                      </p:stCondLst>
                                      <p:childTnLst>
                                        <p:set>
                                          <p:cBhvr>
                                            <p:cTn id="29" dur="1" fill="hold">
                                              <p:stCondLst>
                                                <p:cond delay="0"/>
                                              </p:stCondLst>
                                            </p:cTn>
                                            <p:tgtEl>
                                              <p:spTgt spid="20"/>
                                            </p:tgtEl>
                                            <p:attrNameLst>
                                              <p:attrName>style.visibility</p:attrName>
                                            </p:attrNameLst>
                                          </p:cBhvr>
                                          <p:to>
                                            <p:strVal val="visible"/>
                                          </p:to>
                                        </p:set>
                                        <p:animEffect transition="in" filter="slide(fromBottom)">
                                          <p:cBhvr>
                                            <p:cTn id="30" dur="750"/>
                                            <p:tgtEl>
                                              <p:spTgt spid="20"/>
                                            </p:tgtEl>
                                          </p:cBhvr>
                                        </p:animEffect>
                                      </p:childTnLst>
                                    </p:cTn>
                                  </p:par>
                                  <p:par>
                                    <p:cTn id="31" presetID="12" presetClass="entr" presetSubtype="4" fill="hold" nodeType="withEffect">
                                      <p:stCondLst>
                                        <p:cond delay="1000"/>
                                      </p:stCondLst>
                                      <p:childTnLst>
                                        <p:set>
                                          <p:cBhvr>
                                            <p:cTn id="32" dur="1" fill="hold">
                                              <p:stCondLst>
                                                <p:cond delay="0"/>
                                              </p:stCondLst>
                                            </p:cTn>
                                            <p:tgtEl>
                                              <p:spTgt spid="23"/>
                                            </p:tgtEl>
                                            <p:attrNameLst>
                                              <p:attrName>style.visibility</p:attrName>
                                            </p:attrNameLst>
                                          </p:cBhvr>
                                          <p:to>
                                            <p:strVal val="visible"/>
                                          </p:to>
                                        </p:set>
                                        <p:animEffect transition="in" filter="slide(fromBottom)">
                                          <p:cBhvr>
                                            <p:cTn id="33" dur="750"/>
                                            <p:tgtEl>
                                              <p:spTgt spid="23"/>
                                            </p:tgtEl>
                                          </p:cBhvr>
                                        </p:animEffect>
                                      </p:childTnLst>
                                    </p:cTn>
                                  </p:par>
                                  <p:par>
                                    <p:cTn id="34" presetID="12" presetClass="entr" presetSubtype="4" fill="hold" nodeType="withEffect">
                                      <p:stCondLst>
                                        <p:cond delay="1250"/>
                                      </p:stCondLst>
                                      <p:childTnLst>
                                        <p:set>
                                          <p:cBhvr>
                                            <p:cTn id="35" dur="1" fill="hold">
                                              <p:stCondLst>
                                                <p:cond delay="0"/>
                                              </p:stCondLst>
                                            </p:cTn>
                                            <p:tgtEl>
                                              <p:spTgt spid="26"/>
                                            </p:tgtEl>
                                            <p:attrNameLst>
                                              <p:attrName>style.visibility</p:attrName>
                                            </p:attrNameLst>
                                          </p:cBhvr>
                                          <p:to>
                                            <p:strVal val="visible"/>
                                          </p:to>
                                        </p:set>
                                        <p:animEffect transition="in" filter="slide(fromBottom)">
                                          <p:cBhvr>
                                            <p:cTn id="36" dur="750"/>
                                            <p:tgtEl>
                                              <p:spTgt spid="2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1000"/>
                                            <p:tgtEl>
                                              <p:spTgt spid="29"/>
                                            </p:tgtEl>
                                          </p:cBhvr>
                                        </p:animEffect>
                                      </p:childTnLst>
                                    </p:cTn>
                                  </p:par>
                                  <p:par>
                                    <p:cTn id="40" presetID="10" presetClass="entr" presetSubtype="0" fill="hold" grpId="0" nodeType="withEffect">
                                      <p:stCondLst>
                                        <p:cond delay="25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childTnLst>
                                    </p:cTn>
                                  </p:par>
                                  <p:par>
                                    <p:cTn id="43" presetID="10" presetClass="entr" presetSubtype="0" fill="hold" grpId="0" nodeType="withEffect">
                                      <p:stCondLst>
                                        <p:cond delay="50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1000"/>
                                            <p:tgtEl>
                                              <p:spTgt spid="31"/>
                                            </p:tgtEl>
                                          </p:cBhvr>
                                        </p:animEffect>
                                      </p:childTnLst>
                                    </p:cTn>
                                  </p:par>
                                  <p:par>
                                    <p:cTn id="46" presetID="10" presetClass="entr" presetSubtype="0" fill="hold" grpId="0" nodeType="withEffect">
                                      <p:stCondLst>
                                        <p:cond delay="75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1000"/>
                                            <p:tgtEl>
                                              <p:spTgt spid="32"/>
                                            </p:tgtEl>
                                          </p:cBhvr>
                                        </p:animEffect>
                                      </p:childTnLst>
                                    </p:cTn>
                                  </p:par>
                                  <p:par>
                                    <p:cTn id="49" presetID="10" presetClass="entr" presetSubtype="0" fill="hold" grpId="0" nodeType="withEffect">
                                      <p:stCondLst>
                                        <p:cond delay="100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childTnLst>
                                    </p:cTn>
                                  </p:par>
                                  <p:par>
                                    <p:cTn id="52" presetID="10" presetClass="entr" presetSubtype="0" fill="hold" grpId="0" nodeType="withEffect">
                                      <p:stCondLst>
                                        <p:cond delay="125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1000"/>
                                            <p:tgtEl>
                                              <p:spTgt spid="34"/>
                                            </p:tgtEl>
                                          </p:cBhvr>
                                        </p:animEffect>
                                      </p:childTnLst>
                                    </p:cTn>
                                  </p:par>
                                </p:childTnLst>
                              </p:cTn>
                            </p:par>
                            <p:par>
                              <p:cTn id="55" fill="hold">
                                <p:stCondLst>
                                  <p:cond delay="1500"/>
                                </p:stCondLst>
                                <p:childTnLst>
                                  <p:par>
                                    <p:cTn id="56" presetID="53" presetClass="entr" presetSubtype="16" fill="hold" nodeType="afterEffect">
                                      <p:stCondLst>
                                        <p:cond delay="0"/>
                                      </p:stCondLst>
                                      <p:childTnLst>
                                        <p:set>
                                          <p:cBhvr>
                                            <p:cTn id="57" dur="1" fill="hold">
                                              <p:stCondLst>
                                                <p:cond delay="0"/>
                                              </p:stCondLst>
                                            </p:cTn>
                                            <p:tgtEl>
                                              <p:spTgt spid="56"/>
                                            </p:tgtEl>
                                            <p:attrNameLst>
                                              <p:attrName>style.visibility</p:attrName>
                                            </p:attrNameLst>
                                          </p:cBhvr>
                                          <p:to>
                                            <p:strVal val="visible"/>
                                          </p:to>
                                        </p:set>
                                        <p:anim calcmode="lin" valueType="num">
                                          <p:cBhvr>
                                            <p:cTn id="58" dur="500" fill="hold"/>
                                            <p:tgtEl>
                                              <p:spTgt spid="56"/>
                                            </p:tgtEl>
                                            <p:attrNameLst>
                                              <p:attrName>ppt_w</p:attrName>
                                            </p:attrNameLst>
                                          </p:cBhvr>
                                          <p:tavLst>
                                            <p:tav tm="0">
                                              <p:val>
                                                <p:fltVal val="0"/>
                                              </p:val>
                                            </p:tav>
                                            <p:tav tm="100000">
                                              <p:val>
                                                <p:strVal val="#ppt_w"/>
                                              </p:val>
                                            </p:tav>
                                          </p:tavLst>
                                        </p:anim>
                                        <p:anim calcmode="lin" valueType="num">
                                          <p:cBhvr>
                                            <p:cTn id="59" dur="500" fill="hold"/>
                                            <p:tgtEl>
                                              <p:spTgt spid="56"/>
                                            </p:tgtEl>
                                            <p:attrNameLst>
                                              <p:attrName>ppt_h</p:attrName>
                                            </p:attrNameLst>
                                          </p:cBhvr>
                                          <p:tavLst>
                                            <p:tav tm="0">
                                              <p:val>
                                                <p:fltVal val="0"/>
                                              </p:val>
                                            </p:tav>
                                            <p:tav tm="100000">
                                              <p:val>
                                                <p:strVal val="#ppt_h"/>
                                              </p:val>
                                            </p:tav>
                                          </p:tavLst>
                                        </p:anim>
                                        <p:animEffect transition="in" filter="fade">
                                          <p:cBhvr>
                                            <p:cTn id="60" dur="500"/>
                                            <p:tgtEl>
                                              <p:spTgt spid="56"/>
                                            </p:tgtEl>
                                          </p:cBhvr>
                                        </p:animEffect>
                                      </p:childTnLst>
                                    </p:cTn>
                                  </p:par>
                                  <p:par>
                                    <p:cTn id="61" presetID="2" presetClass="entr" presetSubtype="4" decel="72000" fill="hold" nodeType="with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additive="base">
                                            <p:cTn id="63" dur="1000" fill="hold"/>
                                            <p:tgtEl>
                                              <p:spTgt spid="35"/>
                                            </p:tgtEl>
                                            <p:attrNameLst>
                                              <p:attrName>ppt_x</p:attrName>
                                            </p:attrNameLst>
                                          </p:cBhvr>
                                          <p:tavLst>
                                            <p:tav tm="0">
                                              <p:val>
                                                <p:strVal val="#ppt_x"/>
                                              </p:val>
                                            </p:tav>
                                            <p:tav tm="100000">
                                              <p:val>
                                                <p:strVal val="#ppt_x"/>
                                              </p:val>
                                            </p:tav>
                                          </p:tavLst>
                                        </p:anim>
                                        <p:anim calcmode="lin" valueType="num">
                                          <p:cBhvr additive="base">
                                            <p:cTn id="64" dur="10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nodeType="clickEffect">
                                      <p:stCondLst>
                                        <p:cond delay="0"/>
                                      </p:stCondLst>
                                      <p:childTnLst>
                                        <p:set>
                                          <p:cBhvr>
                                            <p:cTn id="68" dur="1" fill="hold">
                                              <p:stCondLst>
                                                <p:cond delay="0"/>
                                              </p:stCondLst>
                                            </p:cTn>
                                            <p:tgtEl>
                                              <p:spTgt spid="68"/>
                                            </p:tgtEl>
                                            <p:attrNameLst>
                                              <p:attrName>style.visibility</p:attrName>
                                            </p:attrNameLst>
                                          </p:cBhvr>
                                          <p:to>
                                            <p:strVal val="visible"/>
                                          </p:to>
                                        </p:set>
                                        <p:anim calcmode="lin" valueType="num">
                                          <p:cBhvr>
                                            <p:cTn id="69" dur="500" fill="hold"/>
                                            <p:tgtEl>
                                              <p:spTgt spid="68"/>
                                            </p:tgtEl>
                                            <p:attrNameLst>
                                              <p:attrName>ppt_w</p:attrName>
                                            </p:attrNameLst>
                                          </p:cBhvr>
                                          <p:tavLst>
                                            <p:tav tm="0">
                                              <p:val>
                                                <p:fltVal val="0"/>
                                              </p:val>
                                            </p:tav>
                                            <p:tav tm="100000">
                                              <p:val>
                                                <p:strVal val="#ppt_w"/>
                                              </p:val>
                                            </p:tav>
                                          </p:tavLst>
                                        </p:anim>
                                        <p:anim calcmode="lin" valueType="num">
                                          <p:cBhvr>
                                            <p:cTn id="70" dur="500" fill="hold"/>
                                            <p:tgtEl>
                                              <p:spTgt spid="68"/>
                                            </p:tgtEl>
                                            <p:attrNameLst>
                                              <p:attrName>ppt_h</p:attrName>
                                            </p:attrNameLst>
                                          </p:cBhvr>
                                          <p:tavLst>
                                            <p:tav tm="0">
                                              <p:val>
                                                <p:fltVal val="0"/>
                                              </p:val>
                                            </p:tav>
                                            <p:tav tm="100000">
                                              <p:val>
                                                <p:strVal val="#ppt_h"/>
                                              </p:val>
                                            </p:tav>
                                          </p:tavLst>
                                        </p:anim>
                                        <p:animEffect transition="in" filter="fade">
                                          <p:cBhvr>
                                            <p:cTn id="71" dur="500"/>
                                            <p:tgtEl>
                                              <p:spTgt spid="68"/>
                                            </p:tgtEl>
                                          </p:cBhvr>
                                        </p:animEffect>
                                      </p:childTnLst>
                                    </p:cTn>
                                  </p:par>
                                  <p:par>
                                    <p:cTn id="72" presetID="2" presetClass="entr" presetSubtype="4" decel="72000" fill="hold" nodeType="with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additive="base">
                                            <p:cTn id="74" dur="1000" fill="hold"/>
                                            <p:tgtEl>
                                              <p:spTgt spid="38"/>
                                            </p:tgtEl>
                                            <p:attrNameLst>
                                              <p:attrName>ppt_x</p:attrName>
                                            </p:attrNameLst>
                                          </p:cBhvr>
                                          <p:tavLst>
                                            <p:tav tm="0">
                                              <p:val>
                                                <p:strVal val="#ppt_x"/>
                                              </p:val>
                                            </p:tav>
                                            <p:tav tm="100000">
                                              <p:val>
                                                <p:strVal val="#ppt_x"/>
                                              </p:val>
                                            </p:tav>
                                          </p:tavLst>
                                        </p:anim>
                                        <p:anim calcmode="lin" valueType="num">
                                          <p:cBhvr additive="base">
                                            <p:cTn id="75" dur="10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nodeType="clickEffect">
                                      <p:stCondLst>
                                        <p:cond delay="0"/>
                                      </p:stCondLst>
                                      <p:childTnLst>
                                        <p:set>
                                          <p:cBhvr>
                                            <p:cTn id="79" dur="1" fill="hold">
                                              <p:stCondLst>
                                                <p:cond delay="0"/>
                                              </p:stCondLst>
                                            </p:cTn>
                                            <p:tgtEl>
                                              <p:spTgt spid="62"/>
                                            </p:tgtEl>
                                            <p:attrNameLst>
                                              <p:attrName>style.visibility</p:attrName>
                                            </p:attrNameLst>
                                          </p:cBhvr>
                                          <p:to>
                                            <p:strVal val="visible"/>
                                          </p:to>
                                        </p:set>
                                        <p:anim calcmode="lin" valueType="num">
                                          <p:cBhvr>
                                            <p:cTn id="80" dur="500" fill="hold"/>
                                            <p:tgtEl>
                                              <p:spTgt spid="62"/>
                                            </p:tgtEl>
                                            <p:attrNameLst>
                                              <p:attrName>ppt_w</p:attrName>
                                            </p:attrNameLst>
                                          </p:cBhvr>
                                          <p:tavLst>
                                            <p:tav tm="0">
                                              <p:val>
                                                <p:fltVal val="0"/>
                                              </p:val>
                                            </p:tav>
                                            <p:tav tm="100000">
                                              <p:val>
                                                <p:strVal val="#ppt_w"/>
                                              </p:val>
                                            </p:tav>
                                          </p:tavLst>
                                        </p:anim>
                                        <p:anim calcmode="lin" valueType="num">
                                          <p:cBhvr>
                                            <p:cTn id="81" dur="500" fill="hold"/>
                                            <p:tgtEl>
                                              <p:spTgt spid="62"/>
                                            </p:tgtEl>
                                            <p:attrNameLst>
                                              <p:attrName>ppt_h</p:attrName>
                                            </p:attrNameLst>
                                          </p:cBhvr>
                                          <p:tavLst>
                                            <p:tav tm="0">
                                              <p:val>
                                                <p:fltVal val="0"/>
                                              </p:val>
                                            </p:tav>
                                            <p:tav tm="100000">
                                              <p:val>
                                                <p:strVal val="#ppt_h"/>
                                              </p:val>
                                            </p:tav>
                                          </p:tavLst>
                                        </p:anim>
                                        <p:animEffect transition="in" filter="fade">
                                          <p:cBhvr>
                                            <p:cTn id="82" dur="500"/>
                                            <p:tgtEl>
                                              <p:spTgt spid="62"/>
                                            </p:tgtEl>
                                          </p:cBhvr>
                                        </p:animEffect>
                                      </p:childTnLst>
                                    </p:cTn>
                                  </p:par>
                                  <p:par>
                                    <p:cTn id="83" presetID="2" presetClass="entr" presetSubtype="4" decel="72000" fill="hold" nodeType="with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additive="base">
                                            <p:cTn id="85" dur="1000" fill="hold"/>
                                            <p:tgtEl>
                                              <p:spTgt spid="41"/>
                                            </p:tgtEl>
                                            <p:attrNameLst>
                                              <p:attrName>ppt_x</p:attrName>
                                            </p:attrNameLst>
                                          </p:cBhvr>
                                          <p:tavLst>
                                            <p:tav tm="0">
                                              <p:val>
                                                <p:strVal val="#ppt_x"/>
                                              </p:val>
                                            </p:tav>
                                            <p:tav tm="100000">
                                              <p:val>
                                                <p:strVal val="#ppt_x"/>
                                              </p:val>
                                            </p:tav>
                                          </p:tavLst>
                                        </p:anim>
                                        <p:anim calcmode="lin" valueType="num">
                                          <p:cBhvr additive="base">
                                            <p:cTn id="86" dur="10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nodeType="clickEffect">
                                      <p:stCondLst>
                                        <p:cond delay="0"/>
                                      </p:stCondLst>
                                      <p:childTnLst>
                                        <p:set>
                                          <p:cBhvr>
                                            <p:cTn id="90" dur="1" fill="hold">
                                              <p:stCondLst>
                                                <p:cond delay="0"/>
                                              </p:stCondLst>
                                            </p:cTn>
                                            <p:tgtEl>
                                              <p:spTgt spid="65"/>
                                            </p:tgtEl>
                                            <p:attrNameLst>
                                              <p:attrName>style.visibility</p:attrName>
                                            </p:attrNameLst>
                                          </p:cBhvr>
                                          <p:to>
                                            <p:strVal val="visible"/>
                                          </p:to>
                                        </p:set>
                                        <p:anim calcmode="lin" valueType="num">
                                          <p:cBhvr>
                                            <p:cTn id="91" dur="500" fill="hold"/>
                                            <p:tgtEl>
                                              <p:spTgt spid="65"/>
                                            </p:tgtEl>
                                            <p:attrNameLst>
                                              <p:attrName>ppt_w</p:attrName>
                                            </p:attrNameLst>
                                          </p:cBhvr>
                                          <p:tavLst>
                                            <p:tav tm="0">
                                              <p:val>
                                                <p:fltVal val="0"/>
                                              </p:val>
                                            </p:tav>
                                            <p:tav tm="100000">
                                              <p:val>
                                                <p:strVal val="#ppt_w"/>
                                              </p:val>
                                            </p:tav>
                                          </p:tavLst>
                                        </p:anim>
                                        <p:anim calcmode="lin" valueType="num">
                                          <p:cBhvr>
                                            <p:cTn id="92" dur="500" fill="hold"/>
                                            <p:tgtEl>
                                              <p:spTgt spid="65"/>
                                            </p:tgtEl>
                                            <p:attrNameLst>
                                              <p:attrName>ppt_h</p:attrName>
                                            </p:attrNameLst>
                                          </p:cBhvr>
                                          <p:tavLst>
                                            <p:tav tm="0">
                                              <p:val>
                                                <p:fltVal val="0"/>
                                              </p:val>
                                            </p:tav>
                                            <p:tav tm="100000">
                                              <p:val>
                                                <p:strVal val="#ppt_h"/>
                                              </p:val>
                                            </p:tav>
                                          </p:tavLst>
                                        </p:anim>
                                        <p:animEffect transition="in" filter="fade">
                                          <p:cBhvr>
                                            <p:cTn id="93" dur="500"/>
                                            <p:tgtEl>
                                              <p:spTgt spid="65"/>
                                            </p:tgtEl>
                                          </p:cBhvr>
                                        </p:animEffect>
                                      </p:childTnLst>
                                    </p:cTn>
                                  </p:par>
                                  <p:par>
                                    <p:cTn id="94" presetID="2" presetClass="entr" presetSubtype="4" decel="72000" fill="hold" nodeType="withEffect">
                                      <p:stCondLst>
                                        <p:cond delay="0"/>
                                      </p:stCondLst>
                                      <p:childTnLst>
                                        <p:set>
                                          <p:cBhvr>
                                            <p:cTn id="95" dur="1" fill="hold">
                                              <p:stCondLst>
                                                <p:cond delay="0"/>
                                              </p:stCondLst>
                                            </p:cTn>
                                            <p:tgtEl>
                                              <p:spTgt spid="44"/>
                                            </p:tgtEl>
                                            <p:attrNameLst>
                                              <p:attrName>style.visibility</p:attrName>
                                            </p:attrNameLst>
                                          </p:cBhvr>
                                          <p:to>
                                            <p:strVal val="visible"/>
                                          </p:to>
                                        </p:set>
                                        <p:anim calcmode="lin" valueType="num">
                                          <p:cBhvr additive="base">
                                            <p:cTn id="96" dur="1000" fill="hold"/>
                                            <p:tgtEl>
                                              <p:spTgt spid="44"/>
                                            </p:tgtEl>
                                            <p:attrNameLst>
                                              <p:attrName>ppt_x</p:attrName>
                                            </p:attrNameLst>
                                          </p:cBhvr>
                                          <p:tavLst>
                                            <p:tav tm="0">
                                              <p:val>
                                                <p:strVal val="#ppt_x"/>
                                              </p:val>
                                            </p:tav>
                                            <p:tav tm="100000">
                                              <p:val>
                                                <p:strVal val="#ppt_x"/>
                                              </p:val>
                                            </p:tav>
                                          </p:tavLst>
                                        </p:anim>
                                        <p:anim calcmode="lin" valueType="num">
                                          <p:cBhvr additive="base">
                                            <p:cTn id="97" dur="10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nodeType="clickEffect">
                                      <p:stCondLst>
                                        <p:cond delay="0"/>
                                      </p:stCondLst>
                                      <p:childTnLst>
                                        <p:set>
                                          <p:cBhvr>
                                            <p:cTn id="101" dur="1" fill="hold">
                                              <p:stCondLst>
                                                <p:cond delay="0"/>
                                              </p:stCondLst>
                                            </p:cTn>
                                            <p:tgtEl>
                                              <p:spTgt spid="59"/>
                                            </p:tgtEl>
                                            <p:attrNameLst>
                                              <p:attrName>style.visibility</p:attrName>
                                            </p:attrNameLst>
                                          </p:cBhvr>
                                          <p:to>
                                            <p:strVal val="visible"/>
                                          </p:to>
                                        </p:set>
                                        <p:anim calcmode="lin" valueType="num">
                                          <p:cBhvr>
                                            <p:cTn id="102" dur="500" fill="hold"/>
                                            <p:tgtEl>
                                              <p:spTgt spid="59"/>
                                            </p:tgtEl>
                                            <p:attrNameLst>
                                              <p:attrName>ppt_w</p:attrName>
                                            </p:attrNameLst>
                                          </p:cBhvr>
                                          <p:tavLst>
                                            <p:tav tm="0">
                                              <p:val>
                                                <p:fltVal val="0"/>
                                              </p:val>
                                            </p:tav>
                                            <p:tav tm="100000">
                                              <p:val>
                                                <p:strVal val="#ppt_w"/>
                                              </p:val>
                                            </p:tav>
                                          </p:tavLst>
                                        </p:anim>
                                        <p:anim calcmode="lin" valueType="num">
                                          <p:cBhvr>
                                            <p:cTn id="103" dur="500" fill="hold"/>
                                            <p:tgtEl>
                                              <p:spTgt spid="59"/>
                                            </p:tgtEl>
                                            <p:attrNameLst>
                                              <p:attrName>ppt_h</p:attrName>
                                            </p:attrNameLst>
                                          </p:cBhvr>
                                          <p:tavLst>
                                            <p:tav tm="0">
                                              <p:val>
                                                <p:fltVal val="0"/>
                                              </p:val>
                                            </p:tav>
                                            <p:tav tm="100000">
                                              <p:val>
                                                <p:strVal val="#ppt_h"/>
                                              </p:val>
                                            </p:tav>
                                          </p:tavLst>
                                        </p:anim>
                                        <p:animEffect transition="in" filter="fade">
                                          <p:cBhvr>
                                            <p:cTn id="104" dur="500"/>
                                            <p:tgtEl>
                                              <p:spTgt spid="59"/>
                                            </p:tgtEl>
                                          </p:cBhvr>
                                        </p:animEffect>
                                      </p:childTnLst>
                                    </p:cTn>
                                  </p:par>
                                  <p:par>
                                    <p:cTn id="105" presetID="2" presetClass="entr" presetSubtype="4" decel="72000" fill="hold" nodeType="with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additive="base">
                                            <p:cTn id="107" dur="1000" fill="hold"/>
                                            <p:tgtEl>
                                              <p:spTgt spid="47"/>
                                            </p:tgtEl>
                                            <p:attrNameLst>
                                              <p:attrName>ppt_x</p:attrName>
                                            </p:attrNameLst>
                                          </p:cBhvr>
                                          <p:tavLst>
                                            <p:tav tm="0">
                                              <p:val>
                                                <p:strVal val="#ppt_x"/>
                                              </p:val>
                                            </p:tav>
                                            <p:tav tm="100000">
                                              <p:val>
                                                <p:strVal val="#ppt_x"/>
                                              </p:val>
                                            </p:tav>
                                          </p:tavLst>
                                        </p:anim>
                                        <p:anim calcmode="lin" valueType="num">
                                          <p:cBhvr additive="base">
                                            <p:cTn id="108" dur="10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nodeType="clickEffect">
                                      <p:stCondLst>
                                        <p:cond delay="0"/>
                                      </p:stCondLst>
                                      <p:childTnLst>
                                        <p:set>
                                          <p:cBhvr>
                                            <p:cTn id="112" dur="1" fill="hold">
                                              <p:stCondLst>
                                                <p:cond delay="0"/>
                                              </p:stCondLst>
                                            </p:cTn>
                                            <p:tgtEl>
                                              <p:spTgt spid="53"/>
                                            </p:tgtEl>
                                            <p:attrNameLst>
                                              <p:attrName>style.visibility</p:attrName>
                                            </p:attrNameLst>
                                          </p:cBhvr>
                                          <p:to>
                                            <p:strVal val="visible"/>
                                          </p:to>
                                        </p:set>
                                        <p:anim calcmode="lin" valueType="num">
                                          <p:cBhvr>
                                            <p:cTn id="113" dur="500" fill="hold"/>
                                            <p:tgtEl>
                                              <p:spTgt spid="53"/>
                                            </p:tgtEl>
                                            <p:attrNameLst>
                                              <p:attrName>ppt_w</p:attrName>
                                            </p:attrNameLst>
                                          </p:cBhvr>
                                          <p:tavLst>
                                            <p:tav tm="0">
                                              <p:val>
                                                <p:fltVal val="0"/>
                                              </p:val>
                                            </p:tav>
                                            <p:tav tm="100000">
                                              <p:val>
                                                <p:strVal val="#ppt_w"/>
                                              </p:val>
                                            </p:tav>
                                          </p:tavLst>
                                        </p:anim>
                                        <p:anim calcmode="lin" valueType="num">
                                          <p:cBhvr>
                                            <p:cTn id="114" dur="500" fill="hold"/>
                                            <p:tgtEl>
                                              <p:spTgt spid="53"/>
                                            </p:tgtEl>
                                            <p:attrNameLst>
                                              <p:attrName>ppt_h</p:attrName>
                                            </p:attrNameLst>
                                          </p:cBhvr>
                                          <p:tavLst>
                                            <p:tav tm="0">
                                              <p:val>
                                                <p:fltVal val="0"/>
                                              </p:val>
                                            </p:tav>
                                            <p:tav tm="100000">
                                              <p:val>
                                                <p:strVal val="#ppt_h"/>
                                              </p:val>
                                            </p:tav>
                                          </p:tavLst>
                                        </p:anim>
                                        <p:animEffect transition="in" filter="fade">
                                          <p:cBhvr>
                                            <p:cTn id="115" dur="500"/>
                                            <p:tgtEl>
                                              <p:spTgt spid="53"/>
                                            </p:tgtEl>
                                          </p:cBhvr>
                                        </p:animEffect>
                                      </p:childTnLst>
                                    </p:cTn>
                                  </p:par>
                                  <p:par>
                                    <p:cTn id="116" presetID="2" presetClass="entr" presetSubtype="4" decel="72000" fill="hold" nodeType="withEffect">
                                      <p:stCondLst>
                                        <p:cond delay="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1000" fill="hold"/>
                                            <p:tgtEl>
                                              <p:spTgt spid="50"/>
                                            </p:tgtEl>
                                            <p:attrNameLst>
                                              <p:attrName>ppt_x</p:attrName>
                                            </p:attrNameLst>
                                          </p:cBhvr>
                                          <p:tavLst>
                                            <p:tav tm="0">
                                              <p:val>
                                                <p:strVal val="#ppt_x"/>
                                              </p:val>
                                            </p:tav>
                                            <p:tav tm="100000">
                                              <p:val>
                                                <p:strVal val="#ppt_x"/>
                                              </p:val>
                                            </p:tav>
                                          </p:tavLst>
                                        </p:anim>
                                        <p:anim calcmode="lin" valueType="num">
                                          <p:cBhvr additive="base">
                                            <p:cTn id="119" dur="1000" fill="hold"/>
                                            <p:tgtEl>
                                              <p:spTgt spid="50"/>
                                            </p:tgtEl>
                                            <p:attrNameLst>
                                              <p:attrName>ppt_y</p:attrName>
                                            </p:attrNameLst>
                                          </p:cBhvr>
                                          <p:tavLst>
                                            <p:tav tm="0">
                                              <p:val>
                                                <p:strVal val="1+#ppt_h/2"/>
                                              </p:val>
                                            </p:tav>
                                            <p:tav tm="100000">
                                              <p:val>
                                                <p:strVal val="#ppt_y"/>
                                              </p:val>
                                            </p:tav>
                                          </p:tavLst>
                                        </p:anim>
                                      </p:childTnLst>
                                    </p:cTn>
                                  </p:par>
                                </p:childTnLst>
                              </p:cTn>
                            </p:par>
                            <p:par>
                              <p:cTn id="120" fill="hold">
                                <p:stCondLst>
                                  <p:cond delay="500"/>
                                </p:stCondLst>
                                <p:childTnLst>
                                  <p:par>
                                    <p:cTn id="121" presetID="13" presetClass="entr" presetSubtype="16" fill="hold" nodeType="afterEffect">
                                      <p:stCondLst>
                                        <p:cond delay="0"/>
                                      </p:stCondLst>
                                      <p:childTnLst>
                                        <p:set>
                                          <p:cBhvr>
                                            <p:cTn id="122" dur="1" fill="hold">
                                              <p:stCondLst>
                                                <p:cond delay="0"/>
                                              </p:stCondLst>
                                            </p:cTn>
                                            <p:tgtEl>
                                              <p:spTgt spid="72"/>
                                            </p:tgtEl>
                                            <p:attrNameLst>
                                              <p:attrName>style.visibility</p:attrName>
                                            </p:attrNameLst>
                                          </p:cBhvr>
                                          <p:to>
                                            <p:strVal val="visible"/>
                                          </p:to>
                                        </p:set>
                                        <p:animEffect transition="in" filter="plus(in)">
                                          <p:cBhvr>
                                            <p:cTn id="123" dur="500"/>
                                            <p:tgtEl>
                                              <p:spTgt spid="72"/>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71"/>
                                            </p:tgtEl>
                                            <p:attrNameLst>
                                              <p:attrName>style.visibility</p:attrName>
                                            </p:attrNameLst>
                                          </p:cBhvr>
                                          <p:to>
                                            <p:strVal val="visible"/>
                                          </p:to>
                                        </p:set>
                                        <p:animEffect transition="in" filter="fade">
                                          <p:cBhvr>
                                            <p:cTn id="126"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P spid="29" grpId="0"/>
          <p:bldP spid="30" grpId="0"/>
          <p:bldP spid="31" grpId="0"/>
          <p:bldP spid="32" grpId="0"/>
          <p:bldP spid="33" grpId="0"/>
          <p:bldP spid="34" grpId="0"/>
          <p:bldP spid="71"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a:noFill/>
        </p:spPr>
      </p:pic>
      <p:sp>
        <p:nvSpPr>
          <p:cNvPr id="6" name="矩形 5"/>
          <p:cNvSpPr/>
          <p:nvPr/>
        </p:nvSpPr>
        <p:spPr>
          <a:xfrm>
            <a:off x="931114" y="321868"/>
            <a:ext cx="2044604" cy="400110"/>
          </a:xfrm>
          <a:prstGeom prst="rect">
            <a:avLst/>
          </a:prstGeom>
        </p:spPr>
        <p:txBody>
          <a:bodyPr wrap="square">
            <a:spAutoFit/>
          </a:bodyPr>
          <a:lstStyle/>
          <a:p>
            <a:r>
              <a:rPr lang="zh-CN" altLang="en-US" sz="2000" dirty="0">
                <a:solidFill>
                  <a:srgbClr val="C00000"/>
                </a:solidFill>
                <a:latin typeface="微软雅黑" panose="020B0503020204020204" pitchFamily="34" charset="-122"/>
                <a:ea typeface="微软雅黑" panose="020B0503020204020204" pitchFamily="34" charset="-122"/>
              </a:rPr>
              <a:t>竞争优势</a:t>
            </a:r>
            <a:endParaRPr lang="en-US" altLang="zh-CN" sz="2000" dirty="0">
              <a:solidFill>
                <a:srgbClr val="C00000"/>
              </a:solidFill>
              <a:latin typeface="微软雅黑" panose="020B0503020204020204" pitchFamily="34" charset="-122"/>
              <a:ea typeface="微软雅黑" panose="020B0503020204020204" pitchFamily="34" charset="-122"/>
            </a:endParaRPr>
          </a:p>
        </p:txBody>
      </p:sp>
      <p:grpSp>
        <p:nvGrpSpPr>
          <p:cNvPr id="7" name="Group 155"/>
          <p:cNvGrpSpPr/>
          <p:nvPr/>
        </p:nvGrpSpPr>
        <p:grpSpPr>
          <a:xfrm>
            <a:off x="1139952" y="2484642"/>
            <a:ext cx="5176130" cy="2982307"/>
            <a:chOff x="803822" y="1016361"/>
            <a:chExt cx="7536357" cy="2044618"/>
          </a:xfrm>
        </p:grpSpPr>
        <p:cxnSp>
          <p:nvCxnSpPr>
            <p:cNvPr id="8" name="Straight Connector 148"/>
            <p:cNvCxnSpPr/>
            <p:nvPr/>
          </p:nvCxnSpPr>
          <p:spPr>
            <a:xfrm>
              <a:off x="803822" y="1016361"/>
              <a:ext cx="7536357" cy="0"/>
            </a:xfrm>
            <a:prstGeom prst="line">
              <a:avLst/>
            </a:prstGeom>
            <a:noFill/>
            <a:ln w="6350" cap="flat" cmpd="sng" algn="ctr">
              <a:solidFill>
                <a:sysClr val="window" lastClr="FFFFFF">
                  <a:lumMod val="75000"/>
                </a:sysClr>
              </a:solidFill>
              <a:prstDash val="sysDot"/>
              <a:miter lim="800000"/>
            </a:ln>
            <a:effectLst/>
          </p:spPr>
        </p:cxnSp>
        <p:cxnSp>
          <p:nvCxnSpPr>
            <p:cNvPr id="9" name="Straight Connector 149"/>
            <p:cNvCxnSpPr/>
            <p:nvPr/>
          </p:nvCxnSpPr>
          <p:spPr>
            <a:xfrm>
              <a:off x="803822" y="1357131"/>
              <a:ext cx="7536357" cy="0"/>
            </a:xfrm>
            <a:prstGeom prst="line">
              <a:avLst/>
            </a:prstGeom>
            <a:noFill/>
            <a:ln w="6350" cap="flat" cmpd="sng" algn="ctr">
              <a:solidFill>
                <a:sysClr val="window" lastClr="FFFFFF">
                  <a:lumMod val="75000"/>
                </a:sysClr>
              </a:solidFill>
              <a:prstDash val="sysDot"/>
              <a:miter lim="800000"/>
            </a:ln>
            <a:effectLst/>
          </p:spPr>
        </p:cxnSp>
        <p:cxnSp>
          <p:nvCxnSpPr>
            <p:cNvPr id="10" name="Straight Connector 150"/>
            <p:cNvCxnSpPr/>
            <p:nvPr/>
          </p:nvCxnSpPr>
          <p:spPr>
            <a:xfrm>
              <a:off x="803822" y="1697901"/>
              <a:ext cx="7536357" cy="0"/>
            </a:xfrm>
            <a:prstGeom prst="line">
              <a:avLst/>
            </a:prstGeom>
            <a:noFill/>
            <a:ln w="6350" cap="flat" cmpd="sng" algn="ctr">
              <a:solidFill>
                <a:sysClr val="window" lastClr="FFFFFF">
                  <a:lumMod val="75000"/>
                </a:sysClr>
              </a:solidFill>
              <a:prstDash val="sysDot"/>
              <a:miter lim="800000"/>
            </a:ln>
            <a:effectLst/>
          </p:spPr>
        </p:cxnSp>
        <p:cxnSp>
          <p:nvCxnSpPr>
            <p:cNvPr id="11" name="Straight Connector 151"/>
            <p:cNvCxnSpPr/>
            <p:nvPr/>
          </p:nvCxnSpPr>
          <p:spPr>
            <a:xfrm>
              <a:off x="803822" y="2038671"/>
              <a:ext cx="7536357" cy="0"/>
            </a:xfrm>
            <a:prstGeom prst="line">
              <a:avLst/>
            </a:prstGeom>
            <a:noFill/>
            <a:ln w="6350" cap="flat" cmpd="sng" algn="ctr">
              <a:solidFill>
                <a:sysClr val="window" lastClr="FFFFFF">
                  <a:lumMod val="75000"/>
                </a:sysClr>
              </a:solidFill>
              <a:prstDash val="sysDot"/>
              <a:miter lim="800000"/>
            </a:ln>
            <a:effectLst/>
          </p:spPr>
        </p:cxnSp>
        <p:cxnSp>
          <p:nvCxnSpPr>
            <p:cNvPr id="12" name="Straight Connector 152"/>
            <p:cNvCxnSpPr/>
            <p:nvPr/>
          </p:nvCxnSpPr>
          <p:spPr>
            <a:xfrm>
              <a:off x="803822" y="2379441"/>
              <a:ext cx="7536357" cy="0"/>
            </a:xfrm>
            <a:prstGeom prst="line">
              <a:avLst/>
            </a:prstGeom>
            <a:noFill/>
            <a:ln w="6350" cap="flat" cmpd="sng" algn="ctr">
              <a:solidFill>
                <a:sysClr val="window" lastClr="FFFFFF">
                  <a:lumMod val="75000"/>
                </a:sysClr>
              </a:solidFill>
              <a:prstDash val="sysDot"/>
              <a:miter lim="800000"/>
            </a:ln>
            <a:effectLst/>
          </p:spPr>
        </p:cxnSp>
        <p:cxnSp>
          <p:nvCxnSpPr>
            <p:cNvPr id="16" name="Straight Connector 153"/>
            <p:cNvCxnSpPr/>
            <p:nvPr/>
          </p:nvCxnSpPr>
          <p:spPr>
            <a:xfrm>
              <a:off x="803822" y="2720211"/>
              <a:ext cx="7536357" cy="0"/>
            </a:xfrm>
            <a:prstGeom prst="line">
              <a:avLst/>
            </a:prstGeom>
            <a:noFill/>
            <a:ln w="6350" cap="flat" cmpd="sng" algn="ctr">
              <a:solidFill>
                <a:sysClr val="window" lastClr="FFFFFF">
                  <a:lumMod val="75000"/>
                </a:sysClr>
              </a:solidFill>
              <a:prstDash val="sysDot"/>
              <a:miter lim="800000"/>
            </a:ln>
            <a:effectLst/>
          </p:spPr>
        </p:cxnSp>
        <p:cxnSp>
          <p:nvCxnSpPr>
            <p:cNvPr id="17" name="Straight Connector 154"/>
            <p:cNvCxnSpPr/>
            <p:nvPr/>
          </p:nvCxnSpPr>
          <p:spPr>
            <a:xfrm>
              <a:off x="803822" y="3060979"/>
              <a:ext cx="7536357" cy="0"/>
            </a:xfrm>
            <a:prstGeom prst="line">
              <a:avLst/>
            </a:prstGeom>
            <a:noFill/>
            <a:ln w="6350" cap="flat" cmpd="sng" algn="ctr">
              <a:solidFill>
                <a:sysClr val="window" lastClr="FFFFFF">
                  <a:lumMod val="75000"/>
                </a:sysClr>
              </a:solidFill>
              <a:prstDash val="sysDot"/>
              <a:miter lim="800000"/>
            </a:ln>
            <a:effectLst/>
          </p:spPr>
        </p:cxnSp>
      </p:grpSp>
      <p:grpSp>
        <p:nvGrpSpPr>
          <p:cNvPr id="18" name="Group 279"/>
          <p:cNvGrpSpPr/>
          <p:nvPr/>
        </p:nvGrpSpPr>
        <p:grpSpPr>
          <a:xfrm>
            <a:off x="1593131" y="3042923"/>
            <a:ext cx="678703" cy="678698"/>
            <a:chOff x="846989" y="1401020"/>
            <a:chExt cx="877416" cy="877416"/>
          </a:xfrm>
          <a:effectLst/>
        </p:grpSpPr>
        <p:sp>
          <p:nvSpPr>
            <p:cNvPr id="19" name="Teardrop 101"/>
            <p:cNvSpPr/>
            <p:nvPr/>
          </p:nvSpPr>
          <p:spPr>
            <a:xfrm rot="8100000">
              <a:off x="846989" y="1401020"/>
              <a:ext cx="877416" cy="877416"/>
            </a:xfrm>
            <a:prstGeom prst="teardrop">
              <a:avLst/>
            </a:prstGeom>
            <a:solidFill>
              <a:srgbClr val="C00000"/>
            </a:solidFill>
            <a:ln w="12700" cap="flat" cmpd="sng" algn="ctr">
              <a:noFill/>
              <a:prstDash val="solid"/>
              <a:miter lim="800000"/>
            </a:ln>
            <a:effectLst/>
          </p:spPr>
          <p:txBody>
            <a:bodyPr rtlCol="0" anchor="ct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en-US" sz="1200" b="0" i="0" u="none" strike="noStrike" kern="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 name="Oval 104"/>
            <p:cNvSpPr/>
            <p:nvPr/>
          </p:nvSpPr>
          <p:spPr>
            <a:xfrm>
              <a:off x="981458" y="1537516"/>
              <a:ext cx="608478" cy="608478"/>
            </a:xfrm>
            <a:prstGeom prst="ellipse">
              <a:avLst/>
            </a:prstGeom>
            <a:solidFill>
              <a:sysClr val="window" lastClr="FFFFFF"/>
            </a:solidFill>
            <a:ln w="12700" cap="flat" cmpd="sng" algn="ctr">
              <a:noFill/>
              <a:prstDash val="solid"/>
              <a:miter lim="800000"/>
            </a:ln>
            <a:effectLst/>
          </p:spPr>
          <p:txBody>
            <a:bodyPr lIns="0" tIns="0" rIns="0" bIns="0" rtlCol="0" anchor="ctr"/>
            <a:lstStyle/>
            <a:p>
              <a:pPr marL="0" marR="0" lvl="0" indent="0" algn="ctr" defTabSz="914400" eaLnBrk="1" fontAlgn="base" latinLnBrk="0" hangingPunct="1">
                <a:lnSpc>
                  <a:spcPct val="120000"/>
                </a:lnSpc>
                <a:spcBef>
                  <a:spcPct val="0"/>
                </a:spcBef>
                <a:spcAft>
                  <a:spcPct val="0"/>
                </a:spcAft>
                <a:buClrTx/>
                <a:buSzTx/>
                <a:buFontTx/>
                <a:buNone/>
                <a:defRPr/>
              </a:pPr>
              <a:r>
                <a:rPr kumimoji="0" lang="en-US" sz="12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90%</a:t>
              </a:r>
            </a:p>
          </p:txBody>
        </p:sp>
      </p:grpSp>
      <p:grpSp>
        <p:nvGrpSpPr>
          <p:cNvPr id="21" name="Group 279"/>
          <p:cNvGrpSpPr/>
          <p:nvPr/>
        </p:nvGrpSpPr>
        <p:grpSpPr>
          <a:xfrm>
            <a:off x="2384082" y="2104829"/>
            <a:ext cx="678703" cy="678698"/>
            <a:chOff x="846989" y="1401020"/>
            <a:chExt cx="877416" cy="877416"/>
          </a:xfrm>
          <a:effectLst/>
        </p:grpSpPr>
        <p:sp>
          <p:nvSpPr>
            <p:cNvPr id="22" name="Teardrop 108"/>
            <p:cNvSpPr/>
            <p:nvPr/>
          </p:nvSpPr>
          <p:spPr>
            <a:xfrm rot="8100000">
              <a:off x="846989" y="1401020"/>
              <a:ext cx="877416" cy="877416"/>
            </a:xfrm>
            <a:prstGeom prst="teardrop">
              <a:avLst/>
            </a:prstGeom>
            <a:solidFill>
              <a:srgbClr val="C00000"/>
            </a:solidFill>
            <a:ln w="12700" cap="flat" cmpd="sng" algn="ctr">
              <a:noFill/>
              <a:prstDash val="solid"/>
              <a:miter lim="800000"/>
            </a:ln>
            <a:effectLst/>
          </p:spPr>
          <p:txBody>
            <a:bodyPr rtlCol="0" anchor="ct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en-US" sz="1200" b="0" i="0" u="none" strike="noStrike" kern="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3" name="Oval 111"/>
            <p:cNvSpPr/>
            <p:nvPr/>
          </p:nvSpPr>
          <p:spPr>
            <a:xfrm>
              <a:off x="981458" y="1537516"/>
              <a:ext cx="608478" cy="608478"/>
            </a:xfrm>
            <a:prstGeom prst="ellipse">
              <a:avLst/>
            </a:prstGeom>
            <a:solidFill>
              <a:sysClr val="window" lastClr="FFFFFF"/>
            </a:solidFill>
            <a:ln w="12700" cap="flat" cmpd="sng" algn="ctr">
              <a:noFill/>
              <a:prstDash val="solid"/>
              <a:miter lim="800000"/>
            </a:ln>
            <a:effectLst/>
          </p:spPr>
          <p:txBody>
            <a:bodyPr lIns="0" tIns="0" rIns="0" bIns="0" rtlCol="0" anchor="ctr"/>
            <a:lstStyle/>
            <a:p>
              <a:pPr marL="0" marR="0" lvl="0" indent="0" algn="ctr" defTabSz="914400" eaLnBrk="1" fontAlgn="base" latinLnBrk="0" hangingPunct="1">
                <a:lnSpc>
                  <a:spcPct val="120000"/>
                </a:lnSpc>
                <a:spcBef>
                  <a:spcPct val="0"/>
                </a:spcBef>
                <a:spcAft>
                  <a:spcPct val="0"/>
                </a:spcAft>
                <a:buClrTx/>
                <a:buSzTx/>
                <a:buFontTx/>
                <a:buNone/>
                <a:defRPr/>
              </a:pPr>
              <a:r>
                <a:rPr kumimoji="0" lang="en-US" sz="12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80%</a:t>
              </a:r>
            </a:p>
          </p:txBody>
        </p:sp>
      </p:grpSp>
      <p:grpSp>
        <p:nvGrpSpPr>
          <p:cNvPr id="24" name="Group 279"/>
          <p:cNvGrpSpPr/>
          <p:nvPr/>
        </p:nvGrpSpPr>
        <p:grpSpPr>
          <a:xfrm>
            <a:off x="3314610" y="1767511"/>
            <a:ext cx="678703" cy="678698"/>
            <a:chOff x="846989" y="1401020"/>
            <a:chExt cx="877416" cy="877416"/>
          </a:xfrm>
          <a:effectLst/>
        </p:grpSpPr>
        <p:sp>
          <p:nvSpPr>
            <p:cNvPr id="25" name="Teardrop 117"/>
            <p:cNvSpPr/>
            <p:nvPr/>
          </p:nvSpPr>
          <p:spPr>
            <a:xfrm rot="8100000">
              <a:off x="846989" y="1401020"/>
              <a:ext cx="877416" cy="877416"/>
            </a:xfrm>
            <a:prstGeom prst="teardrop">
              <a:avLst/>
            </a:prstGeom>
            <a:solidFill>
              <a:srgbClr val="C00000"/>
            </a:solidFill>
            <a:ln w="12700" cap="flat" cmpd="sng" algn="ctr">
              <a:noFill/>
              <a:prstDash val="solid"/>
              <a:miter lim="800000"/>
            </a:ln>
            <a:effectLst/>
          </p:spPr>
          <p:txBody>
            <a:bodyPr rtlCol="0" anchor="ct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en-US" sz="1200" b="0" i="0" u="none" strike="noStrike" kern="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6" name="Oval 120"/>
            <p:cNvSpPr/>
            <p:nvPr/>
          </p:nvSpPr>
          <p:spPr>
            <a:xfrm>
              <a:off x="981458" y="1537516"/>
              <a:ext cx="608478" cy="608478"/>
            </a:xfrm>
            <a:prstGeom prst="ellipse">
              <a:avLst/>
            </a:prstGeom>
            <a:solidFill>
              <a:sysClr val="window" lastClr="FFFFFF"/>
            </a:solidFill>
            <a:ln w="12700" cap="flat" cmpd="sng" algn="ctr">
              <a:noFill/>
              <a:prstDash val="solid"/>
              <a:miter lim="800000"/>
            </a:ln>
            <a:effectLst/>
          </p:spPr>
          <p:txBody>
            <a:bodyPr lIns="0" tIns="0" rIns="0" bIns="0" rtlCol="0" anchor="ctr"/>
            <a:lstStyle/>
            <a:p>
              <a:pPr marL="0" marR="0" lvl="0" indent="0" algn="ctr" defTabSz="914400" eaLnBrk="1" fontAlgn="base" latinLnBrk="0" hangingPunct="1">
                <a:lnSpc>
                  <a:spcPct val="120000"/>
                </a:lnSpc>
                <a:spcBef>
                  <a:spcPct val="0"/>
                </a:spcBef>
                <a:spcAft>
                  <a:spcPct val="0"/>
                </a:spcAft>
                <a:buClrTx/>
                <a:buSzTx/>
                <a:buFontTx/>
                <a:buNone/>
                <a:defRPr/>
              </a:pPr>
              <a:r>
                <a:rPr kumimoji="0" lang="en-US" sz="12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70%</a:t>
              </a:r>
            </a:p>
          </p:txBody>
        </p:sp>
      </p:grpSp>
      <p:sp>
        <p:nvSpPr>
          <p:cNvPr id="27" name="TextBox 64"/>
          <p:cNvSpPr txBox="1"/>
          <p:nvPr/>
        </p:nvSpPr>
        <p:spPr>
          <a:xfrm>
            <a:off x="1629471" y="5609975"/>
            <a:ext cx="615553" cy="202491"/>
          </a:xfrm>
          <a:prstGeom prst="rect">
            <a:avLst/>
          </a:prstGeom>
          <a:noFill/>
        </p:spPr>
        <p:txBody>
          <a:bodyPr wrap="none" lIns="0" tIns="0" rIns="0" bIns="0" rtlCol="0" anchor="t">
            <a:spAutoFit/>
          </a:bodyPr>
          <a:lstStyle/>
          <a:p>
            <a:pPr algn="ctr" fontAlgn="base">
              <a:lnSpc>
                <a:spcPct val="120000"/>
              </a:lnSpc>
              <a:spcBef>
                <a:spcPct val="0"/>
              </a:spcBef>
              <a:spcAft>
                <a:spcPct val="0"/>
              </a:spcAft>
            </a:pPr>
            <a:r>
              <a:rPr lang="zh-CN" altLang="en-US" sz="12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1200"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Box 72"/>
          <p:cNvSpPr txBox="1"/>
          <p:nvPr/>
        </p:nvSpPr>
        <p:spPr>
          <a:xfrm>
            <a:off x="2496354" y="5609975"/>
            <a:ext cx="615553" cy="202491"/>
          </a:xfrm>
          <a:prstGeom prst="rect">
            <a:avLst/>
          </a:prstGeom>
          <a:noFill/>
        </p:spPr>
        <p:txBody>
          <a:bodyPr wrap="none" lIns="0" tIns="0" rIns="0" bIns="0" rtlCol="0" anchor="t">
            <a:spAutoFit/>
          </a:bodyPr>
          <a:lstStyle/>
          <a:p>
            <a:pPr algn="ctr" fontAlgn="base">
              <a:lnSpc>
                <a:spcPct val="120000"/>
              </a:lnSpc>
              <a:spcBef>
                <a:spcPct val="0"/>
              </a:spcBef>
              <a:spcAft>
                <a:spcPct val="0"/>
              </a:spcAft>
            </a:pPr>
            <a:r>
              <a:rPr lang="zh-CN" altLang="en-US" sz="12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2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Box 76"/>
          <p:cNvSpPr txBox="1"/>
          <p:nvPr/>
        </p:nvSpPr>
        <p:spPr>
          <a:xfrm>
            <a:off x="3363238" y="5609975"/>
            <a:ext cx="615553" cy="202491"/>
          </a:xfrm>
          <a:prstGeom prst="rect">
            <a:avLst/>
          </a:prstGeom>
          <a:noFill/>
        </p:spPr>
        <p:txBody>
          <a:bodyPr wrap="none" lIns="0" tIns="0" rIns="0" bIns="0" rtlCol="0" anchor="t">
            <a:spAutoFit/>
          </a:bodyPr>
          <a:lstStyle/>
          <a:p>
            <a:pPr algn="ctr" fontAlgn="base">
              <a:lnSpc>
                <a:spcPct val="120000"/>
              </a:lnSpc>
              <a:spcBef>
                <a:spcPct val="0"/>
              </a:spcBef>
              <a:spcAft>
                <a:spcPct val="0"/>
              </a:spcAft>
            </a:pPr>
            <a:r>
              <a:rPr lang="zh-CN" altLang="en-US" sz="12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2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6"/>
          <p:cNvSpPr/>
          <p:nvPr/>
        </p:nvSpPr>
        <p:spPr bwMode="auto">
          <a:xfrm>
            <a:off x="1807061" y="2895379"/>
            <a:ext cx="1822613" cy="25593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C00000"/>
          </a:solidFill>
          <a:ln>
            <a:noFill/>
          </a:ln>
        </p:spPr>
        <p:txBody>
          <a:bodyPr vert="horz" wrap="square" lIns="111664" tIns="55832" rIns="111664" bIns="55832" numCol="1" anchor="t" anchorCtr="0" compatLnSpc="1"/>
          <a:lstStyle/>
          <a:p>
            <a:pPr marL="0" marR="0" lvl="0" indent="0" algn="ctr" defTabSz="914400" eaLnBrk="1" fontAlgn="base" latinLnBrk="0" hangingPunct="1">
              <a:lnSpc>
                <a:spcPct val="120000"/>
              </a:lnSpc>
              <a:spcBef>
                <a:spcPct val="0"/>
              </a:spcBef>
              <a:spcAft>
                <a:spcPct val="0"/>
              </a:spcAft>
              <a:buClrTx/>
              <a:buSzTx/>
              <a:buFontTx/>
              <a:buNone/>
              <a:defRPr/>
            </a:pPr>
            <a:endParaRPr kumimoji="0" lang="en-US" sz="800" b="0" i="0" u="none" strike="noStrike" kern="0" cap="none" spc="0" normalizeH="0" baseline="0" noProof="0">
              <a:ln>
                <a:noFill/>
              </a:ln>
              <a:solidFill>
                <a:prstClr val="white">
                  <a:lumMod val="65000"/>
                </a:prstClr>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6"/>
          <p:cNvSpPr/>
          <p:nvPr/>
        </p:nvSpPr>
        <p:spPr bwMode="auto">
          <a:xfrm>
            <a:off x="3562944" y="2895379"/>
            <a:ext cx="1822613" cy="25593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C00000"/>
          </a:solidFill>
          <a:ln>
            <a:noFill/>
          </a:ln>
        </p:spPr>
        <p:txBody>
          <a:bodyPr vert="horz" wrap="square" lIns="111664" tIns="55832" rIns="111664" bIns="55832" numCol="1" anchor="t" anchorCtr="0" compatLnSpc="1"/>
          <a:lstStyle/>
          <a:p>
            <a:pPr marL="0" marR="0" lvl="0" indent="0" algn="ctr" defTabSz="914400" eaLnBrk="1" fontAlgn="base" latinLnBrk="0" hangingPunct="1">
              <a:lnSpc>
                <a:spcPct val="120000"/>
              </a:lnSpc>
              <a:spcBef>
                <a:spcPct val="0"/>
              </a:spcBef>
              <a:spcAft>
                <a:spcPct val="0"/>
              </a:spcAft>
              <a:buClrTx/>
              <a:buSzTx/>
              <a:buFontTx/>
              <a:buNone/>
              <a:defRPr/>
            </a:pPr>
            <a:endParaRPr kumimoji="0" lang="en-US" sz="800" b="0" i="0" u="none" strike="noStrike" kern="0" cap="none" spc="0" normalizeH="0" baseline="0" noProof="0">
              <a:ln>
                <a:noFill/>
              </a:ln>
              <a:solidFill>
                <a:prstClr val="white">
                  <a:lumMod val="65000"/>
                </a:prstClr>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6"/>
          <p:cNvSpPr/>
          <p:nvPr/>
        </p:nvSpPr>
        <p:spPr bwMode="auto">
          <a:xfrm>
            <a:off x="1242915" y="3855135"/>
            <a:ext cx="1388657" cy="159959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C00000"/>
          </a:solidFill>
          <a:ln>
            <a:noFill/>
          </a:ln>
        </p:spPr>
        <p:txBody>
          <a:bodyPr vert="horz" wrap="square" lIns="111664" tIns="55832" rIns="111664" bIns="55832" numCol="1" anchor="t" anchorCtr="0" compatLnSpc="1"/>
          <a:lstStyle/>
          <a:p>
            <a:pPr marL="0" marR="0" lvl="0" indent="0" algn="ctr" defTabSz="914400" eaLnBrk="1" fontAlgn="base" latinLnBrk="0" hangingPunct="1">
              <a:lnSpc>
                <a:spcPct val="120000"/>
              </a:lnSpc>
              <a:spcBef>
                <a:spcPct val="0"/>
              </a:spcBef>
              <a:spcAft>
                <a:spcPct val="0"/>
              </a:spcAft>
              <a:buClrTx/>
              <a:buSzTx/>
              <a:buFontTx/>
              <a:buNone/>
              <a:defRPr/>
            </a:pPr>
            <a:endParaRPr kumimoji="0" lang="en-US" sz="800" b="0" i="0" u="none" strike="noStrike" kern="0" cap="none" spc="0" normalizeH="0" baseline="0" noProof="0">
              <a:ln>
                <a:noFill/>
              </a:ln>
              <a:solidFill>
                <a:prstClr val="white">
                  <a:lumMod val="65000"/>
                </a:prstClr>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6"/>
          <p:cNvSpPr/>
          <p:nvPr/>
        </p:nvSpPr>
        <p:spPr bwMode="auto">
          <a:xfrm>
            <a:off x="2631573" y="2575461"/>
            <a:ext cx="2050439" cy="287927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C00000"/>
          </a:solidFill>
          <a:ln>
            <a:noFill/>
          </a:ln>
        </p:spPr>
        <p:txBody>
          <a:bodyPr vert="horz" wrap="square" lIns="111664" tIns="55832" rIns="111664" bIns="55832" numCol="1" anchor="t" anchorCtr="0" compatLnSpc="1"/>
          <a:lstStyle/>
          <a:p>
            <a:pPr marL="0" marR="0" lvl="0" indent="0" algn="ctr" defTabSz="914400" eaLnBrk="1" fontAlgn="base" latinLnBrk="0" hangingPunct="1">
              <a:lnSpc>
                <a:spcPct val="120000"/>
              </a:lnSpc>
              <a:spcBef>
                <a:spcPct val="0"/>
              </a:spcBef>
              <a:spcAft>
                <a:spcPct val="0"/>
              </a:spcAft>
              <a:buClrTx/>
              <a:buSzTx/>
              <a:buFontTx/>
              <a:buNone/>
              <a:defRPr/>
            </a:pPr>
            <a:endParaRPr kumimoji="0" lang="en-US" sz="800" b="0" i="0" u="none" strike="noStrike" kern="0" cap="none" spc="0" normalizeH="0" baseline="0" noProof="0">
              <a:ln>
                <a:noFill/>
              </a:ln>
              <a:solidFill>
                <a:prstClr val="white">
                  <a:lumMod val="65000"/>
                </a:prstClr>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6"/>
          <p:cNvSpPr/>
          <p:nvPr/>
        </p:nvSpPr>
        <p:spPr bwMode="auto">
          <a:xfrm>
            <a:off x="4493473" y="3339875"/>
            <a:ext cx="1822613" cy="211485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C00000"/>
          </a:solidFill>
          <a:ln>
            <a:noFill/>
          </a:ln>
        </p:spPr>
        <p:txBody>
          <a:bodyPr vert="horz" wrap="square" lIns="111664" tIns="55832" rIns="111664" bIns="55832" numCol="1" anchor="t" anchorCtr="0" compatLnSpc="1"/>
          <a:lstStyle/>
          <a:p>
            <a:pPr marL="0" marR="0" lvl="0" indent="0" algn="ctr" defTabSz="914400" eaLnBrk="1" fontAlgn="base" latinLnBrk="0" hangingPunct="1">
              <a:lnSpc>
                <a:spcPct val="120000"/>
              </a:lnSpc>
              <a:spcBef>
                <a:spcPct val="0"/>
              </a:spcBef>
              <a:spcAft>
                <a:spcPct val="0"/>
              </a:spcAft>
              <a:buClrTx/>
              <a:buSzTx/>
              <a:buFontTx/>
              <a:buNone/>
              <a:defRPr/>
            </a:pPr>
            <a:endParaRPr kumimoji="0" lang="en-US" sz="800" b="0" i="0" u="none" strike="noStrike" kern="0" cap="none" spc="0" normalizeH="0" baseline="0" noProof="0">
              <a:ln>
                <a:noFill/>
              </a:ln>
              <a:solidFill>
                <a:prstClr val="white">
                  <a:lumMod val="65000"/>
                </a:prstClr>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nvGrpSpPr>
          <p:cNvPr id="35" name="Group 279"/>
          <p:cNvGrpSpPr/>
          <p:nvPr/>
        </p:nvGrpSpPr>
        <p:grpSpPr>
          <a:xfrm>
            <a:off x="4142489" y="2100763"/>
            <a:ext cx="678703" cy="678697"/>
            <a:chOff x="846989" y="1401020"/>
            <a:chExt cx="877416" cy="877416"/>
          </a:xfrm>
          <a:effectLst/>
        </p:grpSpPr>
        <p:sp>
          <p:nvSpPr>
            <p:cNvPr id="36" name="Teardrop 166"/>
            <p:cNvSpPr/>
            <p:nvPr/>
          </p:nvSpPr>
          <p:spPr>
            <a:xfrm rot="8100000">
              <a:off x="846989" y="1401020"/>
              <a:ext cx="877416" cy="877416"/>
            </a:xfrm>
            <a:prstGeom prst="teardrop">
              <a:avLst/>
            </a:prstGeom>
            <a:solidFill>
              <a:srgbClr val="C00000"/>
            </a:solidFill>
            <a:ln w="12700" cap="flat" cmpd="sng" algn="ctr">
              <a:noFill/>
              <a:prstDash val="solid"/>
              <a:miter lim="800000"/>
            </a:ln>
            <a:effectLst/>
          </p:spPr>
          <p:txBody>
            <a:bodyPr rtlCol="0" anchor="ct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en-US" sz="1200" b="0" i="0" u="none" strike="noStrike" kern="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7" name="Oval 167"/>
            <p:cNvSpPr/>
            <p:nvPr/>
          </p:nvSpPr>
          <p:spPr>
            <a:xfrm>
              <a:off x="981458" y="1537516"/>
              <a:ext cx="608478" cy="608478"/>
            </a:xfrm>
            <a:prstGeom prst="ellipse">
              <a:avLst/>
            </a:prstGeom>
            <a:solidFill>
              <a:sysClr val="window" lastClr="FFFFFF"/>
            </a:solidFill>
            <a:ln w="12700" cap="flat" cmpd="sng" algn="ctr">
              <a:noFill/>
              <a:prstDash val="solid"/>
              <a:miter lim="800000"/>
            </a:ln>
            <a:effectLst/>
          </p:spPr>
          <p:txBody>
            <a:bodyPr lIns="0" tIns="0" rIns="0" bIns="0" rtlCol="0" anchor="ctr"/>
            <a:lstStyle/>
            <a:p>
              <a:pPr marL="0" marR="0" lvl="0" indent="0" algn="ctr" defTabSz="914400" eaLnBrk="1" fontAlgn="base" latinLnBrk="0" hangingPunct="1">
                <a:lnSpc>
                  <a:spcPct val="120000"/>
                </a:lnSpc>
                <a:spcBef>
                  <a:spcPct val="0"/>
                </a:spcBef>
                <a:spcAft>
                  <a:spcPct val="0"/>
                </a:spcAft>
                <a:buClrTx/>
                <a:buSzTx/>
                <a:buFontTx/>
                <a:buNone/>
                <a:defRPr/>
              </a:pPr>
              <a:r>
                <a:rPr kumimoji="0" lang="en-US" sz="12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70%</a:t>
              </a:r>
            </a:p>
          </p:txBody>
        </p:sp>
      </p:grpSp>
      <p:grpSp>
        <p:nvGrpSpPr>
          <p:cNvPr id="38" name="Group 279"/>
          <p:cNvGrpSpPr/>
          <p:nvPr/>
        </p:nvGrpSpPr>
        <p:grpSpPr>
          <a:xfrm>
            <a:off x="5070985" y="2507870"/>
            <a:ext cx="678703" cy="678697"/>
            <a:chOff x="846989" y="1401020"/>
            <a:chExt cx="877416" cy="877416"/>
          </a:xfrm>
          <a:effectLst/>
        </p:grpSpPr>
        <p:sp>
          <p:nvSpPr>
            <p:cNvPr id="39" name="Teardrop 170"/>
            <p:cNvSpPr/>
            <p:nvPr/>
          </p:nvSpPr>
          <p:spPr>
            <a:xfrm rot="8100000">
              <a:off x="846989" y="1401020"/>
              <a:ext cx="877416" cy="877416"/>
            </a:xfrm>
            <a:prstGeom prst="teardrop">
              <a:avLst/>
            </a:prstGeom>
            <a:solidFill>
              <a:srgbClr val="C00000"/>
            </a:solidFill>
            <a:ln w="12700" cap="flat" cmpd="sng" algn="ctr">
              <a:noFill/>
              <a:prstDash val="solid"/>
              <a:miter lim="800000"/>
            </a:ln>
            <a:effectLst/>
          </p:spPr>
          <p:txBody>
            <a:bodyPr rtlCol="0" anchor="ct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en-US" sz="1200" b="0" i="0" u="none" strike="noStrike" kern="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0" name="Oval 171"/>
            <p:cNvSpPr/>
            <p:nvPr/>
          </p:nvSpPr>
          <p:spPr>
            <a:xfrm>
              <a:off x="981458" y="1537516"/>
              <a:ext cx="608478" cy="608478"/>
            </a:xfrm>
            <a:prstGeom prst="ellipse">
              <a:avLst/>
            </a:prstGeom>
            <a:solidFill>
              <a:sysClr val="window" lastClr="FFFFFF"/>
            </a:solidFill>
            <a:ln w="12700" cap="flat" cmpd="sng" algn="ctr">
              <a:noFill/>
              <a:prstDash val="solid"/>
              <a:miter lim="800000"/>
            </a:ln>
            <a:effectLst/>
          </p:spPr>
          <p:txBody>
            <a:bodyPr lIns="0" tIns="0" rIns="0" bIns="0" rtlCol="0" anchor="ctr"/>
            <a:lstStyle/>
            <a:p>
              <a:pPr marL="0" marR="0" lvl="0" indent="0" algn="ctr" defTabSz="914400" eaLnBrk="1" fontAlgn="base" latinLnBrk="0" hangingPunct="1">
                <a:lnSpc>
                  <a:spcPct val="120000"/>
                </a:lnSpc>
                <a:spcBef>
                  <a:spcPct val="0"/>
                </a:spcBef>
                <a:spcAft>
                  <a:spcPct val="0"/>
                </a:spcAft>
                <a:buClrTx/>
                <a:buSzTx/>
                <a:buFontTx/>
                <a:buNone/>
                <a:defRPr/>
              </a:pPr>
              <a:r>
                <a:rPr kumimoji="0" lang="en-US" sz="12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70%</a:t>
              </a:r>
            </a:p>
          </p:txBody>
        </p:sp>
      </p:grpSp>
      <p:sp>
        <p:nvSpPr>
          <p:cNvPr id="41" name="TextBox 172"/>
          <p:cNvSpPr txBox="1"/>
          <p:nvPr/>
        </p:nvSpPr>
        <p:spPr>
          <a:xfrm>
            <a:off x="4230120" y="5609975"/>
            <a:ext cx="615553" cy="202491"/>
          </a:xfrm>
          <a:prstGeom prst="rect">
            <a:avLst/>
          </a:prstGeom>
          <a:noFill/>
        </p:spPr>
        <p:txBody>
          <a:bodyPr wrap="none" lIns="0" tIns="0" rIns="0" bIns="0" rtlCol="0" anchor="t">
            <a:spAutoFit/>
          </a:bodyPr>
          <a:lstStyle/>
          <a:p>
            <a:pPr algn="ctr" fontAlgn="base">
              <a:lnSpc>
                <a:spcPct val="120000"/>
              </a:lnSpc>
              <a:spcBef>
                <a:spcPct val="0"/>
              </a:spcBef>
              <a:spcAft>
                <a:spcPct val="0"/>
              </a:spcAft>
            </a:pPr>
            <a:r>
              <a:rPr lang="zh-CN" altLang="en-US" sz="12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2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Box 173"/>
          <p:cNvSpPr txBox="1"/>
          <p:nvPr/>
        </p:nvSpPr>
        <p:spPr>
          <a:xfrm>
            <a:off x="5097005" y="5609975"/>
            <a:ext cx="615553" cy="202491"/>
          </a:xfrm>
          <a:prstGeom prst="rect">
            <a:avLst/>
          </a:prstGeom>
          <a:noFill/>
        </p:spPr>
        <p:txBody>
          <a:bodyPr wrap="none" lIns="0" tIns="0" rIns="0" bIns="0" rtlCol="0" anchor="t">
            <a:spAutoFit/>
          </a:bodyPr>
          <a:lstStyle/>
          <a:p>
            <a:pPr algn="ctr" fontAlgn="base">
              <a:lnSpc>
                <a:spcPct val="120000"/>
              </a:lnSpc>
              <a:spcBef>
                <a:spcPct val="0"/>
              </a:spcBef>
              <a:spcAft>
                <a:spcPct val="0"/>
              </a:spcAft>
            </a:pPr>
            <a:r>
              <a:rPr lang="zh-CN" altLang="en-US" sz="12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2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Rectangle 164"/>
          <p:cNvSpPr/>
          <p:nvPr/>
        </p:nvSpPr>
        <p:spPr>
          <a:xfrm>
            <a:off x="9915420" y="5066343"/>
            <a:ext cx="719749" cy="469552"/>
          </a:xfrm>
          <a:prstGeom prst="rect">
            <a:avLst/>
          </a:prstGeom>
        </p:spPr>
        <p:txBody>
          <a:bodyPr wrap="none" lIns="0" tIns="0" rIns="0" bIns="0">
            <a:spAutoFit/>
          </a:bodyPr>
          <a:lstStyle/>
          <a:p>
            <a:pPr fontAlgn="base">
              <a:lnSpc>
                <a:spcPct val="120000"/>
              </a:lnSpc>
              <a:spcBef>
                <a:spcPct val="0"/>
              </a:spcBef>
              <a:spcAft>
                <a:spcPct val="0"/>
              </a:spcAft>
            </a:pPr>
            <a:r>
              <a:rPr lang="en-US" sz="2800" dirty="0">
                <a:solidFill>
                  <a:srgbClr val="C00000"/>
                </a:solidFill>
                <a:latin typeface="Arial" panose="020B0604020202020204" pitchFamily="34" charset="0"/>
                <a:ea typeface="微软雅黑" panose="020B0503020204020204" pitchFamily="34" charset="-122"/>
                <a:sym typeface="Arial" panose="020B0604020202020204" pitchFamily="34" charset="0"/>
              </a:rPr>
              <a:t>80%</a:t>
            </a:r>
          </a:p>
        </p:txBody>
      </p:sp>
      <p:sp>
        <p:nvSpPr>
          <p:cNvPr id="44" name="Rectangle 165"/>
          <p:cNvSpPr/>
          <p:nvPr/>
        </p:nvSpPr>
        <p:spPr>
          <a:xfrm>
            <a:off x="9915420" y="4135813"/>
            <a:ext cx="719749" cy="469552"/>
          </a:xfrm>
          <a:prstGeom prst="rect">
            <a:avLst/>
          </a:prstGeom>
        </p:spPr>
        <p:txBody>
          <a:bodyPr wrap="none" lIns="0" tIns="0" rIns="0" bIns="0">
            <a:spAutoFit/>
          </a:bodyPr>
          <a:lstStyle/>
          <a:p>
            <a:pPr fontAlgn="base">
              <a:lnSpc>
                <a:spcPct val="120000"/>
              </a:lnSpc>
              <a:spcBef>
                <a:spcPct val="0"/>
              </a:spcBef>
              <a:spcAft>
                <a:spcPct val="0"/>
              </a:spcAft>
            </a:pPr>
            <a:r>
              <a:rPr lang="en-US" sz="2800" dirty="0">
                <a:solidFill>
                  <a:srgbClr val="C00000"/>
                </a:solidFill>
                <a:latin typeface="Arial" panose="020B0604020202020204" pitchFamily="34" charset="0"/>
                <a:ea typeface="微软雅黑" panose="020B0503020204020204" pitchFamily="34" charset="-122"/>
                <a:sym typeface="Arial" panose="020B0604020202020204" pitchFamily="34" charset="0"/>
              </a:rPr>
              <a:t>50%</a:t>
            </a:r>
          </a:p>
        </p:txBody>
      </p:sp>
      <p:grpSp>
        <p:nvGrpSpPr>
          <p:cNvPr id="45" name="Group 87"/>
          <p:cNvGrpSpPr/>
          <p:nvPr/>
        </p:nvGrpSpPr>
        <p:grpSpPr>
          <a:xfrm>
            <a:off x="6573618" y="4965400"/>
            <a:ext cx="3133741" cy="659261"/>
            <a:chOff x="609600" y="2841943"/>
            <a:chExt cx="2660838" cy="559774"/>
          </a:xfrm>
        </p:grpSpPr>
        <p:grpSp>
          <p:nvGrpSpPr>
            <p:cNvPr id="46" name="Group 184"/>
            <p:cNvGrpSpPr/>
            <p:nvPr/>
          </p:nvGrpSpPr>
          <p:grpSpPr>
            <a:xfrm>
              <a:off x="609600" y="2841943"/>
              <a:ext cx="260742" cy="559774"/>
              <a:chOff x="6213475" y="1668463"/>
              <a:chExt cx="227013" cy="487362"/>
            </a:xfrm>
            <a:solidFill>
              <a:srgbClr val="57CE95"/>
            </a:solidFill>
          </p:grpSpPr>
          <p:sp>
            <p:nvSpPr>
              <p:cNvPr id="74" name="Oval 98"/>
              <p:cNvSpPr>
                <a:spLocks noChangeArrowheads="1"/>
              </p:cNvSpPr>
              <p:nvPr/>
            </p:nvSpPr>
            <p:spPr bwMode="auto">
              <a:xfrm>
                <a:off x="6291263" y="1668463"/>
                <a:ext cx="73025" cy="73025"/>
              </a:xfrm>
              <a:prstGeom prst="ellipse">
                <a:avLst/>
              </a:prstGeom>
              <a:solidFill>
                <a:srgbClr val="C00000"/>
              </a:solidFill>
              <a:ln w="9525">
                <a:noFill/>
                <a:round/>
              </a:ln>
            </p:spPr>
            <p:txBody>
              <a:bodyPr vert="horz" wrap="square" lIns="111664" tIns="55832" rIns="111664" bIns="55832"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8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75"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C00000"/>
              </a:solidFill>
              <a:ln w="9525">
                <a:noFill/>
                <a:round/>
              </a:ln>
            </p:spPr>
            <p:txBody>
              <a:bodyPr vert="horz" wrap="square" lIns="111664" tIns="55832" rIns="111664" bIns="55832"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8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7" name="Group 184"/>
            <p:cNvGrpSpPr/>
            <p:nvPr/>
          </p:nvGrpSpPr>
          <p:grpSpPr>
            <a:xfrm>
              <a:off x="876277" y="2841943"/>
              <a:ext cx="260742" cy="559774"/>
              <a:chOff x="6213475" y="1668463"/>
              <a:chExt cx="227013" cy="487362"/>
            </a:xfrm>
            <a:solidFill>
              <a:srgbClr val="57CE95"/>
            </a:solidFill>
          </p:grpSpPr>
          <p:sp>
            <p:nvSpPr>
              <p:cNvPr id="72" name="Oval 98"/>
              <p:cNvSpPr>
                <a:spLocks noChangeArrowheads="1"/>
              </p:cNvSpPr>
              <p:nvPr/>
            </p:nvSpPr>
            <p:spPr bwMode="auto">
              <a:xfrm>
                <a:off x="6291263" y="1668463"/>
                <a:ext cx="73025" cy="73025"/>
              </a:xfrm>
              <a:prstGeom prst="ellipse">
                <a:avLst/>
              </a:prstGeom>
              <a:solidFill>
                <a:srgbClr val="C00000"/>
              </a:solidFill>
              <a:ln w="9525">
                <a:noFill/>
                <a:round/>
              </a:ln>
            </p:spPr>
            <p:txBody>
              <a:bodyPr vert="horz" wrap="square" lIns="111664" tIns="55832" rIns="111664" bIns="55832"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8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73"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C00000"/>
              </a:solidFill>
              <a:ln w="9525">
                <a:noFill/>
                <a:round/>
              </a:ln>
            </p:spPr>
            <p:txBody>
              <a:bodyPr vert="horz" wrap="square" lIns="111664" tIns="55832" rIns="111664" bIns="55832"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8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8" name="Group 184"/>
            <p:cNvGrpSpPr/>
            <p:nvPr/>
          </p:nvGrpSpPr>
          <p:grpSpPr>
            <a:xfrm>
              <a:off x="1142954" y="2841943"/>
              <a:ext cx="260742" cy="559774"/>
              <a:chOff x="6213475" y="1668463"/>
              <a:chExt cx="227013" cy="487362"/>
            </a:xfrm>
            <a:solidFill>
              <a:srgbClr val="57CE95"/>
            </a:solidFill>
          </p:grpSpPr>
          <p:sp>
            <p:nvSpPr>
              <p:cNvPr id="70" name="Oval 98"/>
              <p:cNvSpPr>
                <a:spLocks noChangeArrowheads="1"/>
              </p:cNvSpPr>
              <p:nvPr/>
            </p:nvSpPr>
            <p:spPr bwMode="auto">
              <a:xfrm>
                <a:off x="6291263" y="1668463"/>
                <a:ext cx="73025" cy="73025"/>
              </a:xfrm>
              <a:prstGeom prst="ellipse">
                <a:avLst/>
              </a:prstGeom>
              <a:solidFill>
                <a:srgbClr val="C00000"/>
              </a:solidFill>
              <a:ln w="9525">
                <a:noFill/>
                <a:round/>
              </a:ln>
            </p:spPr>
            <p:txBody>
              <a:bodyPr vert="horz" wrap="square" lIns="111664" tIns="55832" rIns="111664" bIns="55832"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8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71"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C00000"/>
              </a:solidFill>
              <a:ln w="9525">
                <a:noFill/>
                <a:round/>
              </a:ln>
            </p:spPr>
            <p:txBody>
              <a:bodyPr vert="horz" wrap="square" lIns="111664" tIns="55832" rIns="111664" bIns="55832"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8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9" name="Group 184"/>
            <p:cNvGrpSpPr/>
            <p:nvPr/>
          </p:nvGrpSpPr>
          <p:grpSpPr>
            <a:xfrm>
              <a:off x="1409631" y="2841943"/>
              <a:ext cx="260742" cy="559774"/>
              <a:chOff x="6213475" y="1668463"/>
              <a:chExt cx="227013" cy="487362"/>
            </a:xfrm>
            <a:solidFill>
              <a:srgbClr val="57CE95"/>
            </a:solidFill>
          </p:grpSpPr>
          <p:sp>
            <p:nvSpPr>
              <p:cNvPr id="68" name="Oval 98"/>
              <p:cNvSpPr>
                <a:spLocks noChangeArrowheads="1"/>
              </p:cNvSpPr>
              <p:nvPr/>
            </p:nvSpPr>
            <p:spPr bwMode="auto">
              <a:xfrm>
                <a:off x="6291263" y="1668463"/>
                <a:ext cx="73025" cy="73025"/>
              </a:xfrm>
              <a:prstGeom prst="ellipse">
                <a:avLst/>
              </a:prstGeom>
              <a:solidFill>
                <a:srgbClr val="C00000"/>
              </a:solidFill>
              <a:ln w="9525">
                <a:noFill/>
                <a:round/>
              </a:ln>
            </p:spPr>
            <p:txBody>
              <a:bodyPr vert="horz" wrap="square" lIns="111664" tIns="55832" rIns="111664" bIns="55832"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8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9"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C00000"/>
              </a:solidFill>
              <a:ln w="9525">
                <a:noFill/>
                <a:round/>
              </a:ln>
            </p:spPr>
            <p:txBody>
              <a:bodyPr vert="horz" wrap="square" lIns="111664" tIns="55832" rIns="111664" bIns="55832"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8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0" name="Group 184"/>
            <p:cNvGrpSpPr/>
            <p:nvPr/>
          </p:nvGrpSpPr>
          <p:grpSpPr>
            <a:xfrm>
              <a:off x="1676308" y="2841943"/>
              <a:ext cx="260742" cy="559774"/>
              <a:chOff x="6213475" y="1668463"/>
              <a:chExt cx="227013" cy="487362"/>
            </a:xfrm>
            <a:solidFill>
              <a:srgbClr val="57CE95"/>
            </a:solidFill>
          </p:grpSpPr>
          <p:sp>
            <p:nvSpPr>
              <p:cNvPr id="66" name="Oval 98"/>
              <p:cNvSpPr>
                <a:spLocks noChangeArrowheads="1"/>
              </p:cNvSpPr>
              <p:nvPr/>
            </p:nvSpPr>
            <p:spPr bwMode="auto">
              <a:xfrm>
                <a:off x="6291263" y="1668463"/>
                <a:ext cx="73025" cy="73025"/>
              </a:xfrm>
              <a:prstGeom prst="ellipse">
                <a:avLst/>
              </a:prstGeom>
              <a:solidFill>
                <a:srgbClr val="C00000"/>
              </a:solidFill>
              <a:ln w="9525">
                <a:noFill/>
                <a:round/>
              </a:ln>
            </p:spPr>
            <p:txBody>
              <a:bodyPr vert="horz" wrap="square" lIns="111664" tIns="55832" rIns="111664" bIns="55832"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8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7"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C00000"/>
              </a:solidFill>
              <a:ln w="9525">
                <a:noFill/>
                <a:round/>
              </a:ln>
            </p:spPr>
            <p:txBody>
              <a:bodyPr vert="horz" wrap="square" lIns="111664" tIns="55832" rIns="111664" bIns="55832"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8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1" name="Group 184"/>
            <p:cNvGrpSpPr/>
            <p:nvPr/>
          </p:nvGrpSpPr>
          <p:grpSpPr>
            <a:xfrm>
              <a:off x="1942985" y="2841943"/>
              <a:ext cx="260742" cy="559774"/>
              <a:chOff x="6213475" y="1668463"/>
              <a:chExt cx="227013" cy="487362"/>
            </a:xfrm>
            <a:solidFill>
              <a:srgbClr val="57CE95"/>
            </a:solidFill>
          </p:grpSpPr>
          <p:sp>
            <p:nvSpPr>
              <p:cNvPr id="64" name="Oval 98"/>
              <p:cNvSpPr>
                <a:spLocks noChangeArrowheads="1"/>
              </p:cNvSpPr>
              <p:nvPr/>
            </p:nvSpPr>
            <p:spPr bwMode="auto">
              <a:xfrm>
                <a:off x="6291263" y="1668463"/>
                <a:ext cx="73025" cy="73025"/>
              </a:xfrm>
              <a:prstGeom prst="ellipse">
                <a:avLst/>
              </a:prstGeom>
              <a:solidFill>
                <a:srgbClr val="C00000"/>
              </a:solidFill>
              <a:ln w="9525">
                <a:noFill/>
                <a:round/>
              </a:ln>
            </p:spPr>
            <p:txBody>
              <a:bodyPr vert="horz" wrap="square" lIns="111664" tIns="55832" rIns="111664" bIns="55832"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8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5"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C00000"/>
              </a:solidFill>
              <a:ln w="9525">
                <a:noFill/>
                <a:round/>
              </a:ln>
            </p:spPr>
            <p:txBody>
              <a:bodyPr vert="horz" wrap="square" lIns="111664" tIns="55832" rIns="111664" bIns="55832"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8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2" name="Group 184"/>
            <p:cNvGrpSpPr/>
            <p:nvPr/>
          </p:nvGrpSpPr>
          <p:grpSpPr>
            <a:xfrm>
              <a:off x="2209662" y="2841943"/>
              <a:ext cx="260742" cy="559774"/>
              <a:chOff x="6213475" y="1668463"/>
              <a:chExt cx="227013" cy="487362"/>
            </a:xfrm>
            <a:solidFill>
              <a:srgbClr val="57CE95"/>
            </a:solidFill>
          </p:grpSpPr>
          <p:sp>
            <p:nvSpPr>
              <p:cNvPr id="62" name="Oval 98"/>
              <p:cNvSpPr>
                <a:spLocks noChangeArrowheads="1"/>
              </p:cNvSpPr>
              <p:nvPr/>
            </p:nvSpPr>
            <p:spPr bwMode="auto">
              <a:xfrm>
                <a:off x="6291263" y="1668463"/>
                <a:ext cx="73025" cy="73025"/>
              </a:xfrm>
              <a:prstGeom prst="ellipse">
                <a:avLst/>
              </a:prstGeom>
              <a:solidFill>
                <a:srgbClr val="C00000"/>
              </a:solidFill>
              <a:ln w="9525">
                <a:noFill/>
                <a:round/>
              </a:ln>
            </p:spPr>
            <p:txBody>
              <a:bodyPr vert="horz" wrap="square" lIns="111664" tIns="55832" rIns="111664" bIns="55832"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8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3"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C00000"/>
              </a:solidFill>
              <a:ln w="9525">
                <a:noFill/>
                <a:round/>
              </a:ln>
            </p:spPr>
            <p:txBody>
              <a:bodyPr vert="horz" wrap="square" lIns="111664" tIns="55832" rIns="111664" bIns="55832"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8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3" name="Group 184"/>
            <p:cNvGrpSpPr/>
            <p:nvPr/>
          </p:nvGrpSpPr>
          <p:grpSpPr>
            <a:xfrm>
              <a:off x="2476339" y="2841943"/>
              <a:ext cx="260742" cy="559774"/>
              <a:chOff x="6213475" y="1668463"/>
              <a:chExt cx="227013" cy="487362"/>
            </a:xfrm>
            <a:solidFill>
              <a:srgbClr val="57CE95"/>
            </a:solidFill>
          </p:grpSpPr>
          <p:sp>
            <p:nvSpPr>
              <p:cNvPr id="60" name="Oval 98"/>
              <p:cNvSpPr>
                <a:spLocks noChangeArrowheads="1"/>
              </p:cNvSpPr>
              <p:nvPr/>
            </p:nvSpPr>
            <p:spPr bwMode="auto">
              <a:xfrm>
                <a:off x="6291263" y="1668463"/>
                <a:ext cx="73025" cy="73025"/>
              </a:xfrm>
              <a:prstGeom prst="ellipse">
                <a:avLst/>
              </a:prstGeom>
              <a:solidFill>
                <a:srgbClr val="C00000"/>
              </a:solidFill>
              <a:ln w="9525">
                <a:noFill/>
                <a:round/>
              </a:ln>
            </p:spPr>
            <p:txBody>
              <a:bodyPr vert="horz" wrap="square" lIns="111664" tIns="55832" rIns="111664" bIns="55832"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8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1"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C00000"/>
              </a:solidFill>
              <a:ln w="9525">
                <a:noFill/>
                <a:round/>
              </a:ln>
            </p:spPr>
            <p:txBody>
              <a:bodyPr vert="horz" wrap="square" lIns="111664" tIns="55832" rIns="111664" bIns="55832"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8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4" name="Group 184"/>
            <p:cNvGrpSpPr/>
            <p:nvPr/>
          </p:nvGrpSpPr>
          <p:grpSpPr>
            <a:xfrm>
              <a:off x="2743016" y="2841943"/>
              <a:ext cx="260742" cy="559774"/>
              <a:chOff x="6213475" y="1668463"/>
              <a:chExt cx="227013" cy="487362"/>
            </a:xfrm>
            <a:solidFill>
              <a:sysClr val="window" lastClr="FFFFFF">
                <a:lumMod val="75000"/>
              </a:sysClr>
            </a:solidFill>
          </p:grpSpPr>
          <p:sp>
            <p:nvSpPr>
              <p:cNvPr id="58" name="Oval 98"/>
              <p:cNvSpPr>
                <a:spLocks noChangeArrowheads="1"/>
              </p:cNvSpPr>
              <p:nvPr/>
            </p:nvSpPr>
            <p:spPr bwMode="auto">
              <a:xfrm>
                <a:off x="6291263" y="1668463"/>
                <a:ext cx="73025" cy="73025"/>
              </a:xfrm>
              <a:prstGeom prst="ellipse">
                <a:avLst/>
              </a:prstGeom>
              <a:solidFill>
                <a:sysClr val="windowText" lastClr="000000">
                  <a:lumMod val="75000"/>
                  <a:lumOff val="25000"/>
                </a:sysClr>
              </a:solidFill>
              <a:ln w="9525">
                <a:noFill/>
                <a:round/>
              </a:ln>
            </p:spPr>
            <p:txBody>
              <a:bodyPr vert="horz" wrap="square" lIns="111664" tIns="55832" rIns="111664" bIns="55832"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8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9"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ysClr val="windowText" lastClr="000000">
                  <a:lumMod val="75000"/>
                  <a:lumOff val="25000"/>
                </a:sysClr>
              </a:solidFill>
              <a:ln w="9525">
                <a:noFill/>
                <a:round/>
              </a:ln>
            </p:spPr>
            <p:txBody>
              <a:bodyPr vert="horz" wrap="square" lIns="111664" tIns="55832" rIns="111664" bIns="55832"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8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5" name="Group 184"/>
            <p:cNvGrpSpPr/>
            <p:nvPr/>
          </p:nvGrpSpPr>
          <p:grpSpPr>
            <a:xfrm>
              <a:off x="3009696" y="2841943"/>
              <a:ext cx="260742" cy="559774"/>
              <a:chOff x="6213475" y="1668463"/>
              <a:chExt cx="227013" cy="487362"/>
            </a:xfrm>
            <a:solidFill>
              <a:sysClr val="window" lastClr="FFFFFF">
                <a:lumMod val="75000"/>
              </a:sysClr>
            </a:solidFill>
          </p:grpSpPr>
          <p:sp>
            <p:nvSpPr>
              <p:cNvPr id="56" name="Oval 98"/>
              <p:cNvSpPr>
                <a:spLocks noChangeArrowheads="1"/>
              </p:cNvSpPr>
              <p:nvPr/>
            </p:nvSpPr>
            <p:spPr bwMode="auto">
              <a:xfrm>
                <a:off x="6291263" y="1668463"/>
                <a:ext cx="73025" cy="73025"/>
              </a:xfrm>
              <a:prstGeom prst="ellipse">
                <a:avLst/>
              </a:prstGeom>
              <a:solidFill>
                <a:sysClr val="windowText" lastClr="000000">
                  <a:lumMod val="75000"/>
                  <a:lumOff val="25000"/>
                </a:sysClr>
              </a:solidFill>
              <a:ln w="9525">
                <a:noFill/>
                <a:round/>
              </a:ln>
            </p:spPr>
            <p:txBody>
              <a:bodyPr vert="horz" wrap="square" lIns="111664" tIns="55832" rIns="111664" bIns="55832"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8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7"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ysClr val="windowText" lastClr="000000">
                  <a:lumMod val="75000"/>
                  <a:lumOff val="25000"/>
                </a:sysClr>
              </a:solidFill>
              <a:ln w="9525">
                <a:noFill/>
                <a:round/>
              </a:ln>
            </p:spPr>
            <p:txBody>
              <a:bodyPr vert="horz" wrap="square" lIns="111664" tIns="55832" rIns="111664" bIns="55832"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8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76" name="Group 212"/>
          <p:cNvGrpSpPr/>
          <p:nvPr/>
        </p:nvGrpSpPr>
        <p:grpSpPr>
          <a:xfrm>
            <a:off x="6618622" y="4042758"/>
            <a:ext cx="3030666" cy="697708"/>
            <a:chOff x="5932686" y="2855964"/>
            <a:chExt cx="2449314" cy="563870"/>
          </a:xfrm>
        </p:grpSpPr>
        <p:grpSp>
          <p:nvGrpSpPr>
            <p:cNvPr id="77" name="Group 179"/>
            <p:cNvGrpSpPr/>
            <p:nvPr/>
          </p:nvGrpSpPr>
          <p:grpSpPr>
            <a:xfrm>
              <a:off x="5932686" y="2855964"/>
              <a:ext cx="220321" cy="563870"/>
              <a:chOff x="5054600" y="1652588"/>
              <a:chExt cx="187325" cy="479424"/>
            </a:xfrm>
            <a:solidFill>
              <a:srgbClr val="FF6161"/>
            </a:solidFill>
          </p:grpSpPr>
          <p:sp>
            <p:nvSpPr>
              <p:cNvPr id="105"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C00000"/>
              </a:solidFill>
              <a:ln w="9525">
                <a:noFill/>
                <a:round/>
              </a:ln>
            </p:spPr>
            <p:txBody>
              <a:bodyPr vert="horz" wrap="square" lIns="111664" tIns="55832" rIns="111664" bIns="55832"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8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06" name="Oval 97"/>
              <p:cNvSpPr>
                <a:spLocks noChangeArrowheads="1"/>
              </p:cNvSpPr>
              <p:nvPr/>
            </p:nvSpPr>
            <p:spPr bwMode="auto">
              <a:xfrm>
                <a:off x="5110163" y="1652588"/>
                <a:ext cx="74613" cy="76200"/>
              </a:xfrm>
              <a:prstGeom prst="ellipse">
                <a:avLst/>
              </a:prstGeom>
              <a:solidFill>
                <a:srgbClr val="C00000"/>
              </a:solidFill>
              <a:ln w="9525">
                <a:noFill/>
                <a:round/>
              </a:ln>
            </p:spPr>
            <p:txBody>
              <a:bodyPr vert="horz" wrap="square" lIns="111664" tIns="55832" rIns="111664" bIns="55832"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8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8" name="Group 179"/>
            <p:cNvGrpSpPr/>
            <p:nvPr/>
          </p:nvGrpSpPr>
          <p:grpSpPr>
            <a:xfrm>
              <a:off x="6180352" y="2855964"/>
              <a:ext cx="220321" cy="563870"/>
              <a:chOff x="5054600" y="1652588"/>
              <a:chExt cx="187325" cy="479424"/>
            </a:xfrm>
            <a:solidFill>
              <a:srgbClr val="FF6161"/>
            </a:solidFill>
          </p:grpSpPr>
          <p:sp>
            <p:nvSpPr>
              <p:cNvPr id="103"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C00000"/>
              </a:solidFill>
              <a:ln w="9525">
                <a:noFill/>
                <a:round/>
              </a:ln>
            </p:spPr>
            <p:txBody>
              <a:bodyPr vert="horz" wrap="square" lIns="111664" tIns="55832" rIns="111664" bIns="55832"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8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04" name="Oval 97"/>
              <p:cNvSpPr>
                <a:spLocks noChangeArrowheads="1"/>
              </p:cNvSpPr>
              <p:nvPr/>
            </p:nvSpPr>
            <p:spPr bwMode="auto">
              <a:xfrm>
                <a:off x="5110163" y="1652588"/>
                <a:ext cx="74613" cy="76200"/>
              </a:xfrm>
              <a:prstGeom prst="ellipse">
                <a:avLst/>
              </a:prstGeom>
              <a:solidFill>
                <a:srgbClr val="C00000"/>
              </a:solidFill>
              <a:ln w="9525">
                <a:noFill/>
                <a:round/>
              </a:ln>
            </p:spPr>
            <p:txBody>
              <a:bodyPr vert="horz" wrap="square" lIns="111664" tIns="55832" rIns="111664" bIns="55832"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8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9" name="Group 179"/>
            <p:cNvGrpSpPr/>
            <p:nvPr/>
          </p:nvGrpSpPr>
          <p:grpSpPr>
            <a:xfrm>
              <a:off x="6428018" y="2855964"/>
              <a:ext cx="220321" cy="563870"/>
              <a:chOff x="5054600" y="1652588"/>
              <a:chExt cx="187325" cy="479424"/>
            </a:xfrm>
            <a:solidFill>
              <a:srgbClr val="FF6161"/>
            </a:solidFill>
          </p:grpSpPr>
          <p:sp>
            <p:nvSpPr>
              <p:cNvPr id="101"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C00000"/>
              </a:solidFill>
              <a:ln w="9525">
                <a:noFill/>
                <a:round/>
              </a:ln>
            </p:spPr>
            <p:txBody>
              <a:bodyPr vert="horz" wrap="square" lIns="111664" tIns="55832" rIns="111664" bIns="55832"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8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02" name="Oval 97"/>
              <p:cNvSpPr>
                <a:spLocks noChangeArrowheads="1"/>
              </p:cNvSpPr>
              <p:nvPr/>
            </p:nvSpPr>
            <p:spPr bwMode="auto">
              <a:xfrm>
                <a:off x="5110163" y="1652588"/>
                <a:ext cx="74613" cy="76200"/>
              </a:xfrm>
              <a:prstGeom prst="ellipse">
                <a:avLst/>
              </a:prstGeom>
              <a:solidFill>
                <a:srgbClr val="C00000"/>
              </a:solidFill>
              <a:ln w="9525">
                <a:noFill/>
                <a:round/>
              </a:ln>
            </p:spPr>
            <p:txBody>
              <a:bodyPr vert="horz" wrap="square" lIns="111664" tIns="55832" rIns="111664" bIns="55832"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8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0" name="Group 179"/>
            <p:cNvGrpSpPr/>
            <p:nvPr/>
          </p:nvGrpSpPr>
          <p:grpSpPr>
            <a:xfrm>
              <a:off x="6675684" y="2855964"/>
              <a:ext cx="220321" cy="563870"/>
              <a:chOff x="5054600" y="1652588"/>
              <a:chExt cx="187325" cy="479424"/>
            </a:xfrm>
            <a:solidFill>
              <a:srgbClr val="FF6161"/>
            </a:solidFill>
          </p:grpSpPr>
          <p:sp>
            <p:nvSpPr>
              <p:cNvPr id="99"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C00000"/>
              </a:solidFill>
              <a:ln w="9525">
                <a:noFill/>
                <a:round/>
              </a:ln>
            </p:spPr>
            <p:txBody>
              <a:bodyPr vert="horz" wrap="square" lIns="111664" tIns="55832" rIns="111664" bIns="55832"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8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00" name="Oval 97"/>
              <p:cNvSpPr>
                <a:spLocks noChangeArrowheads="1"/>
              </p:cNvSpPr>
              <p:nvPr/>
            </p:nvSpPr>
            <p:spPr bwMode="auto">
              <a:xfrm>
                <a:off x="5110163" y="1652588"/>
                <a:ext cx="74613" cy="76200"/>
              </a:xfrm>
              <a:prstGeom prst="ellipse">
                <a:avLst/>
              </a:prstGeom>
              <a:solidFill>
                <a:srgbClr val="C00000"/>
              </a:solidFill>
              <a:ln w="9525">
                <a:noFill/>
                <a:round/>
              </a:ln>
            </p:spPr>
            <p:txBody>
              <a:bodyPr vert="horz" wrap="square" lIns="111664" tIns="55832" rIns="111664" bIns="55832"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8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1" name="Group 179"/>
            <p:cNvGrpSpPr/>
            <p:nvPr/>
          </p:nvGrpSpPr>
          <p:grpSpPr>
            <a:xfrm>
              <a:off x="6923350" y="2855964"/>
              <a:ext cx="220321" cy="563870"/>
              <a:chOff x="5054600" y="1652588"/>
              <a:chExt cx="187325" cy="479424"/>
            </a:xfrm>
            <a:solidFill>
              <a:srgbClr val="FF6161"/>
            </a:solidFill>
          </p:grpSpPr>
          <p:sp>
            <p:nvSpPr>
              <p:cNvPr id="97"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C00000"/>
              </a:solidFill>
              <a:ln w="9525">
                <a:noFill/>
                <a:round/>
              </a:ln>
            </p:spPr>
            <p:txBody>
              <a:bodyPr vert="horz" wrap="square" lIns="111664" tIns="55832" rIns="111664" bIns="55832"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8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98" name="Oval 97"/>
              <p:cNvSpPr>
                <a:spLocks noChangeArrowheads="1"/>
              </p:cNvSpPr>
              <p:nvPr/>
            </p:nvSpPr>
            <p:spPr bwMode="auto">
              <a:xfrm>
                <a:off x="5110163" y="1652588"/>
                <a:ext cx="74613" cy="76200"/>
              </a:xfrm>
              <a:prstGeom prst="ellipse">
                <a:avLst/>
              </a:prstGeom>
              <a:solidFill>
                <a:srgbClr val="C00000"/>
              </a:solidFill>
              <a:ln w="9525">
                <a:noFill/>
                <a:round/>
              </a:ln>
            </p:spPr>
            <p:txBody>
              <a:bodyPr vert="horz" wrap="square" lIns="111664" tIns="55832" rIns="111664" bIns="55832"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8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2" name="Group 179"/>
            <p:cNvGrpSpPr/>
            <p:nvPr/>
          </p:nvGrpSpPr>
          <p:grpSpPr>
            <a:xfrm>
              <a:off x="7171017" y="2855964"/>
              <a:ext cx="220321" cy="563870"/>
              <a:chOff x="5054600" y="1652588"/>
              <a:chExt cx="187325" cy="479424"/>
            </a:xfrm>
            <a:solidFill>
              <a:sysClr val="window" lastClr="FFFFFF">
                <a:lumMod val="75000"/>
              </a:sysClr>
            </a:solidFill>
          </p:grpSpPr>
          <p:sp>
            <p:nvSpPr>
              <p:cNvPr id="95"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ysClr val="windowText" lastClr="000000">
                  <a:lumMod val="75000"/>
                  <a:lumOff val="25000"/>
                </a:sysClr>
              </a:solidFill>
              <a:ln w="9525">
                <a:noFill/>
                <a:round/>
              </a:ln>
            </p:spPr>
            <p:txBody>
              <a:bodyPr vert="horz" wrap="square" lIns="111664" tIns="55832" rIns="111664" bIns="55832"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8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96" name="Oval 97"/>
              <p:cNvSpPr>
                <a:spLocks noChangeArrowheads="1"/>
              </p:cNvSpPr>
              <p:nvPr/>
            </p:nvSpPr>
            <p:spPr bwMode="auto">
              <a:xfrm>
                <a:off x="5110163" y="1652588"/>
                <a:ext cx="74613" cy="76200"/>
              </a:xfrm>
              <a:prstGeom prst="ellipse">
                <a:avLst/>
              </a:prstGeom>
              <a:solidFill>
                <a:sysClr val="windowText" lastClr="000000">
                  <a:lumMod val="75000"/>
                  <a:lumOff val="25000"/>
                </a:sysClr>
              </a:solidFill>
              <a:ln w="9525">
                <a:noFill/>
                <a:round/>
              </a:ln>
            </p:spPr>
            <p:txBody>
              <a:bodyPr vert="horz" wrap="square" lIns="111664" tIns="55832" rIns="111664" bIns="55832"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8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3" name="Group 179"/>
            <p:cNvGrpSpPr/>
            <p:nvPr/>
          </p:nvGrpSpPr>
          <p:grpSpPr>
            <a:xfrm>
              <a:off x="7418683" y="2855964"/>
              <a:ext cx="220321" cy="563870"/>
              <a:chOff x="5054600" y="1652588"/>
              <a:chExt cx="187325" cy="479424"/>
            </a:xfrm>
            <a:solidFill>
              <a:sysClr val="window" lastClr="FFFFFF">
                <a:lumMod val="75000"/>
              </a:sysClr>
            </a:solidFill>
          </p:grpSpPr>
          <p:sp>
            <p:nvSpPr>
              <p:cNvPr id="93"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ysClr val="windowText" lastClr="000000">
                  <a:lumMod val="75000"/>
                  <a:lumOff val="25000"/>
                </a:sysClr>
              </a:solidFill>
              <a:ln w="9525">
                <a:noFill/>
                <a:round/>
              </a:ln>
            </p:spPr>
            <p:txBody>
              <a:bodyPr vert="horz" wrap="square" lIns="111664" tIns="55832" rIns="111664" bIns="55832"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8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94" name="Oval 97"/>
              <p:cNvSpPr>
                <a:spLocks noChangeArrowheads="1"/>
              </p:cNvSpPr>
              <p:nvPr/>
            </p:nvSpPr>
            <p:spPr bwMode="auto">
              <a:xfrm>
                <a:off x="5110163" y="1652588"/>
                <a:ext cx="74613" cy="76200"/>
              </a:xfrm>
              <a:prstGeom prst="ellipse">
                <a:avLst/>
              </a:prstGeom>
              <a:solidFill>
                <a:sysClr val="windowText" lastClr="000000">
                  <a:lumMod val="75000"/>
                  <a:lumOff val="25000"/>
                </a:sysClr>
              </a:solidFill>
              <a:ln w="9525">
                <a:noFill/>
                <a:round/>
              </a:ln>
            </p:spPr>
            <p:txBody>
              <a:bodyPr vert="horz" wrap="square" lIns="111664" tIns="55832" rIns="111664" bIns="55832"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8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4" name="Group 179"/>
            <p:cNvGrpSpPr/>
            <p:nvPr/>
          </p:nvGrpSpPr>
          <p:grpSpPr>
            <a:xfrm>
              <a:off x="7666349" y="2855964"/>
              <a:ext cx="220321" cy="563870"/>
              <a:chOff x="5054600" y="1652588"/>
              <a:chExt cx="187325" cy="479424"/>
            </a:xfrm>
            <a:solidFill>
              <a:sysClr val="window" lastClr="FFFFFF">
                <a:lumMod val="75000"/>
              </a:sysClr>
            </a:solidFill>
          </p:grpSpPr>
          <p:sp>
            <p:nvSpPr>
              <p:cNvPr id="91"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ysClr val="windowText" lastClr="000000">
                  <a:lumMod val="75000"/>
                  <a:lumOff val="25000"/>
                </a:sysClr>
              </a:solidFill>
              <a:ln w="9525">
                <a:noFill/>
                <a:round/>
              </a:ln>
            </p:spPr>
            <p:txBody>
              <a:bodyPr vert="horz" wrap="square" lIns="111664" tIns="55832" rIns="111664" bIns="55832"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8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92" name="Oval 97"/>
              <p:cNvSpPr>
                <a:spLocks noChangeArrowheads="1"/>
              </p:cNvSpPr>
              <p:nvPr/>
            </p:nvSpPr>
            <p:spPr bwMode="auto">
              <a:xfrm>
                <a:off x="5110163" y="1652588"/>
                <a:ext cx="74613" cy="76200"/>
              </a:xfrm>
              <a:prstGeom prst="ellipse">
                <a:avLst/>
              </a:prstGeom>
              <a:solidFill>
                <a:sysClr val="windowText" lastClr="000000">
                  <a:lumMod val="75000"/>
                  <a:lumOff val="25000"/>
                </a:sysClr>
              </a:solidFill>
              <a:ln w="9525">
                <a:noFill/>
                <a:round/>
              </a:ln>
            </p:spPr>
            <p:txBody>
              <a:bodyPr vert="horz" wrap="square" lIns="111664" tIns="55832" rIns="111664" bIns="55832"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8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5" name="Group 179"/>
            <p:cNvGrpSpPr/>
            <p:nvPr/>
          </p:nvGrpSpPr>
          <p:grpSpPr>
            <a:xfrm>
              <a:off x="7914015" y="2855964"/>
              <a:ext cx="220321" cy="563870"/>
              <a:chOff x="5054600" y="1652588"/>
              <a:chExt cx="187325" cy="479424"/>
            </a:xfrm>
            <a:solidFill>
              <a:sysClr val="window" lastClr="FFFFFF">
                <a:lumMod val="75000"/>
              </a:sysClr>
            </a:solidFill>
          </p:grpSpPr>
          <p:sp>
            <p:nvSpPr>
              <p:cNvPr id="89"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ysClr val="windowText" lastClr="000000">
                  <a:lumMod val="75000"/>
                  <a:lumOff val="25000"/>
                </a:sysClr>
              </a:solidFill>
              <a:ln w="9525">
                <a:noFill/>
                <a:round/>
              </a:ln>
            </p:spPr>
            <p:txBody>
              <a:bodyPr vert="horz" wrap="square" lIns="111664" tIns="55832" rIns="111664" bIns="55832"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8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90" name="Oval 97"/>
              <p:cNvSpPr>
                <a:spLocks noChangeArrowheads="1"/>
              </p:cNvSpPr>
              <p:nvPr/>
            </p:nvSpPr>
            <p:spPr bwMode="auto">
              <a:xfrm>
                <a:off x="5110163" y="1652588"/>
                <a:ext cx="74613" cy="76200"/>
              </a:xfrm>
              <a:prstGeom prst="ellipse">
                <a:avLst/>
              </a:prstGeom>
              <a:solidFill>
                <a:sysClr val="windowText" lastClr="000000">
                  <a:lumMod val="75000"/>
                  <a:lumOff val="25000"/>
                </a:sysClr>
              </a:solidFill>
              <a:ln w="9525">
                <a:noFill/>
                <a:round/>
              </a:ln>
            </p:spPr>
            <p:txBody>
              <a:bodyPr vert="horz" wrap="square" lIns="111664" tIns="55832" rIns="111664" bIns="55832"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8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6" name="Group 179"/>
            <p:cNvGrpSpPr/>
            <p:nvPr/>
          </p:nvGrpSpPr>
          <p:grpSpPr>
            <a:xfrm>
              <a:off x="8161679" y="2855964"/>
              <a:ext cx="220321" cy="563870"/>
              <a:chOff x="5054600" y="1652588"/>
              <a:chExt cx="187325" cy="479424"/>
            </a:xfrm>
            <a:solidFill>
              <a:sysClr val="window" lastClr="FFFFFF">
                <a:lumMod val="75000"/>
              </a:sysClr>
            </a:solidFill>
          </p:grpSpPr>
          <p:sp>
            <p:nvSpPr>
              <p:cNvPr id="87"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ysClr val="windowText" lastClr="000000">
                  <a:lumMod val="75000"/>
                  <a:lumOff val="25000"/>
                </a:sysClr>
              </a:solidFill>
              <a:ln w="9525">
                <a:noFill/>
                <a:round/>
              </a:ln>
            </p:spPr>
            <p:txBody>
              <a:bodyPr vert="horz" wrap="square" lIns="111664" tIns="55832" rIns="111664" bIns="55832"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8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88" name="Oval 97"/>
              <p:cNvSpPr>
                <a:spLocks noChangeArrowheads="1"/>
              </p:cNvSpPr>
              <p:nvPr/>
            </p:nvSpPr>
            <p:spPr bwMode="auto">
              <a:xfrm>
                <a:off x="5110163" y="1652588"/>
                <a:ext cx="74613" cy="76200"/>
              </a:xfrm>
              <a:prstGeom prst="ellipse">
                <a:avLst/>
              </a:prstGeom>
              <a:solidFill>
                <a:sysClr val="windowText" lastClr="000000">
                  <a:lumMod val="75000"/>
                  <a:lumOff val="25000"/>
                </a:sysClr>
              </a:solidFill>
              <a:ln w="9525">
                <a:noFill/>
                <a:round/>
              </a:ln>
            </p:spPr>
            <p:txBody>
              <a:bodyPr vert="horz" wrap="square" lIns="111664" tIns="55832" rIns="111664" bIns="55832"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8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107" name="TextBox 228"/>
          <p:cNvSpPr txBox="1"/>
          <p:nvPr/>
        </p:nvSpPr>
        <p:spPr>
          <a:xfrm>
            <a:off x="7314430" y="2415598"/>
            <a:ext cx="4137341" cy="553998"/>
          </a:xfrm>
          <a:prstGeom prst="rect">
            <a:avLst/>
          </a:prstGeom>
          <a:noFill/>
        </p:spPr>
        <p:txBody>
          <a:bodyPr wrap="square" lIns="0" tIns="0" rIns="0" bIns="0" rtlCol="0">
            <a:spAutoFit/>
          </a:bodyPr>
          <a:lstStyle/>
          <a:p>
            <a:pPr defTabSz="1116330" fontAlgn="base">
              <a:lnSpc>
                <a:spcPct val="120000"/>
              </a:lnSpc>
              <a:spcBef>
                <a:spcPct val="20000"/>
              </a:spcBef>
              <a:spcAft>
                <a:spcPct val="0"/>
              </a:spcAft>
              <a:defRPr/>
            </a:pPr>
            <a:r>
              <a:rPr lang="en-US" altLang="zh-CN" sz="10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1000" dirty="0" err="1">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10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a:t>
            </a:r>
          </a:p>
        </p:txBody>
      </p:sp>
      <p:sp>
        <p:nvSpPr>
          <p:cNvPr id="108" name="TextBox 229"/>
          <p:cNvSpPr txBox="1"/>
          <p:nvPr/>
        </p:nvSpPr>
        <p:spPr>
          <a:xfrm>
            <a:off x="6598229" y="2065046"/>
            <a:ext cx="1883658" cy="236219"/>
          </a:xfrm>
          <a:prstGeom prst="rect">
            <a:avLst/>
          </a:prstGeom>
          <a:noFill/>
        </p:spPr>
        <p:txBody>
          <a:bodyPr wrap="square" lIns="0" tIns="0" rIns="0" bIns="0" rtlCol="0" anchor="t">
            <a:spAutoFit/>
          </a:bodyPr>
          <a:lstStyle/>
          <a:p>
            <a:pPr fontAlgn="base">
              <a:lnSpc>
                <a:spcPct val="120000"/>
              </a:lnSpc>
              <a:spcBef>
                <a:spcPct val="0"/>
              </a:spcBef>
              <a:spcAft>
                <a:spcPct val="0"/>
              </a:spcAft>
            </a:pPr>
            <a:r>
              <a:rPr lang="zh-CN" altLang="en-US" sz="14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9" name="Rectangle 230"/>
          <p:cNvSpPr/>
          <p:nvPr/>
        </p:nvSpPr>
        <p:spPr>
          <a:xfrm>
            <a:off x="6576530" y="2405962"/>
            <a:ext cx="719749" cy="469552"/>
          </a:xfrm>
          <a:prstGeom prst="rect">
            <a:avLst/>
          </a:prstGeom>
        </p:spPr>
        <p:txBody>
          <a:bodyPr wrap="none" lIns="0" tIns="0" rIns="0" bIns="0">
            <a:spAutoFit/>
          </a:bodyPr>
          <a:lstStyle/>
          <a:p>
            <a:pPr fontAlgn="base">
              <a:lnSpc>
                <a:spcPct val="120000"/>
              </a:lnSpc>
              <a:spcBef>
                <a:spcPct val="0"/>
              </a:spcBef>
              <a:spcAft>
                <a:spcPct val="0"/>
              </a:spcAft>
            </a:pPr>
            <a:r>
              <a:rPr lang="en-US" sz="2800" dirty="0">
                <a:solidFill>
                  <a:srgbClr val="C00000"/>
                </a:solidFill>
                <a:latin typeface="Arial" panose="020B0604020202020204" pitchFamily="34" charset="0"/>
                <a:ea typeface="微软雅黑" panose="020B0503020204020204" pitchFamily="34" charset="-122"/>
                <a:sym typeface="Arial" panose="020B0604020202020204" pitchFamily="34" charset="0"/>
              </a:rPr>
              <a:t>80%</a:t>
            </a:r>
          </a:p>
        </p:txBody>
      </p:sp>
      <p:sp>
        <p:nvSpPr>
          <p:cNvPr id="110" name="TextBox 231"/>
          <p:cNvSpPr txBox="1"/>
          <p:nvPr/>
        </p:nvSpPr>
        <p:spPr>
          <a:xfrm>
            <a:off x="6576530" y="3164109"/>
            <a:ext cx="5002807" cy="553998"/>
          </a:xfrm>
          <a:prstGeom prst="rect">
            <a:avLst/>
          </a:prstGeom>
          <a:noFill/>
        </p:spPr>
        <p:txBody>
          <a:bodyPr wrap="square" lIns="0" tIns="0" rIns="0" bIns="0" rtlCol="0">
            <a:spAutoFit/>
          </a:bodyPr>
          <a:lstStyle/>
          <a:p>
            <a:pPr defTabSz="1116330" fontAlgn="base">
              <a:lnSpc>
                <a:spcPct val="120000"/>
              </a:lnSpc>
              <a:spcBef>
                <a:spcPct val="20000"/>
              </a:spcBef>
              <a:spcAft>
                <a:spcPct val="0"/>
              </a:spcAft>
              <a:defRPr/>
            </a:pPr>
            <a:r>
              <a:rPr lang="en-US" altLang="zh-CN" sz="10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1000" dirty="0" err="1">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10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a:t>
            </a:r>
          </a:p>
        </p:txBody>
      </p:sp>
      <p:grpSp>
        <p:nvGrpSpPr>
          <p:cNvPr id="111" name="组合 110"/>
          <p:cNvGrpSpPr/>
          <p:nvPr/>
        </p:nvGrpSpPr>
        <p:grpSpPr>
          <a:xfrm>
            <a:off x="460656" y="298993"/>
            <a:ext cx="422986" cy="422986"/>
            <a:chOff x="5528760" y="2950676"/>
            <a:chExt cx="1257214" cy="1257214"/>
          </a:xfrm>
        </p:grpSpPr>
        <p:sp>
          <p:nvSpPr>
            <p:cNvPr id="112" name="椭圆 111"/>
            <p:cNvSpPr/>
            <p:nvPr/>
          </p:nvSpPr>
          <p:spPr>
            <a:xfrm>
              <a:off x="5528760" y="2950676"/>
              <a:ext cx="1257214" cy="1257214"/>
            </a:xfrm>
            <a:prstGeom prst="ellipse">
              <a:avLst/>
            </a:prstGeom>
            <a:solidFill>
              <a:srgbClr val="C00000"/>
            </a:solidFill>
            <a:ln w="19050">
              <a:noFill/>
              <a:prstDash val="sysDash"/>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KSO_Shape"/>
            <p:cNvSpPr/>
            <p:nvPr/>
          </p:nvSpPr>
          <p:spPr bwMode="auto">
            <a:xfrm>
              <a:off x="5764221" y="3202428"/>
              <a:ext cx="827079" cy="703268"/>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7"/>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8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7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doors dir="vert"/>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46000">
                                      <p:stCondLst>
                                        <p:cond delay="0"/>
                                      </p:stCondLst>
                                      <p:childTnLst>
                                        <p:set>
                                          <p:cBhvr>
                                            <p:cTn id="6" dur="1" fill="hold">
                                              <p:stCondLst>
                                                <p:cond delay="0"/>
                                              </p:stCondLst>
                                            </p:cTn>
                                            <p:tgtEl>
                                              <p:spTgt spid="111"/>
                                            </p:tgtEl>
                                            <p:attrNameLst>
                                              <p:attrName>style.visibility</p:attrName>
                                            </p:attrNameLst>
                                          </p:cBhvr>
                                          <p:to>
                                            <p:strVal val="visible"/>
                                          </p:to>
                                        </p:set>
                                        <p:anim calcmode="lin" valueType="num" p14:bounceEnd="46000">
                                          <p:cBhvr additive="base">
                                            <p:cTn id="7" dur="750" fill="hold"/>
                                            <p:tgtEl>
                                              <p:spTgt spid="111"/>
                                            </p:tgtEl>
                                            <p:attrNameLst>
                                              <p:attrName>ppt_x</p:attrName>
                                            </p:attrNameLst>
                                          </p:cBhvr>
                                          <p:tavLst>
                                            <p:tav tm="0">
                                              <p:val>
                                                <p:strVal val="0-#ppt_w/2"/>
                                              </p:val>
                                            </p:tav>
                                            <p:tav tm="100000">
                                              <p:val>
                                                <p:strVal val="#ppt_x"/>
                                              </p:val>
                                            </p:tav>
                                          </p:tavLst>
                                        </p:anim>
                                        <p:anim calcmode="lin" valueType="num" p14:bounceEnd="46000">
                                          <p:cBhvr additive="base">
                                            <p:cTn id="8" dur="750" fill="hold"/>
                                            <p:tgtEl>
                                              <p:spTgt spid="11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trips(downRight)">
                                          <p:cBhvr>
                                            <p:cTn id="17" dur="750"/>
                                            <p:tgtEl>
                                              <p:spTgt spid="7"/>
                                            </p:tgtEl>
                                          </p:cBhvr>
                                        </p:animEffect>
                                      </p:childTnLst>
                                    </p:cTn>
                                  </p:par>
                                </p:childTnLst>
                              </p:cTn>
                            </p:par>
                            <p:par>
                              <p:cTn id="18" fill="hold">
                                <p:stCondLst>
                                  <p:cond delay="1000"/>
                                </p:stCondLst>
                                <p:childTnLst>
                                  <p:par>
                                    <p:cTn id="19" presetID="2" presetClass="entr" presetSubtype="4" fill="hold" grpId="0" nodeType="afterEffect" p14:presetBounceEnd="49000">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14:bounceEnd="49000">
                                          <p:cBhvr additive="base">
                                            <p:cTn id="21" dur="1000" fill="hold"/>
                                            <p:tgtEl>
                                              <p:spTgt spid="32"/>
                                            </p:tgtEl>
                                            <p:attrNameLst>
                                              <p:attrName>ppt_x</p:attrName>
                                            </p:attrNameLst>
                                          </p:cBhvr>
                                          <p:tavLst>
                                            <p:tav tm="0">
                                              <p:val>
                                                <p:strVal val="#ppt_x"/>
                                              </p:val>
                                            </p:tav>
                                            <p:tav tm="100000">
                                              <p:val>
                                                <p:strVal val="#ppt_x"/>
                                              </p:val>
                                            </p:tav>
                                          </p:tavLst>
                                        </p:anim>
                                        <p:anim calcmode="lin" valueType="num" p14:bounceEnd="49000">
                                          <p:cBhvr additive="base">
                                            <p:cTn id="22" dur="10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1" fill="hold" nodeType="afterEffect" p14:presetBounceEnd="49000">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14:bounceEnd="49000">
                                          <p:cBhvr additive="base">
                                            <p:cTn id="26" dur="1000" fill="hold"/>
                                            <p:tgtEl>
                                              <p:spTgt spid="18"/>
                                            </p:tgtEl>
                                            <p:attrNameLst>
                                              <p:attrName>ppt_x</p:attrName>
                                            </p:attrNameLst>
                                          </p:cBhvr>
                                          <p:tavLst>
                                            <p:tav tm="0">
                                              <p:val>
                                                <p:strVal val="#ppt_x"/>
                                              </p:val>
                                            </p:tav>
                                            <p:tav tm="100000">
                                              <p:val>
                                                <p:strVal val="#ppt_x"/>
                                              </p:val>
                                            </p:tav>
                                          </p:tavLst>
                                        </p:anim>
                                        <p:anim calcmode="lin" valueType="num" p14:bounceEnd="49000">
                                          <p:cBhvr additive="base">
                                            <p:cTn id="27" dur="1000" fill="hold"/>
                                            <p:tgtEl>
                                              <p:spTgt spid="18"/>
                                            </p:tgtEl>
                                            <p:attrNameLst>
                                              <p:attrName>ppt_y</p:attrName>
                                            </p:attrNameLst>
                                          </p:cBhvr>
                                          <p:tavLst>
                                            <p:tav tm="0">
                                              <p:val>
                                                <p:strVal val="0-#ppt_h/2"/>
                                              </p:val>
                                            </p:tav>
                                            <p:tav tm="100000">
                                              <p:val>
                                                <p:strVal val="#ppt_y"/>
                                              </p:val>
                                            </p:tav>
                                          </p:tavLst>
                                        </p:anim>
                                      </p:childTnLst>
                                    </p:cTn>
                                  </p:par>
                                  <p:par>
                                    <p:cTn id="28" presetID="10" presetClass="entr" presetSubtype="0"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75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14:presetBounceEnd="49000">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14:bounceEnd="49000">
                                          <p:cBhvr additive="base">
                                            <p:cTn id="35" dur="1000" fill="hold"/>
                                            <p:tgtEl>
                                              <p:spTgt spid="30"/>
                                            </p:tgtEl>
                                            <p:attrNameLst>
                                              <p:attrName>ppt_x</p:attrName>
                                            </p:attrNameLst>
                                          </p:cBhvr>
                                          <p:tavLst>
                                            <p:tav tm="0">
                                              <p:val>
                                                <p:strVal val="#ppt_x"/>
                                              </p:val>
                                            </p:tav>
                                            <p:tav tm="100000">
                                              <p:val>
                                                <p:strVal val="#ppt_x"/>
                                              </p:val>
                                            </p:tav>
                                          </p:tavLst>
                                        </p:anim>
                                        <p:anim calcmode="lin" valueType="num" p14:bounceEnd="49000">
                                          <p:cBhvr additive="base">
                                            <p:cTn id="36" dur="1000" fill="hold"/>
                                            <p:tgtEl>
                                              <p:spTgt spid="30"/>
                                            </p:tgtEl>
                                            <p:attrNameLst>
                                              <p:attrName>ppt_y</p:attrName>
                                            </p:attrNameLst>
                                          </p:cBhvr>
                                          <p:tavLst>
                                            <p:tav tm="0">
                                              <p:val>
                                                <p:strVal val="1+#ppt_h/2"/>
                                              </p:val>
                                            </p:tav>
                                            <p:tav tm="100000">
                                              <p:val>
                                                <p:strVal val="#ppt_y"/>
                                              </p:val>
                                            </p:tav>
                                          </p:tavLst>
                                        </p:anim>
                                      </p:childTnLst>
                                    </p:cTn>
                                  </p:par>
                                </p:childTnLst>
                              </p:cTn>
                            </p:par>
                            <p:par>
                              <p:cTn id="37" fill="hold">
                                <p:stCondLst>
                                  <p:cond delay="1000"/>
                                </p:stCondLst>
                                <p:childTnLst>
                                  <p:par>
                                    <p:cTn id="38" presetID="2" presetClass="entr" presetSubtype="1" fill="hold" nodeType="afterEffect" p14:presetBounceEnd="49000">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14:bounceEnd="49000">
                                          <p:cBhvr additive="base">
                                            <p:cTn id="40" dur="1000" fill="hold"/>
                                            <p:tgtEl>
                                              <p:spTgt spid="21"/>
                                            </p:tgtEl>
                                            <p:attrNameLst>
                                              <p:attrName>ppt_x</p:attrName>
                                            </p:attrNameLst>
                                          </p:cBhvr>
                                          <p:tavLst>
                                            <p:tav tm="0">
                                              <p:val>
                                                <p:strVal val="#ppt_x"/>
                                              </p:val>
                                            </p:tav>
                                            <p:tav tm="100000">
                                              <p:val>
                                                <p:strVal val="#ppt_x"/>
                                              </p:val>
                                            </p:tav>
                                          </p:tavLst>
                                        </p:anim>
                                        <p:anim calcmode="lin" valueType="num" p14:bounceEnd="49000">
                                          <p:cBhvr additive="base">
                                            <p:cTn id="41" dur="1000" fill="hold"/>
                                            <p:tgtEl>
                                              <p:spTgt spid="21"/>
                                            </p:tgtEl>
                                            <p:attrNameLst>
                                              <p:attrName>ppt_y</p:attrName>
                                            </p:attrNameLst>
                                          </p:cBhvr>
                                          <p:tavLst>
                                            <p:tav tm="0">
                                              <p:val>
                                                <p:strVal val="0-#ppt_h/2"/>
                                              </p:val>
                                            </p:tav>
                                            <p:tav tm="100000">
                                              <p:val>
                                                <p:strVal val="#ppt_y"/>
                                              </p:val>
                                            </p:tav>
                                          </p:tavLst>
                                        </p:anim>
                                      </p:childTnLst>
                                    </p:cTn>
                                  </p:par>
                                  <p:par>
                                    <p:cTn id="42" presetID="10" presetClass="entr" presetSubtype="0"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75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14:presetBounceEnd="49000">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14:bounceEnd="49000">
                                          <p:cBhvr additive="base">
                                            <p:cTn id="49" dur="1000" fill="hold"/>
                                            <p:tgtEl>
                                              <p:spTgt spid="33"/>
                                            </p:tgtEl>
                                            <p:attrNameLst>
                                              <p:attrName>ppt_x</p:attrName>
                                            </p:attrNameLst>
                                          </p:cBhvr>
                                          <p:tavLst>
                                            <p:tav tm="0">
                                              <p:val>
                                                <p:strVal val="#ppt_x"/>
                                              </p:val>
                                            </p:tav>
                                            <p:tav tm="100000">
                                              <p:val>
                                                <p:strVal val="#ppt_x"/>
                                              </p:val>
                                            </p:tav>
                                          </p:tavLst>
                                        </p:anim>
                                        <p:anim calcmode="lin" valueType="num" p14:bounceEnd="49000">
                                          <p:cBhvr additive="base">
                                            <p:cTn id="50" dur="1000" fill="hold"/>
                                            <p:tgtEl>
                                              <p:spTgt spid="33"/>
                                            </p:tgtEl>
                                            <p:attrNameLst>
                                              <p:attrName>ppt_y</p:attrName>
                                            </p:attrNameLst>
                                          </p:cBhvr>
                                          <p:tavLst>
                                            <p:tav tm="0">
                                              <p:val>
                                                <p:strVal val="1+#ppt_h/2"/>
                                              </p:val>
                                            </p:tav>
                                            <p:tav tm="100000">
                                              <p:val>
                                                <p:strVal val="#ppt_y"/>
                                              </p:val>
                                            </p:tav>
                                          </p:tavLst>
                                        </p:anim>
                                      </p:childTnLst>
                                    </p:cTn>
                                  </p:par>
                                </p:childTnLst>
                              </p:cTn>
                            </p:par>
                            <p:par>
                              <p:cTn id="51" fill="hold">
                                <p:stCondLst>
                                  <p:cond delay="1000"/>
                                </p:stCondLst>
                                <p:childTnLst>
                                  <p:par>
                                    <p:cTn id="52" presetID="2" presetClass="entr" presetSubtype="1" fill="hold" nodeType="afterEffect" p14:presetBounceEnd="49000">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14:bounceEnd="49000">
                                          <p:cBhvr additive="base">
                                            <p:cTn id="54" dur="1000" fill="hold"/>
                                            <p:tgtEl>
                                              <p:spTgt spid="24"/>
                                            </p:tgtEl>
                                            <p:attrNameLst>
                                              <p:attrName>ppt_x</p:attrName>
                                            </p:attrNameLst>
                                          </p:cBhvr>
                                          <p:tavLst>
                                            <p:tav tm="0">
                                              <p:val>
                                                <p:strVal val="#ppt_x"/>
                                              </p:val>
                                            </p:tav>
                                            <p:tav tm="100000">
                                              <p:val>
                                                <p:strVal val="#ppt_x"/>
                                              </p:val>
                                            </p:tav>
                                          </p:tavLst>
                                        </p:anim>
                                        <p:anim calcmode="lin" valueType="num" p14:bounceEnd="49000">
                                          <p:cBhvr additive="base">
                                            <p:cTn id="55" dur="1000" fill="hold"/>
                                            <p:tgtEl>
                                              <p:spTgt spid="24"/>
                                            </p:tgtEl>
                                            <p:attrNameLst>
                                              <p:attrName>ppt_y</p:attrName>
                                            </p:attrNameLst>
                                          </p:cBhvr>
                                          <p:tavLst>
                                            <p:tav tm="0">
                                              <p:val>
                                                <p:strVal val="0-#ppt_h/2"/>
                                              </p:val>
                                            </p:tav>
                                            <p:tav tm="100000">
                                              <p:val>
                                                <p:strVal val="#ppt_y"/>
                                              </p:val>
                                            </p:tav>
                                          </p:tavLst>
                                        </p:anim>
                                      </p:childTnLst>
                                    </p:cTn>
                                  </p:par>
                                  <p:par>
                                    <p:cTn id="56" presetID="10" presetClass="entr" presetSubtype="0" fill="hold" grpId="0"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750"/>
                                            <p:tgtEl>
                                              <p:spTgt spid="29"/>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14:presetBounceEnd="49000">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14:bounceEnd="49000">
                                          <p:cBhvr additive="base">
                                            <p:cTn id="63" dur="1000" fill="hold"/>
                                            <p:tgtEl>
                                              <p:spTgt spid="31"/>
                                            </p:tgtEl>
                                            <p:attrNameLst>
                                              <p:attrName>ppt_x</p:attrName>
                                            </p:attrNameLst>
                                          </p:cBhvr>
                                          <p:tavLst>
                                            <p:tav tm="0">
                                              <p:val>
                                                <p:strVal val="#ppt_x"/>
                                              </p:val>
                                            </p:tav>
                                            <p:tav tm="100000">
                                              <p:val>
                                                <p:strVal val="#ppt_x"/>
                                              </p:val>
                                            </p:tav>
                                          </p:tavLst>
                                        </p:anim>
                                        <p:anim calcmode="lin" valueType="num" p14:bounceEnd="49000">
                                          <p:cBhvr additive="base">
                                            <p:cTn id="64" dur="1000" fill="hold"/>
                                            <p:tgtEl>
                                              <p:spTgt spid="31"/>
                                            </p:tgtEl>
                                            <p:attrNameLst>
                                              <p:attrName>ppt_y</p:attrName>
                                            </p:attrNameLst>
                                          </p:cBhvr>
                                          <p:tavLst>
                                            <p:tav tm="0">
                                              <p:val>
                                                <p:strVal val="1+#ppt_h/2"/>
                                              </p:val>
                                            </p:tav>
                                            <p:tav tm="100000">
                                              <p:val>
                                                <p:strVal val="#ppt_y"/>
                                              </p:val>
                                            </p:tav>
                                          </p:tavLst>
                                        </p:anim>
                                      </p:childTnLst>
                                    </p:cTn>
                                  </p:par>
                                </p:childTnLst>
                              </p:cTn>
                            </p:par>
                            <p:par>
                              <p:cTn id="65" fill="hold">
                                <p:stCondLst>
                                  <p:cond delay="1000"/>
                                </p:stCondLst>
                                <p:childTnLst>
                                  <p:par>
                                    <p:cTn id="66" presetID="2" presetClass="entr" presetSubtype="1" fill="hold" nodeType="afterEffect" p14:presetBounceEnd="49000">
                                      <p:stCondLst>
                                        <p:cond delay="0"/>
                                      </p:stCondLst>
                                      <p:childTnLst>
                                        <p:set>
                                          <p:cBhvr>
                                            <p:cTn id="67" dur="1" fill="hold">
                                              <p:stCondLst>
                                                <p:cond delay="0"/>
                                              </p:stCondLst>
                                            </p:cTn>
                                            <p:tgtEl>
                                              <p:spTgt spid="35"/>
                                            </p:tgtEl>
                                            <p:attrNameLst>
                                              <p:attrName>style.visibility</p:attrName>
                                            </p:attrNameLst>
                                          </p:cBhvr>
                                          <p:to>
                                            <p:strVal val="visible"/>
                                          </p:to>
                                        </p:set>
                                        <p:anim calcmode="lin" valueType="num" p14:bounceEnd="49000">
                                          <p:cBhvr additive="base">
                                            <p:cTn id="68" dur="1000" fill="hold"/>
                                            <p:tgtEl>
                                              <p:spTgt spid="35"/>
                                            </p:tgtEl>
                                            <p:attrNameLst>
                                              <p:attrName>ppt_x</p:attrName>
                                            </p:attrNameLst>
                                          </p:cBhvr>
                                          <p:tavLst>
                                            <p:tav tm="0">
                                              <p:val>
                                                <p:strVal val="#ppt_x"/>
                                              </p:val>
                                            </p:tav>
                                            <p:tav tm="100000">
                                              <p:val>
                                                <p:strVal val="#ppt_x"/>
                                              </p:val>
                                            </p:tav>
                                          </p:tavLst>
                                        </p:anim>
                                        <p:anim calcmode="lin" valueType="num" p14:bounceEnd="49000">
                                          <p:cBhvr additive="base">
                                            <p:cTn id="69" dur="1000" fill="hold"/>
                                            <p:tgtEl>
                                              <p:spTgt spid="35"/>
                                            </p:tgtEl>
                                            <p:attrNameLst>
                                              <p:attrName>ppt_y</p:attrName>
                                            </p:attrNameLst>
                                          </p:cBhvr>
                                          <p:tavLst>
                                            <p:tav tm="0">
                                              <p:val>
                                                <p:strVal val="0-#ppt_h/2"/>
                                              </p:val>
                                            </p:tav>
                                            <p:tav tm="100000">
                                              <p:val>
                                                <p:strVal val="#ppt_y"/>
                                              </p:val>
                                            </p:tav>
                                          </p:tavLst>
                                        </p:anim>
                                      </p:childTnLst>
                                    </p:cTn>
                                  </p:par>
                                  <p:par>
                                    <p:cTn id="70" presetID="10" presetClass="entr" presetSubtype="0" fill="hold" grpId="0" nodeType="with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750"/>
                                            <p:tgtEl>
                                              <p:spTgt spid="41"/>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14:presetBounceEnd="49000">
                                      <p:stCondLst>
                                        <p:cond delay="0"/>
                                      </p:stCondLst>
                                      <p:childTnLst>
                                        <p:set>
                                          <p:cBhvr>
                                            <p:cTn id="76" dur="1" fill="hold">
                                              <p:stCondLst>
                                                <p:cond delay="0"/>
                                              </p:stCondLst>
                                            </p:cTn>
                                            <p:tgtEl>
                                              <p:spTgt spid="34"/>
                                            </p:tgtEl>
                                            <p:attrNameLst>
                                              <p:attrName>style.visibility</p:attrName>
                                            </p:attrNameLst>
                                          </p:cBhvr>
                                          <p:to>
                                            <p:strVal val="visible"/>
                                          </p:to>
                                        </p:set>
                                        <p:anim calcmode="lin" valueType="num" p14:bounceEnd="49000">
                                          <p:cBhvr additive="base">
                                            <p:cTn id="77" dur="1000" fill="hold"/>
                                            <p:tgtEl>
                                              <p:spTgt spid="34"/>
                                            </p:tgtEl>
                                            <p:attrNameLst>
                                              <p:attrName>ppt_x</p:attrName>
                                            </p:attrNameLst>
                                          </p:cBhvr>
                                          <p:tavLst>
                                            <p:tav tm="0">
                                              <p:val>
                                                <p:strVal val="#ppt_x"/>
                                              </p:val>
                                            </p:tav>
                                            <p:tav tm="100000">
                                              <p:val>
                                                <p:strVal val="#ppt_x"/>
                                              </p:val>
                                            </p:tav>
                                          </p:tavLst>
                                        </p:anim>
                                        <p:anim calcmode="lin" valueType="num" p14:bounceEnd="49000">
                                          <p:cBhvr additive="base">
                                            <p:cTn id="78" dur="1000" fill="hold"/>
                                            <p:tgtEl>
                                              <p:spTgt spid="34"/>
                                            </p:tgtEl>
                                            <p:attrNameLst>
                                              <p:attrName>ppt_y</p:attrName>
                                            </p:attrNameLst>
                                          </p:cBhvr>
                                          <p:tavLst>
                                            <p:tav tm="0">
                                              <p:val>
                                                <p:strVal val="1+#ppt_h/2"/>
                                              </p:val>
                                            </p:tav>
                                            <p:tav tm="100000">
                                              <p:val>
                                                <p:strVal val="#ppt_y"/>
                                              </p:val>
                                            </p:tav>
                                          </p:tavLst>
                                        </p:anim>
                                      </p:childTnLst>
                                    </p:cTn>
                                  </p:par>
                                </p:childTnLst>
                              </p:cTn>
                            </p:par>
                            <p:par>
                              <p:cTn id="79" fill="hold">
                                <p:stCondLst>
                                  <p:cond delay="1000"/>
                                </p:stCondLst>
                                <p:childTnLst>
                                  <p:par>
                                    <p:cTn id="80" presetID="2" presetClass="entr" presetSubtype="1" fill="hold" nodeType="afterEffect" p14:presetBounceEnd="49000">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14:bounceEnd="49000">
                                          <p:cBhvr additive="base">
                                            <p:cTn id="82" dur="1000" fill="hold"/>
                                            <p:tgtEl>
                                              <p:spTgt spid="38"/>
                                            </p:tgtEl>
                                            <p:attrNameLst>
                                              <p:attrName>ppt_x</p:attrName>
                                            </p:attrNameLst>
                                          </p:cBhvr>
                                          <p:tavLst>
                                            <p:tav tm="0">
                                              <p:val>
                                                <p:strVal val="#ppt_x"/>
                                              </p:val>
                                            </p:tav>
                                            <p:tav tm="100000">
                                              <p:val>
                                                <p:strVal val="#ppt_x"/>
                                              </p:val>
                                            </p:tav>
                                          </p:tavLst>
                                        </p:anim>
                                        <p:anim calcmode="lin" valueType="num" p14:bounceEnd="49000">
                                          <p:cBhvr additive="base">
                                            <p:cTn id="83" dur="1000" fill="hold"/>
                                            <p:tgtEl>
                                              <p:spTgt spid="38"/>
                                            </p:tgtEl>
                                            <p:attrNameLst>
                                              <p:attrName>ppt_y</p:attrName>
                                            </p:attrNameLst>
                                          </p:cBhvr>
                                          <p:tavLst>
                                            <p:tav tm="0">
                                              <p:val>
                                                <p:strVal val="0-#ppt_h/2"/>
                                              </p:val>
                                            </p:tav>
                                            <p:tav tm="100000">
                                              <p:val>
                                                <p:strVal val="#ppt_y"/>
                                              </p:val>
                                            </p:tav>
                                          </p:tavLst>
                                        </p:anim>
                                      </p:childTnLst>
                                    </p:cTn>
                                  </p:par>
                                  <p:par>
                                    <p:cTn id="84" presetID="10"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750"/>
                                            <p:tgtEl>
                                              <p:spTgt spid="42"/>
                                            </p:tgtEl>
                                          </p:cBhvr>
                                        </p:animEffect>
                                      </p:childTnLst>
                                    </p:cTn>
                                  </p:par>
                                </p:childTnLst>
                              </p:cTn>
                            </p:par>
                            <p:par>
                              <p:cTn id="87" fill="hold">
                                <p:stCondLst>
                                  <p:cond delay="2000"/>
                                </p:stCondLst>
                                <p:childTnLst>
                                  <p:par>
                                    <p:cTn id="88" presetID="22" presetClass="entr" presetSubtype="8" fill="hold" grpId="0" nodeType="afterEffect">
                                      <p:stCondLst>
                                        <p:cond delay="0"/>
                                      </p:stCondLst>
                                      <p:childTnLst>
                                        <p:set>
                                          <p:cBhvr>
                                            <p:cTn id="89" dur="1" fill="hold">
                                              <p:stCondLst>
                                                <p:cond delay="0"/>
                                              </p:stCondLst>
                                            </p:cTn>
                                            <p:tgtEl>
                                              <p:spTgt spid="108"/>
                                            </p:tgtEl>
                                            <p:attrNameLst>
                                              <p:attrName>style.visibility</p:attrName>
                                            </p:attrNameLst>
                                          </p:cBhvr>
                                          <p:to>
                                            <p:strVal val="visible"/>
                                          </p:to>
                                        </p:set>
                                        <p:animEffect transition="in" filter="wipe(left)">
                                          <p:cBhvr>
                                            <p:cTn id="90" dur="500"/>
                                            <p:tgtEl>
                                              <p:spTgt spid="108"/>
                                            </p:tgtEl>
                                          </p:cBhvr>
                                        </p:animEffect>
                                      </p:childTnLst>
                                    </p:cTn>
                                  </p:par>
                                </p:childTnLst>
                              </p:cTn>
                            </p:par>
                            <p:par>
                              <p:cTn id="91" fill="hold">
                                <p:stCondLst>
                                  <p:cond delay="2500"/>
                                </p:stCondLst>
                                <p:childTnLst>
                                  <p:par>
                                    <p:cTn id="92" presetID="22" presetClass="entr" presetSubtype="4" fill="hold" grpId="0" nodeType="afterEffect">
                                      <p:stCondLst>
                                        <p:cond delay="0"/>
                                      </p:stCondLst>
                                      <p:childTnLst>
                                        <p:set>
                                          <p:cBhvr>
                                            <p:cTn id="93" dur="1" fill="hold">
                                              <p:stCondLst>
                                                <p:cond delay="0"/>
                                              </p:stCondLst>
                                            </p:cTn>
                                            <p:tgtEl>
                                              <p:spTgt spid="109"/>
                                            </p:tgtEl>
                                            <p:attrNameLst>
                                              <p:attrName>style.visibility</p:attrName>
                                            </p:attrNameLst>
                                          </p:cBhvr>
                                          <p:to>
                                            <p:strVal val="visible"/>
                                          </p:to>
                                        </p:set>
                                        <p:animEffect transition="in" filter="wipe(down)">
                                          <p:cBhvr>
                                            <p:cTn id="94" dur="500"/>
                                            <p:tgtEl>
                                              <p:spTgt spid="109"/>
                                            </p:tgtEl>
                                          </p:cBhvr>
                                        </p:animEffect>
                                      </p:childTnLst>
                                    </p:cTn>
                                  </p:par>
                                </p:childTnLst>
                              </p:cTn>
                            </p:par>
                            <p:par>
                              <p:cTn id="95" fill="hold">
                                <p:stCondLst>
                                  <p:cond delay="3000"/>
                                </p:stCondLst>
                                <p:childTnLst>
                                  <p:par>
                                    <p:cTn id="96" presetID="22" presetClass="entr" presetSubtype="8" fill="hold" grpId="0" nodeType="afterEffect">
                                      <p:stCondLst>
                                        <p:cond delay="0"/>
                                      </p:stCondLst>
                                      <p:childTnLst>
                                        <p:set>
                                          <p:cBhvr>
                                            <p:cTn id="97" dur="1" fill="hold">
                                              <p:stCondLst>
                                                <p:cond delay="0"/>
                                              </p:stCondLst>
                                            </p:cTn>
                                            <p:tgtEl>
                                              <p:spTgt spid="107"/>
                                            </p:tgtEl>
                                            <p:attrNameLst>
                                              <p:attrName>style.visibility</p:attrName>
                                            </p:attrNameLst>
                                          </p:cBhvr>
                                          <p:to>
                                            <p:strVal val="visible"/>
                                          </p:to>
                                        </p:set>
                                        <p:animEffect transition="in" filter="wipe(left)">
                                          <p:cBhvr>
                                            <p:cTn id="98" dur="500"/>
                                            <p:tgtEl>
                                              <p:spTgt spid="107"/>
                                            </p:tgtEl>
                                          </p:cBhvr>
                                        </p:animEffect>
                                      </p:childTnLst>
                                    </p:cTn>
                                  </p:par>
                                </p:childTnLst>
                              </p:cTn>
                            </p:par>
                            <p:par>
                              <p:cTn id="99" fill="hold">
                                <p:stCondLst>
                                  <p:cond delay="3500"/>
                                </p:stCondLst>
                                <p:childTnLst>
                                  <p:par>
                                    <p:cTn id="100" presetID="22" presetClass="entr" presetSubtype="8" fill="hold" grpId="0" nodeType="afterEffect">
                                      <p:stCondLst>
                                        <p:cond delay="0"/>
                                      </p:stCondLst>
                                      <p:childTnLst>
                                        <p:set>
                                          <p:cBhvr>
                                            <p:cTn id="101" dur="1" fill="hold">
                                              <p:stCondLst>
                                                <p:cond delay="0"/>
                                              </p:stCondLst>
                                            </p:cTn>
                                            <p:tgtEl>
                                              <p:spTgt spid="110"/>
                                            </p:tgtEl>
                                            <p:attrNameLst>
                                              <p:attrName>style.visibility</p:attrName>
                                            </p:attrNameLst>
                                          </p:cBhvr>
                                          <p:to>
                                            <p:strVal val="visible"/>
                                          </p:to>
                                        </p:set>
                                        <p:animEffect transition="in" filter="wipe(left)">
                                          <p:cBhvr>
                                            <p:cTn id="102" dur="500"/>
                                            <p:tgtEl>
                                              <p:spTgt spid="110"/>
                                            </p:tgtEl>
                                          </p:cBhvr>
                                        </p:animEffect>
                                      </p:childTnLst>
                                    </p:cTn>
                                  </p:par>
                                </p:childTnLst>
                              </p:cTn>
                            </p:par>
                            <p:par>
                              <p:cTn id="103" fill="hold">
                                <p:stCondLst>
                                  <p:cond delay="4000"/>
                                </p:stCondLst>
                                <p:childTnLst>
                                  <p:par>
                                    <p:cTn id="104" presetID="22" presetClass="entr" presetSubtype="4" fill="hold" nodeType="afterEffect">
                                      <p:stCondLst>
                                        <p:cond delay="0"/>
                                      </p:stCondLst>
                                      <p:childTnLst>
                                        <p:set>
                                          <p:cBhvr>
                                            <p:cTn id="105" dur="1" fill="hold">
                                              <p:stCondLst>
                                                <p:cond delay="0"/>
                                              </p:stCondLst>
                                            </p:cTn>
                                            <p:tgtEl>
                                              <p:spTgt spid="76"/>
                                            </p:tgtEl>
                                            <p:attrNameLst>
                                              <p:attrName>style.visibility</p:attrName>
                                            </p:attrNameLst>
                                          </p:cBhvr>
                                          <p:to>
                                            <p:strVal val="visible"/>
                                          </p:to>
                                        </p:set>
                                        <p:animEffect transition="in" filter="wipe(down)">
                                          <p:cBhvr>
                                            <p:cTn id="106" dur="500"/>
                                            <p:tgtEl>
                                              <p:spTgt spid="76"/>
                                            </p:tgtEl>
                                          </p:cBhvr>
                                        </p:animEffect>
                                      </p:childTnLst>
                                    </p:cTn>
                                  </p:par>
                                </p:childTnLst>
                              </p:cTn>
                            </p:par>
                            <p:par>
                              <p:cTn id="107" fill="hold">
                                <p:stCondLst>
                                  <p:cond delay="4500"/>
                                </p:stCondLst>
                                <p:childTnLst>
                                  <p:par>
                                    <p:cTn id="108" presetID="22" presetClass="entr" presetSubtype="4"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wipe(down)">
                                          <p:cBhvr>
                                            <p:cTn id="110" dur="500"/>
                                            <p:tgtEl>
                                              <p:spTgt spid="44"/>
                                            </p:tgtEl>
                                          </p:cBhvr>
                                        </p:animEffect>
                                      </p:childTnLst>
                                    </p:cTn>
                                  </p:par>
                                </p:childTnLst>
                              </p:cTn>
                            </p:par>
                            <p:par>
                              <p:cTn id="111" fill="hold">
                                <p:stCondLst>
                                  <p:cond delay="5000"/>
                                </p:stCondLst>
                                <p:childTnLst>
                                  <p:par>
                                    <p:cTn id="112" presetID="22" presetClass="entr" presetSubtype="4"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Effect transition="in" filter="wipe(down)">
                                          <p:cBhvr>
                                            <p:cTn id="114" dur="500"/>
                                            <p:tgtEl>
                                              <p:spTgt spid="45"/>
                                            </p:tgtEl>
                                          </p:cBhvr>
                                        </p:animEffect>
                                      </p:childTnLst>
                                    </p:cTn>
                                  </p:par>
                                </p:childTnLst>
                              </p:cTn>
                            </p:par>
                            <p:par>
                              <p:cTn id="115" fill="hold">
                                <p:stCondLst>
                                  <p:cond delay="5500"/>
                                </p:stCondLst>
                                <p:childTnLst>
                                  <p:par>
                                    <p:cTn id="116" presetID="22" presetClass="entr" presetSubtype="4"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down)">
                                          <p:cBhvr>
                                            <p:cTn id="11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7" grpId="0"/>
          <p:bldP spid="28" grpId="0"/>
          <p:bldP spid="29" grpId="0"/>
          <p:bldP spid="30" grpId="0" animBg="1"/>
          <p:bldP spid="31" grpId="0" animBg="1"/>
          <p:bldP spid="32" grpId="0" animBg="1"/>
          <p:bldP spid="33" grpId="0" animBg="1"/>
          <p:bldP spid="34" grpId="0" animBg="1"/>
          <p:bldP spid="41" grpId="0"/>
          <p:bldP spid="42" grpId="0"/>
          <p:bldP spid="43" grpId="0"/>
          <p:bldP spid="44" grpId="0"/>
          <p:bldP spid="107" grpId="0"/>
          <p:bldP spid="108" grpId="0"/>
          <p:bldP spid="109" grpId="0"/>
          <p:bldP spid="11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1"/>
                                            </p:tgtEl>
                                            <p:attrNameLst>
                                              <p:attrName>style.visibility</p:attrName>
                                            </p:attrNameLst>
                                          </p:cBhvr>
                                          <p:to>
                                            <p:strVal val="visible"/>
                                          </p:to>
                                        </p:set>
                                        <p:anim calcmode="lin" valueType="num">
                                          <p:cBhvr additive="base">
                                            <p:cTn id="7" dur="750" fill="hold"/>
                                            <p:tgtEl>
                                              <p:spTgt spid="111"/>
                                            </p:tgtEl>
                                            <p:attrNameLst>
                                              <p:attrName>ppt_x</p:attrName>
                                            </p:attrNameLst>
                                          </p:cBhvr>
                                          <p:tavLst>
                                            <p:tav tm="0">
                                              <p:val>
                                                <p:strVal val="0-#ppt_w/2"/>
                                              </p:val>
                                            </p:tav>
                                            <p:tav tm="100000">
                                              <p:val>
                                                <p:strVal val="#ppt_x"/>
                                              </p:val>
                                            </p:tav>
                                          </p:tavLst>
                                        </p:anim>
                                        <p:anim calcmode="lin" valueType="num">
                                          <p:cBhvr additive="base">
                                            <p:cTn id="8" dur="750" fill="hold"/>
                                            <p:tgtEl>
                                              <p:spTgt spid="11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trips(downRight)">
                                          <p:cBhvr>
                                            <p:cTn id="17" dur="750"/>
                                            <p:tgtEl>
                                              <p:spTgt spid="7"/>
                                            </p:tgtEl>
                                          </p:cBhvr>
                                        </p:animEffect>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1000" fill="hold"/>
                                            <p:tgtEl>
                                              <p:spTgt spid="32"/>
                                            </p:tgtEl>
                                            <p:attrNameLst>
                                              <p:attrName>ppt_x</p:attrName>
                                            </p:attrNameLst>
                                          </p:cBhvr>
                                          <p:tavLst>
                                            <p:tav tm="0">
                                              <p:val>
                                                <p:strVal val="#ppt_x"/>
                                              </p:val>
                                            </p:tav>
                                            <p:tav tm="100000">
                                              <p:val>
                                                <p:strVal val="#ppt_x"/>
                                              </p:val>
                                            </p:tav>
                                          </p:tavLst>
                                        </p:anim>
                                        <p:anim calcmode="lin" valueType="num">
                                          <p:cBhvr additive="base">
                                            <p:cTn id="22" dur="10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1000" fill="hold"/>
                                            <p:tgtEl>
                                              <p:spTgt spid="18"/>
                                            </p:tgtEl>
                                            <p:attrNameLst>
                                              <p:attrName>ppt_x</p:attrName>
                                            </p:attrNameLst>
                                          </p:cBhvr>
                                          <p:tavLst>
                                            <p:tav tm="0">
                                              <p:val>
                                                <p:strVal val="#ppt_x"/>
                                              </p:val>
                                            </p:tav>
                                            <p:tav tm="100000">
                                              <p:val>
                                                <p:strVal val="#ppt_x"/>
                                              </p:val>
                                            </p:tav>
                                          </p:tavLst>
                                        </p:anim>
                                        <p:anim calcmode="lin" valueType="num">
                                          <p:cBhvr additive="base">
                                            <p:cTn id="27" dur="1000" fill="hold"/>
                                            <p:tgtEl>
                                              <p:spTgt spid="18"/>
                                            </p:tgtEl>
                                            <p:attrNameLst>
                                              <p:attrName>ppt_y</p:attrName>
                                            </p:attrNameLst>
                                          </p:cBhvr>
                                          <p:tavLst>
                                            <p:tav tm="0">
                                              <p:val>
                                                <p:strVal val="0-#ppt_h/2"/>
                                              </p:val>
                                            </p:tav>
                                            <p:tav tm="100000">
                                              <p:val>
                                                <p:strVal val="#ppt_y"/>
                                              </p:val>
                                            </p:tav>
                                          </p:tavLst>
                                        </p:anim>
                                      </p:childTnLst>
                                    </p:cTn>
                                  </p:par>
                                  <p:par>
                                    <p:cTn id="28" presetID="10" presetClass="entr" presetSubtype="0"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75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1000" fill="hold"/>
                                            <p:tgtEl>
                                              <p:spTgt spid="30"/>
                                            </p:tgtEl>
                                            <p:attrNameLst>
                                              <p:attrName>ppt_x</p:attrName>
                                            </p:attrNameLst>
                                          </p:cBhvr>
                                          <p:tavLst>
                                            <p:tav tm="0">
                                              <p:val>
                                                <p:strVal val="#ppt_x"/>
                                              </p:val>
                                            </p:tav>
                                            <p:tav tm="100000">
                                              <p:val>
                                                <p:strVal val="#ppt_x"/>
                                              </p:val>
                                            </p:tav>
                                          </p:tavLst>
                                        </p:anim>
                                        <p:anim calcmode="lin" valueType="num">
                                          <p:cBhvr additive="base">
                                            <p:cTn id="36" dur="1000" fill="hold"/>
                                            <p:tgtEl>
                                              <p:spTgt spid="30"/>
                                            </p:tgtEl>
                                            <p:attrNameLst>
                                              <p:attrName>ppt_y</p:attrName>
                                            </p:attrNameLst>
                                          </p:cBhvr>
                                          <p:tavLst>
                                            <p:tav tm="0">
                                              <p:val>
                                                <p:strVal val="1+#ppt_h/2"/>
                                              </p:val>
                                            </p:tav>
                                            <p:tav tm="100000">
                                              <p:val>
                                                <p:strVal val="#ppt_y"/>
                                              </p:val>
                                            </p:tav>
                                          </p:tavLst>
                                        </p:anim>
                                      </p:childTnLst>
                                    </p:cTn>
                                  </p:par>
                                </p:childTnLst>
                              </p:cTn>
                            </p:par>
                            <p:par>
                              <p:cTn id="37" fill="hold">
                                <p:stCondLst>
                                  <p:cond delay="1000"/>
                                </p:stCondLst>
                                <p:childTnLst>
                                  <p:par>
                                    <p:cTn id="38" presetID="2" presetClass="entr" presetSubtype="1"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par>
                                    <p:cTn id="42" presetID="10" presetClass="entr" presetSubtype="0"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75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1000" fill="hold"/>
                                            <p:tgtEl>
                                              <p:spTgt spid="33"/>
                                            </p:tgtEl>
                                            <p:attrNameLst>
                                              <p:attrName>ppt_x</p:attrName>
                                            </p:attrNameLst>
                                          </p:cBhvr>
                                          <p:tavLst>
                                            <p:tav tm="0">
                                              <p:val>
                                                <p:strVal val="#ppt_x"/>
                                              </p:val>
                                            </p:tav>
                                            <p:tav tm="100000">
                                              <p:val>
                                                <p:strVal val="#ppt_x"/>
                                              </p:val>
                                            </p:tav>
                                          </p:tavLst>
                                        </p:anim>
                                        <p:anim calcmode="lin" valueType="num">
                                          <p:cBhvr additive="base">
                                            <p:cTn id="50" dur="1000" fill="hold"/>
                                            <p:tgtEl>
                                              <p:spTgt spid="33"/>
                                            </p:tgtEl>
                                            <p:attrNameLst>
                                              <p:attrName>ppt_y</p:attrName>
                                            </p:attrNameLst>
                                          </p:cBhvr>
                                          <p:tavLst>
                                            <p:tav tm="0">
                                              <p:val>
                                                <p:strVal val="1+#ppt_h/2"/>
                                              </p:val>
                                            </p:tav>
                                            <p:tav tm="100000">
                                              <p:val>
                                                <p:strVal val="#ppt_y"/>
                                              </p:val>
                                            </p:tav>
                                          </p:tavLst>
                                        </p:anim>
                                      </p:childTnLst>
                                    </p:cTn>
                                  </p:par>
                                </p:childTnLst>
                              </p:cTn>
                            </p:par>
                            <p:par>
                              <p:cTn id="51" fill="hold">
                                <p:stCondLst>
                                  <p:cond delay="1000"/>
                                </p:stCondLst>
                                <p:childTnLst>
                                  <p:par>
                                    <p:cTn id="52" presetID="2" presetClass="entr" presetSubtype="1" fill="hold"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0-#ppt_h/2"/>
                                              </p:val>
                                            </p:tav>
                                            <p:tav tm="100000">
                                              <p:val>
                                                <p:strVal val="#ppt_y"/>
                                              </p:val>
                                            </p:tav>
                                          </p:tavLst>
                                        </p:anim>
                                      </p:childTnLst>
                                    </p:cTn>
                                  </p:par>
                                  <p:par>
                                    <p:cTn id="56" presetID="10" presetClass="entr" presetSubtype="0" fill="hold" grpId="0"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750"/>
                                            <p:tgtEl>
                                              <p:spTgt spid="29"/>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additive="base">
                                            <p:cTn id="63" dur="1000" fill="hold"/>
                                            <p:tgtEl>
                                              <p:spTgt spid="31"/>
                                            </p:tgtEl>
                                            <p:attrNameLst>
                                              <p:attrName>ppt_x</p:attrName>
                                            </p:attrNameLst>
                                          </p:cBhvr>
                                          <p:tavLst>
                                            <p:tav tm="0">
                                              <p:val>
                                                <p:strVal val="#ppt_x"/>
                                              </p:val>
                                            </p:tav>
                                            <p:tav tm="100000">
                                              <p:val>
                                                <p:strVal val="#ppt_x"/>
                                              </p:val>
                                            </p:tav>
                                          </p:tavLst>
                                        </p:anim>
                                        <p:anim calcmode="lin" valueType="num">
                                          <p:cBhvr additive="base">
                                            <p:cTn id="64" dur="1000" fill="hold"/>
                                            <p:tgtEl>
                                              <p:spTgt spid="31"/>
                                            </p:tgtEl>
                                            <p:attrNameLst>
                                              <p:attrName>ppt_y</p:attrName>
                                            </p:attrNameLst>
                                          </p:cBhvr>
                                          <p:tavLst>
                                            <p:tav tm="0">
                                              <p:val>
                                                <p:strVal val="1+#ppt_h/2"/>
                                              </p:val>
                                            </p:tav>
                                            <p:tav tm="100000">
                                              <p:val>
                                                <p:strVal val="#ppt_y"/>
                                              </p:val>
                                            </p:tav>
                                          </p:tavLst>
                                        </p:anim>
                                      </p:childTnLst>
                                    </p:cTn>
                                  </p:par>
                                </p:childTnLst>
                              </p:cTn>
                            </p:par>
                            <p:par>
                              <p:cTn id="65" fill="hold">
                                <p:stCondLst>
                                  <p:cond delay="1000"/>
                                </p:stCondLst>
                                <p:childTnLst>
                                  <p:par>
                                    <p:cTn id="66" presetID="2" presetClass="entr" presetSubtype="1" fill="hold" nodeType="afterEffect">
                                      <p:stCondLst>
                                        <p:cond delay="0"/>
                                      </p:stCondLst>
                                      <p:childTnLst>
                                        <p:set>
                                          <p:cBhvr>
                                            <p:cTn id="67" dur="1" fill="hold">
                                              <p:stCondLst>
                                                <p:cond delay="0"/>
                                              </p:stCondLst>
                                            </p:cTn>
                                            <p:tgtEl>
                                              <p:spTgt spid="35"/>
                                            </p:tgtEl>
                                            <p:attrNameLst>
                                              <p:attrName>style.visibility</p:attrName>
                                            </p:attrNameLst>
                                          </p:cBhvr>
                                          <p:to>
                                            <p:strVal val="visible"/>
                                          </p:to>
                                        </p:set>
                                        <p:anim calcmode="lin" valueType="num">
                                          <p:cBhvr additive="base">
                                            <p:cTn id="68" dur="1000" fill="hold"/>
                                            <p:tgtEl>
                                              <p:spTgt spid="35"/>
                                            </p:tgtEl>
                                            <p:attrNameLst>
                                              <p:attrName>ppt_x</p:attrName>
                                            </p:attrNameLst>
                                          </p:cBhvr>
                                          <p:tavLst>
                                            <p:tav tm="0">
                                              <p:val>
                                                <p:strVal val="#ppt_x"/>
                                              </p:val>
                                            </p:tav>
                                            <p:tav tm="100000">
                                              <p:val>
                                                <p:strVal val="#ppt_x"/>
                                              </p:val>
                                            </p:tav>
                                          </p:tavLst>
                                        </p:anim>
                                        <p:anim calcmode="lin" valueType="num">
                                          <p:cBhvr additive="base">
                                            <p:cTn id="69" dur="1000" fill="hold"/>
                                            <p:tgtEl>
                                              <p:spTgt spid="35"/>
                                            </p:tgtEl>
                                            <p:attrNameLst>
                                              <p:attrName>ppt_y</p:attrName>
                                            </p:attrNameLst>
                                          </p:cBhvr>
                                          <p:tavLst>
                                            <p:tav tm="0">
                                              <p:val>
                                                <p:strVal val="0-#ppt_h/2"/>
                                              </p:val>
                                            </p:tav>
                                            <p:tav tm="100000">
                                              <p:val>
                                                <p:strVal val="#ppt_y"/>
                                              </p:val>
                                            </p:tav>
                                          </p:tavLst>
                                        </p:anim>
                                      </p:childTnLst>
                                    </p:cTn>
                                  </p:par>
                                  <p:par>
                                    <p:cTn id="70" presetID="10" presetClass="entr" presetSubtype="0" fill="hold" grpId="0" nodeType="with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750"/>
                                            <p:tgtEl>
                                              <p:spTgt spid="41"/>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34"/>
                                            </p:tgtEl>
                                            <p:attrNameLst>
                                              <p:attrName>style.visibility</p:attrName>
                                            </p:attrNameLst>
                                          </p:cBhvr>
                                          <p:to>
                                            <p:strVal val="visible"/>
                                          </p:to>
                                        </p:set>
                                        <p:anim calcmode="lin" valueType="num">
                                          <p:cBhvr additive="base">
                                            <p:cTn id="77" dur="1000" fill="hold"/>
                                            <p:tgtEl>
                                              <p:spTgt spid="34"/>
                                            </p:tgtEl>
                                            <p:attrNameLst>
                                              <p:attrName>ppt_x</p:attrName>
                                            </p:attrNameLst>
                                          </p:cBhvr>
                                          <p:tavLst>
                                            <p:tav tm="0">
                                              <p:val>
                                                <p:strVal val="#ppt_x"/>
                                              </p:val>
                                            </p:tav>
                                            <p:tav tm="100000">
                                              <p:val>
                                                <p:strVal val="#ppt_x"/>
                                              </p:val>
                                            </p:tav>
                                          </p:tavLst>
                                        </p:anim>
                                        <p:anim calcmode="lin" valueType="num">
                                          <p:cBhvr additive="base">
                                            <p:cTn id="78" dur="1000" fill="hold"/>
                                            <p:tgtEl>
                                              <p:spTgt spid="34"/>
                                            </p:tgtEl>
                                            <p:attrNameLst>
                                              <p:attrName>ppt_y</p:attrName>
                                            </p:attrNameLst>
                                          </p:cBhvr>
                                          <p:tavLst>
                                            <p:tav tm="0">
                                              <p:val>
                                                <p:strVal val="1+#ppt_h/2"/>
                                              </p:val>
                                            </p:tav>
                                            <p:tav tm="100000">
                                              <p:val>
                                                <p:strVal val="#ppt_y"/>
                                              </p:val>
                                            </p:tav>
                                          </p:tavLst>
                                        </p:anim>
                                      </p:childTnLst>
                                    </p:cTn>
                                  </p:par>
                                </p:childTnLst>
                              </p:cTn>
                            </p:par>
                            <p:par>
                              <p:cTn id="79" fill="hold">
                                <p:stCondLst>
                                  <p:cond delay="1000"/>
                                </p:stCondLst>
                                <p:childTnLst>
                                  <p:par>
                                    <p:cTn id="80" presetID="2" presetClass="entr" presetSubtype="1" fill="hold" nodeType="after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000" fill="hold"/>
                                            <p:tgtEl>
                                              <p:spTgt spid="38"/>
                                            </p:tgtEl>
                                            <p:attrNameLst>
                                              <p:attrName>ppt_x</p:attrName>
                                            </p:attrNameLst>
                                          </p:cBhvr>
                                          <p:tavLst>
                                            <p:tav tm="0">
                                              <p:val>
                                                <p:strVal val="#ppt_x"/>
                                              </p:val>
                                            </p:tav>
                                            <p:tav tm="100000">
                                              <p:val>
                                                <p:strVal val="#ppt_x"/>
                                              </p:val>
                                            </p:tav>
                                          </p:tavLst>
                                        </p:anim>
                                        <p:anim calcmode="lin" valueType="num">
                                          <p:cBhvr additive="base">
                                            <p:cTn id="83" dur="1000" fill="hold"/>
                                            <p:tgtEl>
                                              <p:spTgt spid="38"/>
                                            </p:tgtEl>
                                            <p:attrNameLst>
                                              <p:attrName>ppt_y</p:attrName>
                                            </p:attrNameLst>
                                          </p:cBhvr>
                                          <p:tavLst>
                                            <p:tav tm="0">
                                              <p:val>
                                                <p:strVal val="0-#ppt_h/2"/>
                                              </p:val>
                                            </p:tav>
                                            <p:tav tm="100000">
                                              <p:val>
                                                <p:strVal val="#ppt_y"/>
                                              </p:val>
                                            </p:tav>
                                          </p:tavLst>
                                        </p:anim>
                                      </p:childTnLst>
                                    </p:cTn>
                                  </p:par>
                                  <p:par>
                                    <p:cTn id="84" presetID="10"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750"/>
                                            <p:tgtEl>
                                              <p:spTgt spid="42"/>
                                            </p:tgtEl>
                                          </p:cBhvr>
                                        </p:animEffect>
                                      </p:childTnLst>
                                    </p:cTn>
                                  </p:par>
                                </p:childTnLst>
                              </p:cTn>
                            </p:par>
                            <p:par>
                              <p:cTn id="87" fill="hold">
                                <p:stCondLst>
                                  <p:cond delay="2000"/>
                                </p:stCondLst>
                                <p:childTnLst>
                                  <p:par>
                                    <p:cTn id="88" presetID="22" presetClass="entr" presetSubtype="8" fill="hold" grpId="0" nodeType="afterEffect">
                                      <p:stCondLst>
                                        <p:cond delay="0"/>
                                      </p:stCondLst>
                                      <p:childTnLst>
                                        <p:set>
                                          <p:cBhvr>
                                            <p:cTn id="89" dur="1" fill="hold">
                                              <p:stCondLst>
                                                <p:cond delay="0"/>
                                              </p:stCondLst>
                                            </p:cTn>
                                            <p:tgtEl>
                                              <p:spTgt spid="108"/>
                                            </p:tgtEl>
                                            <p:attrNameLst>
                                              <p:attrName>style.visibility</p:attrName>
                                            </p:attrNameLst>
                                          </p:cBhvr>
                                          <p:to>
                                            <p:strVal val="visible"/>
                                          </p:to>
                                        </p:set>
                                        <p:animEffect transition="in" filter="wipe(left)">
                                          <p:cBhvr>
                                            <p:cTn id="90" dur="500"/>
                                            <p:tgtEl>
                                              <p:spTgt spid="108"/>
                                            </p:tgtEl>
                                          </p:cBhvr>
                                        </p:animEffect>
                                      </p:childTnLst>
                                    </p:cTn>
                                  </p:par>
                                </p:childTnLst>
                              </p:cTn>
                            </p:par>
                            <p:par>
                              <p:cTn id="91" fill="hold">
                                <p:stCondLst>
                                  <p:cond delay="2500"/>
                                </p:stCondLst>
                                <p:childTnLst>
                                  <p:par>
                                    <p:cTn id="92" presetID="22" presetClass="entr" presetSubtype="4" fill="hold" grpId="0" nodeType="afterEffect">
                                      <p:stCondLst>
                                        <p:cond delay="0"/>
                                      </p:stCondLst>
                                      <p:childTnLst>
                                        <p:set>
                                          <p:cBhvr>
                                            <p:cTn id="93" dur="1" fill="hold">
                                              <p:stCondLst>
                                                <p:cond delay="0"/>
                                              </p:stCondLst>
                                            </p:cTn>
                                            <p:tgtEl>
                                              <p:spTgt spid="109"/>
                                            </p:tgtEl>
                                            <p:attrNameLst>
                                              <p:attrName>style.visibility</p:attrName>
                                            </p:attrNameLst>
                                          </p:cBhvr>
                                          <p:to>
                                            <p:strVal val="visible"/>
                                          </p:to>
                                        </p:set>
                                        <p:animEffect transition="in" filter="wipe(down)">
                                          <p:cBhvr>
                                            <p:cTn id="94" dur="500"/>
                                            <p:tgtEl>
                                              <p:spTgt spid="109"/>
                                            </p:tgtEl>
                                          </p:cBhvr>
                                        </p:animEffect>
                                      </p:childTnLst>
                                    </p:cTn>
                                  </p:par>
                                </p:childTnLst>
                              </p:cTn>
                            </p:par>
                            <p:par>
                              <p:cTn id="95" fill="hold">
                                <p:stCondLst>
                                  <p:cond delay="3000"/>
                                </p:stCondLst>
                                <p:childTnLst>
                                  <p:par>
                                    <p:cTn id="96" presetID="22" presetClass="entr" presetSubtype="8" fill="hold" grpId="0" nodeType="afterEffect">
                                      <p:stCondLst>
                                        <p:cond delay="0"/>
                                      </p:stCondLst>
                                      <p:childTnLst>
                                        <p:set>
                                          <p:cBhvr>
                                            <p:cTn id="97" dur="1" fill="hold">
                                              <p:stCondLst>
                                                <p:cond delay="0"/>
                                              </p:stCondLst>
                                            </p:cTn>
                                            <p:tgtEl>
                                              <p:spTgt spid="107"/>
                                            </p:tgtEl>
                                            <p:attrNameLst>
                                              <p:attrName>style.visibility</p:attrName>
                                            </p:attrNameLst>
                                          </p:cBhvr>
                                          <p:to>
                                            <p:strVal val="visible"/>
                                          </p:to>
                                        </p:set>
                                        <p:animEffect transition="in" filter="wipe(left)">
                                          <p:cBhvr>
                                            <p:cTn id="98" dur="500"/>
                                            <p:tgtEl>
                                              <p:spTgt spid="107"/>
                                            </p:tgtEl>
                                          </p:cBhvr>
                                        </p:animEffect>
                                      </p:childTnLst>
                                    </p:cTn>
                                  </p:par>
                                </p:childTnLst>
                              </p:cTn>
                            </p:par>
                            <p:par>
                              <p:cTn id="99" fill="hold">
                                <p:stCondLst>
                                  <p:cond delay="3500"/>
                                </p:stCondLst>
                                <p:childTnLst>
                                  <p:par>
                                    <p:cTn id="100" presetID="22" presetClass="entr" presetSubtype="8" fill="hold" grpId="0" nodeType="afterEffect">
                                      <p:stCondLst>
                                        <p:cond delay="0"/>
                                      </p:stCondLst>
                                      <p:childTnLst>
                                        <p:set>
                                          <p:cBhvr>
                                            <p:cTn id="101" dur="1" fill="hold">
                                              <p:stCondLst>
                                                <p:cond delay="0"/>
                                              </p:stCondLst>
                                            </p:cTn>
                                            <p:tgtEl>
                                              <p:spTgt spid="110"/>
                                            </p:tgtEl>
                                            <p:attrNameLst>
                                              <p:attrName>style.visibility</p:attrName>
                                            </p:attrNameLst>
                                          </p:cBhvr>
                                          <p:to>
                                            <p:strVal val="visible"/>
                                          </p:to>
                                        </p:set>
                                        <p:animEffect transition="in" filter="wipe(left)">
                                          <p:cBhvr>
                                            <p:cTn id="102" dur="500"/>
                                            <p:tgtEl>
                                              <p:spTgt spid="110"/>
                                            </p:tgtEl>
                                          </p:cBhvr>
                                        </p:animEffect>
                                      </p:childTnLst>
                                    </p:cTn>
                                  </p:par>
                                </p:childTnLst>
                              </p:cTn>
                            </p:par>
                            <p:par>
                              <p:cTn id="103" fill="hold">
                                <p:stCondLst>
                                  <p:cond delay="4000"/>
                                </p:stCondLst>
                                <p:childTnLst>
                                  <p:par>
                                    <p:cTn id="104" presetID="22" presetClass="entr" presetSubtype="4" fill="hold" nodeType="afterEffect">
                                      <p:stCondLst>
                                        <p:cond delay="0"/>
                                      </p:stCondLst>
                                      <p:childTnLst>
                                        <p:set>
                                          <p:cBhvr>
                                            <p:cTn id="105" dur="1" fill="hold">
                                              <p:stCondLst>
                                                <p:cond delay="0"/>
                                              </p:stCondLst>
                                            </p:cTn>
                                            <p:tgtEl>
                                              <p:spTgt spid="76"/>
                                            </p:tgtEl>
                                            <p:attrNameLst>
                                              <p:attrName>style.visibility</p:attrName>
                                            </p:attrNameLst>
                                          </p:cBhvr>
                                          <p:to>
                                            <p:strVal val="visible"/>
                                          </p:to>
                                        </p:set>
                                        <p:animEffect transition="in" filter="wipe(down)">
                                          <p:cBhvr>
                                            <p:cTn id="106" dur="500"/>
                                            <p:tgtEl>
                                              <p:spTgt spid="76"/>
                                            </p:tgtEl>
                                          </p:cBhvr>
                                        </p:animEffect>
                                      </p:childTnLst>
                                    </p:cTn>
                                  </p:par>
                                </p:childTnLst>
                              </p:cTn>
                            </p:par>
                            <p:par>
                              <p:cTn id="107" fill="hold">
                                <p:stCondLst>
                                  <p:cond delay="4500"/>
                                </p:stCondLst>
                                <p:childTnLst>
                                  <p:par>
                                    <p:cTn id="108" presetID="22" presetClass="entr" presetSubtype="4"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wipe(down)">
                                          <p:cBhvr>
                                            <p:cTn id="110" dur="500"/>
                                            <p:tgtEl>
                                              <p:spTgt spid="44"/>
                                            </p:tgtEl>
                                          </p:cBhvr>
                                        </p:animEffect>
                                      </p:childTnLst>
                                    </p:cTn>
                                  </p:par>
                                </p:childTnLst>
                              </p:cTn>
                            </p:par>
                            <p:par>
                              <p:cTn id="111" fill="hold">
                                <p:stCondLst>
                                  <p:cond delay="5000"/>
                                </p:stCondLst>
                                <p:childTnLst>
                                  <p:par>
                                    <p:cTn id="112" presetID="22" presetClass="entr" presetSubtype="4"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Effect transition="in" filter="wipe(down)">
                                          <p:cBhvr>
                                            <p:cTn id="114" dur="500"/>
                                            <p:tgtEl>
                                              <p:spTgt spid="45"/>
                                            </p:tgtEl>
                                          </p:cBhvr>
                                        </p:animEffect>
                                      </p:childTnLst>
                                    </p:cTn>
                                  </p:par>
                                </p:childTnLst>
                              </p:cTn>
                            </p:par>
                            <p:par>
                              <p:cTn id="115" fill="hold">
                                <p:stCondLst>
                                  <p:cond delay="5500"/>
                                </p:stCondLst>
                                <p:childTnLst>
                                  <p:par>
                                    <p:cTn id="116" presetID="22" presetClass="entr" presetSubtype="4"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down)">
                                          <p:cBhvr>
                                            <p:cTn id="11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7" grpId="0"/>
          <p:bldP spid="28" grpId="0"/>
          <p:bldP spid="29" grpId="0"/>
          <p:bldP spid="30" grpId="0" animBg="1"/>
          <p:bldP spid="31" grpId="0" animBg="1"/>
          <p:bldP spid="32" grpId="0" animBg="1"/>
          <p:bldP spid="33" grpId="0" animBg="1"/>
          <p:bldP spid="34" grpId="0" animBg="1"/>
          <p:bldP spid="41" grpId="0"/>
          <p:bldP spid="42" grpId="0"/>
          <p:bldP spid="43" grpId="0"/>
          <p:bldP spid="44" grpId="0"/>
          <p:bldP spid="107" grpId="0"/>
          <p:bldP spid="108" grpId="0"/>
          <p:bldP spid="109" grpId="0"/>
          <p:bldP spid="110"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a:noFill/>
        </p:spPr>
      </p:pic>
      <p:sp>
        <p:nvSpPr>
          <p:cNvPr id="6" name="矩形 5"/>
          <p:cNvSpPr/>
          <p:nvPr/>
        </p:nvSpPr>
        <p:spPr>
          <a:xfrm>
            <a:off x="931114" y="321868"/>
            <a:ext cx="2044604" cy="400110"/>
          </a:xfrm>
          <a:prstGeom prst="rect">
            <a:avLst/>
          </a:prstGeom>
        </p:spPr>
        <p:txBody>
          <a:bodyPr wrap="square">
            <a:spAutoFit/>
          </a:bodyPr>
          <a:lstStyle/>
          <a:p>
            <a:r>
              <a:rPr lang="zh-CN" altLang="en-US" sz="2000" dirty="0">
                <a:solidFill>
                  <a:srgbClr val="C00000"/>
                </a:solidFill>
                <a:latin typeface="微软雅黑" panose="020B0503020204020204" pitchFamily="34" charset="-122"/>
                <a:ea typeface="微软雅黑" panose="020B0503020204020204" pitchFamily="34" charset="-122"/>
              </a:rPr>
              <a:t>发展目标</a:t>
            </a:r>
            <a:endParaRPr lang="en-US" altLang="zh-CN" sz="2000" dirty="0">
              <a:solidFill>
                <a:srgbClr val="C00000"/>
              </a:solidFill>
              <a:latin typeface="微软雅黑" panose="020B0503020204020204" pitchFamily="34" charset="-122"/>
              <a:ea typeface="微软雅黑" panose="020B0503020204020204" pitchFamily="34" charset="-122"/>
            </a:endParaRPr>
          </a:p>
        </p:txBody>
      </p:sp>
      <p:sp>
        <p:nvSpPr>
          <p:cNvPr id="7" name="Rounded Rectangle 10"/>
          <p:cNvSpPr>
            <a:spLocks noChangeAspect="1"/>
          </p:cNvSpPr>
          <p:nvPr/>
        </p:nvSpPr>
        <p:spPr>
          <a:xfrm>
            <a:off x="5895930" y="3176508"/>
            <a:ext cx="591001" cy="591002"/>
          </a:xfrm>
          <a:prstGeom prst="roundRect">
            <a:avLst/>
          </a:prstGeom>
          <a:solidFill>
            <a:srgbClr val="C00000"/>
          </a:solidFill>
          <a:ln w="50800" cap="flat" cmpd="sng" algn="ctr">
            <a:noFill/>
            <a:prstDash val="solid"/>
            <a:miter lim="800000"/>
          </a:ln>
          <a:effectLst/>
        </p:spPr>
        <p:txBody>
          <a:bodyPr lIns="0" tIns="0" rIns="0" bIns="0" anchor="ctr"/>
          <a:lstStyle/>
          <a:p>
            <a:pPr marL="0" marR="0" lvl="0" indent="0" algn="ctr" defTabSz="914400" eaLnBrk="1" fontAlgn="base" latinLnBrk="0" hangingPunct="1">
              <a:lnSpc>
                <a:spcPct val="120000"/>
              </a:lnSpc>
              <a:spcBef>
                <a:spcPts val="0"/>
              </a:spcBef>
              <a:spcAft>
                <a:spcPts val="0"/>
              </a:spcAft>
              <a:buClrTx/>
              <a:buSzTx/>
              <a:buFontTx/>
              <a:buNone/>
              <a:defRPr/>
            </a:pPr>
            <a:r>
              <a:rPr kumimoji="0" lang="en-US" altLang="zh-CN" sz="14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03</a:t>
            </a:r>
            <a:endParaRPr kumimoji="0" lang="zh-CN" altLang="zh-CN" sz="14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Rounded Rectangle 11"/>
          <p:cNvSpPr>
            <a:spLocks noChangeAspect="1"/>
          </p:cNvSpPr>
          <p:nvPr/>
        </p:nvSpPr>
        <p:spPr>
          <a:xfrm>
            <a:off x="5894255" y="4220196"/>
            <a:ext cx="592675" cy="592675"/>
          </a:xfrm>
          <a:prstGeom prst="roundRect">
            <a:avLst/>
          </a:prstGeom>
          <a:solidFill>
            <a:srgbClr val="C00000"/>
          </a:solidFill>
          <a:ln w="50800" cap="flat" cmpd="sng" algn="ctr">
            <a:noFill/>
            <a:prstDash val="solid"/>
            <a:miter lim="800000"/>
          </a:ln>
          <a:effectLst/>
        </p:spPr>
        <p:txBody>
          <a:bodyPr lIns="0" tIns="0" rIns="0" bIns="0" anchor="ctr"/>
          <a:lstStyle/>
          <a:p>
            <a:pPr marL="0" marR="0" lvl="0" indent="0" algn="ctr" defTabSz="914400" eaLnBrk="1" fontAlgn="base" latinLnBrk="0" hangingPunct="1">
              <a:lnSpc>
                <a:spcPct val="120000"/>
              </a:lnSpc>
              <a:spcBef>
                <a:spcPts val="0"/>
              </a:spcBef>
              <a:spcAft>
                <a:spcPts val="0"/>
              </a:spcAft>
              <a:buClrTx/>
              <a:buSzTx/>
              <a:buFontTx/>
              <a:buNone/>
              <a:defRPr/>
            </a:pPr>
            <a:r>
              <a:rPr kumimoji="0" lang="en-US" altLang="zh-CN" sz="14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05</a:t>
            </a:r>
            <a:endParaRPr kumimoji="0" lang="zh-CN" altLang="zh-CN" sz="14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Rounded Rectangle 14"/>
          <p:cNvSpPr>
            <a:spLocks noChangeAspect="1"/>
          </p:cNvSpPr>
          <p:nvPr/>
        </p:nvSpPr>
        <p:spPr>
          <a:xfrm>
            <a:off x="5907649" y="2053552"/>
            <a:ext cx="592675" cy="592675"/>
          </a:xfrm>
          <a:prstGeom prst="roundRect">
            <a:avLst/>
          </a:prstGeom>
          <a:solidFill>
            <a:srgbClr val="C00000"/>
          </a:solidFill>
          <a:ln w="50800" cap="flat" cmpd="sng" algn="ctr">
            <a:noFill/>
            <a:prstDash val="solid"/>
            <a:miter lim="800000"/>
          </a:ln>
          <a:effectLst/>
        </p:spPr>
        <p:txBody>
          <a:bodyPr lIns="0" tIns="0" rIns="0" bIns="0" anchor="ctr"/>
          <a:lstStyle/>
          <a:p>
            <a:pPr marL="0" marR="0" lvl="0" indent="0" algn="ctr" defTabSz="914400" eaLnBrk="1" fontAlgn="base" latinLnBrk="0" hangingPunct="1">
              <a:lnSpc>
                <a:spcPct val="120000"/>
              </a:lnSpc>
              <a:spcBef>
                <a:spcPts val="0"/>
              </a:spcBef>
              <a:spcAft>
                <a:spcPts val="0"/>
              </a:spcAft>
              <a:buClrTx/>
              <a:buSzTx/>
              <a:buFontTx/>
              <a:buNone/>
              <a:defRPr/>
            </a:pPr>
            <a:r>
              <a:rPr kumimoji="0" lang="en-US" altLang="zh-CN" sz="14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01</a:t>
            </a:r>
            <a:endParaRPr kumimoji="0" lang="zh-CN" altLang="zh-CN" sz="14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Rounded Rectangle 16"/>
          <p:cNvSpPr>
            <a:spLocks noChangeAspect="1"/>
          </p:cNvSpPr>
          <p:nvPr/>
        </p:nvSpPr>
        <p:spPr>
          <a:xfrm>
            <a:off x="9009332" y="3179856"/>
            <a:ext cx="592675" cy="591002"/>
          </a:xfrm>
          <a:prstGeom prst="roundRect">
            <a:avLst/>
          </a:prstGeom>
          <a:solidFill>
            <a:srgbClr val="C00000"/>
          </a:solidFill>
          <a:ln w="50800" cap="flat" cmpd="sng" algn="ctr">
            <a:noFill/>
            <a:prstDash val="solid"/>
            <a:miter lim="800000"/>
          </a:ln>
          <a:effectLst/>
        </p:spPr>
        <p:txBody>
          <a:bodyPr lIns="0" tIns="0" rIns="0" bIns="0" anchor="ctr"/>
          <a:lstStyle/>
          <a:p>
            <a:pPr marL="0" marR="0" lvl="0" indent="0" algn="ctr" defTabSz="914400" eaLnBrk="1" fontAlgn="base" latinLnBrk="0" hangingPunct="1">
              <a:lnSpc>
                <a:spcPct val="120000"/>
              </a:lnSpc>
              <a:spcBef>
                <a:spcPts val="0"/>
              </a:spcBef>
              <a:spcAft>
                <a:spcPts val="0"/>
              </a:spcAft>
              <a:buClrTx/>
              <a:buSzTx/>
              <a:buFontTx/>
              <a:buNone/>
              <a:defRPr/>
            </a:pPr>
            <a:r>
              <a:rPr kumimoji="0" lang="en-US" altLang="zh-CN" sz="14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04</a:t>
            </a:r>
            <a:endParaRPr kumimoji="0" lang="zh-CN" altLang="zh-CN" sz="14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Rounded Rectangle 17"/>
          <p:cNvSpPr>
            <a:spLocks noChangeAspect="1"/>
          </p:cNvSpPr>
          <p:nvPr/>
        </p:nvSpPr>
        <p:spPr>
          <a:xfrm>
            <a:off x="9007658" y="4223544"/>
            <a:ext cx="592675" cy="592675"/>
          </a:xfrm>
          <a:prstGeom prst="roundRect">
            <a:avLst/>
          </a:prstGeom>
          <a:solidFill>
            <a:srgbClr val="C00000"/>
          </a:solidFill>
          <a:ln w="50800" cap="flat" cmpd="sng" algn="ctr">
            <a:noFill/>
            <a:prstDash val="solid"/>
            <a:miter lim="800000"/>
          </a:ln>
          <a:effectLst/>
        </p:spPr>
        <p:txBody>
          <a:bodyPr lIns="0" tIns="0" rIns="0" bIns="0" anchor="ctr"/>
          <a:lstStyle/>
          <a:p>
            <a:pPr marL="0" marR="0" lvl="0" indent="0" algn="ctr" defTabSz="914400" eaLnBrk="1" fontAlgn="base" latinLnBrk="0" hangingPunct="1">
              <a:lnSpc>
                <a:spcPct val="120000"/>
              </a:lnSpc>
              <a:spcBef>
                <a:spcPts val="0"/>
              </a:spcBef>
              <a:spcAft>
                <a:spcPts val="0"/>
              </a:spcAft>
              <a:buClrTx/>
              <a:buSzTx/>
              <a:buFontTx/>
              <a:buNone/>
              <a:defRPr/>
            </a:pPr>
            <a:r>
              <a:rPr kumimoji="0" lang="en-US" altLang="zh-CN" sz="14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06</a:t>
            </a:r>
            <a:endParaRPr kumimoji="0" lang="zh-CN" altLang="zh-CN" sz="14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Rounded Rectangle 23"/>
          <p:cNvSpPr>
            <a:spLocks noChangeAspect="1"/>
          </p:cNvSpPr>
          <p:nvPr/>
        </p:nvSpPr>
        <p:spPr>
          <a:xfrm>
            <a:off x="9021052" y="2056900"/>
            <a:ext cx="592675" cy="592675"/>
          </a:xfrm>
          <a:prstGeom prst="roundRect">
            <a:avLst/>
          </a:prstGeom>
          <a:solidFill>
            <a:srgbClr val="C00000"/>
          </a:solidFill>
          <a:ln w="50800" cap="flat" cmpd="sng" algn="ctr">
            <a:noFill/>
            <a:prstDash val="solid"/>
            <a:miter lim="800000"/>
          </a:ln>
          <a:effectLst/>
        </p:spPr>
        <p:txBody>
          <a:bodyPr lIns="0" tIns="0" rIns="0" bIns="0" anchor="ctr"/>
          <a:lstStyle/>
          <a:p>
            <a:pPr marL="0" marR="0" lvl="0" indent="0" algn="ctr" defTabSz="914400" eaLnBrk="1" fontAlgn="base" latinLnBrk="0" hangingPunct="1">
              <a:lnSpc>
                <a:spcPct val="120000"/>
              </a:lnSpc>
              <a:spcBef>
                <a:spcPts val="0"/>
              </a:spcBef>
              <a:spcAft>
                <a:spcPts val="0"/>
              </a:spcAft>
              <a:buClrTx/>
              <a:buSzTx/>
              <a:buFontTx/>
              <a:buNone/>
              <a:defRPr/>
            </a:pPr>
            <a:r>
              <a:rPr kumimoji="0" lang="en-US" altLang="zh-CN" sz="14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02</a:t>
            </a:r>
            <a:endParaRPr kumimoji="0" lang="zh-CN" altLang="zh-CN" sz="14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6" name="Group 25"/>
          <p:cNvGrpSpPr/>
          <p:nvPr/>
        </p:nvGrpSpPr>
        <p:grpSpPr bwMode="auto">
          <a:xfrm>
            <a:off x="6639302" y="2038179"/>
            <a:ext cx="1778982" cy="2853144"/>
            <a:chOff x="7045226" y="2078155"/>
            <a:chExt cx="3466521" cy="2617548"/>
          </a:xfrm>
        </p:grpSpPr>
        <p:sp>
          <p:nvSpPr>
            <p:cNvPr id="17" name="TextBox 26"/>
            <p:cNvSpPr txBox="1">
              <a:spLocks noChangeArrowheads="1"/>
            </p:cNvSpPr>
            <p:nvPr/>
          </p:nvSpPr>
          <p:spPr bwMode="auto">
            <a:xfrm>
              <a:off x="7045226" y="2078155"/>
              <a:ext cx="3466521" cy="665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fontAlgn="base">
                <a:lnSpc>
                  <a:spcPct val="120000"/>
                </a:lnSpc>
              </a:pPr>
              <a:r>
                <a:rPr lang="zh-CN" altLang="en-US" sz="14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altLang="zh-CN" sz="14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fontAlgn="base">
                <a:lnSpc>
                  <a:spcPct val="120000"/>
                </a:lnSpc>
              </a:pPr>
              <a:r>
                <a:rPr lang="en-US" altLang="zh-CN" sz="8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id-ID" altLang="zh-CN" sz="8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Box 27"/>
            <p:cNvSpPr txBox="1">
              <a:spLocks noChangeArrowheads="1"/>
            </p:cNvSpPr>
            <p:nvPr/>
          </p:nvSpPr>
          <p:spPr bwMode="auto">
            <a:xfrm>
              <a:off x="7045226" y="4029967"/>
              <a:ext cx="3466521" cy="665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fontAlgn="base">
                <a:lnSpc>
                  <a:spcPct val="120000"/>
                </a:lnSpc>
              </a:pPr>
              <a:r>
                <a:rPr lang="zh-CN" altLang="en-US" sz="14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altLang="zh-CN" sz="14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fontAlgn="base">
                <a:lnSpc>
                  <a:spcPct val="120000"/>
                </a:lnSpc>
              </a:pPr>
              <a:r>
                <a:rPr lang="en-US" altLang="zh-CN" sz="8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id-ID" altLang="zh-CN" sz="8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29"/>
            <p:cNvSpPr txBox="1">
              <a:spLocks noChangeArrowheads="1"/>
            </p:cNvSpPr>
            <p:nvPr/>
          </p:nvSpPr>
          <p:spPr bwMode="auto">
            <a:xfrm>
              <a:off x="7045226" y="3089269"/>
              <a:ext cx="3466521" cy="665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fontAlgn="base">
                <a:lnSpc>
                  <a:spcPct val="120000"/>
                </a:lnSpc>
              </a:pPr>
              <a:r>
                <a:rPr lang="zh-CN" altLang="en-US" sz="14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altLang="zh-CN" sz="14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fontAlgn="base">
                <a:lnSpc>
                  <a:spcPct val="120000"/>
                </a:lnSpc>
              </a:pPr>
              <a:r>
                <a:rPr lang="en-US" altLang="zh-CN" sz="8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id-ID" altLang="zh-CN" sz="8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Group 30"/>
          <p:cNvGrpSpPr/>
          <p:nvPr/>
        </p:nvGrpSpPr>
        <p:grpSpPr bwMode="auto">
          <a:xfrm>
            <a:off x="9742658" y="2044875"/>
            <a:ext cx="1781685" cy="2860774"/>
            <a:chOff x="7045224" y="2078155"/>
            <a:chExt cx="3440754" cy="2713863"/>
          </a:xfrm>
        </p:grpSpPr>
        <p:sp>
          <p:nvSpPr>
            <p:cNvPr id="21" name="TextBox 31"/>
            <p:cNvSpPr txBox="1">
              <a:spLocks noChangeArrowheads="1"/>
            </p:cNvSpPr>
            <p:nvPr/>
          </p:nvSpPr>
          <p:spPr bwMode="auto">
            <a:xfrm>
              <a:off x="7045224" y="2078155"/>
              <a:ext cx="3440754" cy="665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fontAlgn="base">
                <a:lnSpc>
                  <a:spcPct val="120000"/>
                </a:lnSpc>
              </a:pPr>
              <a:r>
                <a:rPr lang="zh-CN" altLang="en-US" sz="14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altLang="zh-CN" sz="14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fontAlgn="base">
                <a:lnSpc>
                  <a:spcPct val="120000"/>
                </a:lnSpc>
              </a:pPr>
              <a:r>
                <a:rPr lang="en-US" altLang="zh-CN" sz="8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id-ID" altLang="zh-CN" sz="8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Box 32"/>
            <p:cNvSpPr txBox="1">
              <a:spLocks noChangeArrowheads="1"/>
            </p:cNvSpPr>
            <p:nvPr/>
          </p:nvSpPr>
          <p:spPr bwMode="auto">
            <a:xfrm>
              <a:off x="7045224" y="4126324"/>
              <a:ext cx="3440754" cy="665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fontAlgn="base">
                <a:lnSpc>
                  <a:spcPct val="120000"/>
                </a:lnSpc>
              </a:pPr>
              <a:r>
                <a:rPr lang="zh-CN" altLang="en-US" sz="14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altLang="zh-CN" sz="14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fontAlgn="base">
                <a:lnSpc>
                  <a:spcPct val="120000"/>
                </a:lnSpc>
              </a:pPr>
              <a:r>
                <a:rPr lang="en-US" altLang="zh-CN" sz="8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id-ID" altLang="zh-CN" sz="8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TextBox 34"/>
            <p:cNvSpPr txBox="1">
              <a:spLocks noChangeArrowheads="1"/>
            </p:cNvSpPr>
            <p:nvPr/>
          </p:nvSpPr>
          <p:spPr bwMode="auto">
            <a:xfrm>
              <a:off x="7045224" y="3144330"/>
              <a:ext cx="3440754" cy="665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fontAlgn="base">
                <a:lnSpc>
                  <a:spcPct val="120000"/>
                </a:lnSpc>
              </a:pPr>
              <a:r>
                <a:rPr lang="zh-CN" altLang="en-US" sz="14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altLang="zh-CN" sz="14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fontAlgn="base">
                <a:lnSpc>
                  <a:spcPct val="120000"/>
                </a:lnSpc>
              </a:pPr>
              <a:r>
                <a:rPr lang="en-US" altLang="zh-CN" sz="8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id-ID" altLang="zh-CN" sz="8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4" name="Group 2"/>
          <p:cNvGrpSpPr/>
          <p:nvPr/>
        </p:nvGrpSpPr>
        <p:grpSpPr bwMode="auto">
          <a:xfrm>
            <a:off x="655556" y="1845483"/>
            <a:ext cx="4880364" cy="3986328"/>
            <a:chOff x="3785121" y="1812417"/>
            <a:chExt cx="4627889" cy="3779783"/>
          </a:xfrm>
        </p:grpSpPr>
        <p:pic>
          <p:nvPicPr>
            <p:cNvPr id="2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85121" y="1812417"/>
              <a:ext cx="4627889" cy="3779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1"/>
            <p:cNvSpPr/>
            <p:nvPr/>
          </p:nvSpPr>
          <p:spPr>
            <a:xfrm>
              <a:off x="4121695" y="1998151"/>
              <a:ext cx="3959505" cy="2484403"/>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txBody>
            <a:bodyPr anchor="ctr"/>
            <a:lstStyle/>
            <a:p>
              <a:pPr marL="0" marR="0" lvl="0" indent="0" algn="just" defTabSz="914400" eaLnBrk="1" fontAlgn="base" latinLnBrk="0" hangingPunct="1">
                <a:lnSpc>
                  <a:spcPct val="120000"/>
                </a:lnSpc>
                <a:spcBef>
                  <a:spcPts val="0"/>
                </a:spcBef>
                <a:spcAft>
                  <a:spcPts val="0"/>
                </a:spcAft>
                <a:buClrTx/>
                <a:buSzTx/>
                <a:buFontTx/>
                <a:buNone/>
                <a:defRPr/>
              </a:pPr>
              <a:endParaRPr kumimoji="0" lang="zh-CN" altLang="zh-CN" sz="8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7" name="组合 26"/>
          <p:cNvGrpSpPr/>
          <p:nvPr/>
        </p:nvGrpSpPr>
        <p:grpSpPr>
          <a:xfrm>
            <a:off x="460656" y="298993"/>
            <a:ext cx="422986" cy="422986"/>
            <a:chOff x="5528760" y="2950676"/>
            <a:chExt cx="1257214" cy="1257214"/>
          </a:xfrm>
        </p:grpSpPr>
        <p:sp>
          <p:nvSpPr>
            <p:cNvPr id="28" name="椭圆 27"/>
            <p:cNvSpPr/>
            <p:nvPr/>
          </p:nvSpPr>
          <p:spPr>
            <a:xfrm>
              <a:off x="5528760" y="2950676"/>
              <a:ext cx="1257214" cy="1257214"/>
            </a:xfrm>
            <a:prstGeom prst="ellipse">
              <a:avLst/>
            </a:prstGeom>
            <a:solidFill>
              <a:srgbClr val="C00000"/>
            </a:solidFill>
            <a:ln w="19050">
              <a:noFill/>
              <a:prstDash val="sysDash"/>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KSO_Shape"/>
            <p:cNvSpPr/>
            <p:nvPr/>
          </p:nvSpPr>
          <p:spPr bwMode="auto">
            <a:xfrm>
              <a:off x="5764221" y="3202428"/>
              <a:ext cx="827079" cy="703268"/>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7"/>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8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7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pull/>
      </p:transition>
    </mc:Choice>
    <mc:Fallback xmlns="">
      <p:transition spd="slow" advTm="0">
        <p:pull/>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46000">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14:bounceEnd="46000">
                                          <p:cBhvr additive="base">
                                            <p:cTn id="7" dur="750" fill="hold"/>
                                            <p:tgtEl>
                                              <p:spTgt spid="27"/>
                                            </p:tgtEl>
                                            <p:attrNameLst>
                                              <p:attrName>ppt_x</p:attrName>
                                            </p:attrNameLst>
                                          </p:cBhvr>
                                          <p:tavLst>
                                            <p:tav tm="0">
                                              <p:val>
                                                <p:strVal val="0-#ppt_w/2"/>
                                              </p:val>
                                            </p:tav>
                                            <p:tav tm="100000">
                                              <p:val>
                                                <p:strVal val="#ppt_x"/>
                                              </p:val>
                                            </p:tav>
                                          </p:tavLst>
                                        </p:anim>
                                        <p:anim calcmode="lin" valueType="num" p14:bounceEnd="46000">
                                          <p:cBhvr additive="base">
                                            <p:cTn id="8" dur="75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heel(1)">
                                          <p:cBhvr>
                                            <p:cTn id="17" dur="2000"/>
                                            <p:tgtEl>
                                              <p:spTgt spid="24"/>
                                            </p:tgtEl>
                                          </p:cBhvr>
                                        </p:animEffect>
                                      </p:childTnLst>
                                    </p:cTn>
                                  </p:par>
                                </p:childTnLst>
                              </p:cTn>
                            </p:par>
                            <p:par>
                              <p:cTn id="18" fill="hold">
                                <p:stCondLst>
                                  <p:cond delay="2000"/>
                                </p:stCondLst>
                                <p:childTnLst>
                                  <p:par>
                                    <p:cTn id="19" presetID="14" presetClass="entr" presetSubtype="1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1500"/>
                                            <p:tgtEl>
                                              <p:spTgt spid="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1500"/>
                                            <p:tgtEl>
                                              <p:spTgt spid="8"/>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1500"/>
                                            <p:tgtEl>
                                              <p:spTgt spid="9"/>
                                            </p:tgtEl>
                                          </p:cBhvr>
                                        </p:animEffect>
                                      </p:childTnLst>
                                    </p:cTn>
                                  </p:par>
                                </p:childTnLst>
                              </p:cTn>
                            </p:par>
                            <p:par>
                              <p:cTn id="28" fill="hold">
                                <p:stCondLst>
                                  <p:cond delay="3500"/>
                                </p:stCondLst>
                                <p:childTnLst>
                                  <p:par>
                                    <p:cTn id="29" presetID="2" presetClass="entr" presetSubtype="2" decel="100000"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000" fill="hold"/>
                                            <p:tgtEl>
                                              <p:spTgt spid="16"/>
                                            </p:tgtEl>
                                            <p:attrNameLst>
                                              <p:attrName>ppt_x</p:attrName>
                                            </p:attrNameLst>
                                          </p:cBhvr>
                                          <p:tavLst>
                                            <p:tav tm="0">
                                              <p:val>
                                                <p:strVal val="1+#ppt_w/2"/>
                                              </p:val>
                                            </p:tav>
                                            <p:tav tm="100000">
                                              <p:val>
                                                <p:strVal val="#ppt_x"/>
                                              </p:val>
                                            </p:tav>
                                          </p:tavLst>
                                        </p:anim>
                                        <p:anim calcmode="lin" valueType="num">
                                          <p:cBhvr additive="base">
                                            <p:cTn id="32"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1500"/>
                                            <p:tgtEl>
                                              <p:spTgt spid="10"/>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randombar(horizontal)">
                                          <p:cBhvr>
                                            <p:cTn id="40" dur="1500"/>
                                            <p:tgtEl>
                                              <p:spTgt spid="11"/>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randombar(horizontal)">
                                          <p:cBhvr>
                                            <p:cTn id="43" dur="1500"/>
                                            <p:tgtEl>
                                              <p:spTgt spid="12"/>
                                            </p:tgtEl>
                                          </p:cBhvr>
                                        </p:animEffect>
                                      </p:childTnLst>
                                    </p:cTn>
                                  </p:par>
                                </p:childTnLst>
                              </p:cTn>
                            </p:par>
                            <p:par>
                              <p:cTn id="44" fill="hold">
                                <p:stCondLst>
                                  <p:cond delay="1500"/>
                                </p:stCondLst>
                                <p:childTnLst>
                                  <p:par>
                                    <p:cTn id="45" presetID="2" presetClass="entr" presetSubtype="2" decel="10000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1000" fill="hold"/>
                                            <p:tgtEl>
                                              <p:spTgt spid="20"/>
                                            </p:tgtEl>
                                            <p:attrNameLst>
                                              <p:attrName>ppt_x</p:attrName>
                                            </p:attrNameLst>
                                          </p:cBhvr>
                                          <p:tavLst>
                                            <p:tav tm="0">
                                              <p:val>
                                                <p:strVal val="1+#ppt_w/2"/>
                                              </p:val>
                                            </p:tav>
                                            <p:tav tm="100000">
                                              <p:val>
                                                <p:strVal val="#ppt_x"/>
                                              </p:val>
                                            </p:tav>
                                          </p:tavLst>
                                        </p:anim>
                                        <p:anim calcmode="lin" valueType="num">
                                          <p:cBhvr additive="base">
                                            <p:cTn id="48" dur="1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P spid="8" grpId="0" animBg="1"/>
          <p:bldP spid="9" grpId="0" animBg="1"/>
          <p:bldP spid="10" grpId="0" animBg="1"/>
          <p:bldP spid="11" grpId="0" animBg="1"/>
          <p:bldP spid="1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750" fill="hold"/>
                                            <p:tgtEl>
                                              <p:spTgt spid="27"/>
                                            </p:tgtEl>
                                            <p:attrNameLst>
                                              <p:attrName>ppt_x</p:attrName>
                                            </p:attrNameLst>
                                          </p:cBhvr>
                                          <p:tavLst>
                                            <p:tav tm="0">
                                              <p:val>
                                                <p:strVal val="0-#ppt_w/2"/>
                                              </p:val>
                                            </p:tav>
                                            <p:tav tm="100000">
                                              <p:val>
                                                <p:strVal val="#ppt_x"/>
                                              </p:val>
                                            </p:tav>
                                          </p:tavLst>
                                        </p:anim>
                                        <p:anim calcmode="lin" valueType="num">
                                          <p:cBhvr additive="base">
                                            <p:cTn id="8" dur="75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heel(1)">
                                          <p:cBhvr>
                                            <p:cTn id="17" dur="2000"/>
                                            <p:tgtEl>
                                              <p:spTgt spid="24"/>
                                            </p:tgtEl>
                                          </p:cBhvr>
                                        </p:animEffect>
                                      </p:childTnLst>
                                    </p:cTn>
                                  </p:par>
                                </p:childTnLst>
                              </p:cTn>
                            </p:par>
                            <p:par>
                              <p:cTn id="18" fill="hold">
                                <p:stCondLst>
                                  <p:cond delay="2000"/>
                                </p:stCondLst>
                                <p:childTnLst>
                                  <p:par>
                                    <p:cTn id="19" presetID="14" presetClass="entr" presetSubtype="1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1500"/>
                                            <p:tgtEl>
                                              <p:spTgt spid="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1500"/>
                                            <p:tgtEl>
                                              <p:spTgt spid="8"/>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1500"/>
                                            <p:tgtEl>
                                              <p:spTgt spid="9"/>
                                            </p:tgtEl>
                                          </p:cBhvr>
                                        </p:animEffect>
                                      </p:childTnLst>
                                    </p:cTn>
                                  </p:par>
                                </p:childTnLst>
                              </p:cTn>
                            </p:par>
                            <p:par>
                              <p:cTn id="28" fill="hold">
                                <p:stCondLst>
                                  <p:cond delay="3500"/>
                                </p:stCondLst>
                                <p:childTnLst>
                                  <p:par>
                                    <p:cTn id="29" presetID="2" presetClass="entr" presetSubtype="2" decel="100000"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000" fill="hold"/>
                                            <p:tgtEl>
                                              <p:spTgt spid="16"/>
                                            </p:tgtEl>
                                            <p:attrNameLst>
                                              <p:attrName>ppt_x</p:attrName>
                                            </p:attrNameLst>
                                          </p:cBhvr>
                                          <p:tavLst>
                                            <p:tav tm="0">
                                              <p:val>
                                                <p:strVal val="1+#ppt_w/2"/>
                                              </p:val>
                                            </p:tav>
                                            <p:tav tm="100000">
                                              <p:val>
                                                <p:strVal val="#ppt_x"/>
                                              </p:val>
                                            </p:tav>
                                          </p:tavLst>
                                        </p:anim>
                                        <p:anim calcmode="lin" valueType="num">
                                          <p:cBhvr additive="base">
                                            <p:cTn id="32"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1500"/>
                                            <p:tgtEl>
                                              <p:spTgt spid="10"/>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randombar(horizontal)">
                                          <p:cBhvr>
                                            <p:cTn id="40" dur="1500"/>
                                            <p:tgtEl>
                                              <p:spTgt spid="11"/>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randombar(horizontal)">
                                          <p:cBhvr>
                                            <p:cTn id="43" dur="1500"/>
                                            <p:tgtEl>
                                              <p:spTgt spid="12"/>
                                            </p:tgtEl>
                                          </p:cBhvr>
                                        </p:animEffect>
                                      </p:childTnLst>
                                    </p:cTn>
                                  </p:par>
                                </p:childTnLst>
                              </p:cTn>
                            </p:par>
                            <p:par>
                              <p:cTn id="44" fill="hold">
                                <p:stCondLst>
                                  <p:cond delay="1500"/>
                                </p:stCondLst>
                                <p:childTnLst>
                                  <p:par>
                                    <p:cTn id="45" presetID="2" presetClass="entr" presetSubtype="2" decel="10000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1000" fill="hold"/>
                                            <p:tgtEl>
                                              <p:spTgt spid="20"/>
                                            </p:tgtEl>
                                            <p:attrNameLst>
                                              <p:attrName>ppt_x</p:attrName>
                                            </p:attrNameLst>
                                          </p:cBhvr>
                                          <p:tavLst>
                                            <p:tav tm="0">
                                              <p:val>
                                                <p:strVal val="1+#ppt_w/2"/>
                                              </p:val>
                                            </p:tav>
                                            <p:tav tm="100000">
                                              <p:val>
                                                <p:strVal val="#ppt_x"/>
                                              </p:val>
                                            </p:tav>
                                          </p:tavLst>
                                        </p:anim>
                                        <p:anim calcmode="lin" valueType="num">
                                          <p:cBhvr additive="base">
                                            <p:cTn id="48" dur="1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P spid="8" grpId="0" animBg="1"/>
          <p:bldP spid="9" grpId="0" animBg="1"/>
          <p:bldP spid="10" grpId="0" animBg="1"/>
          <p:bldP spid="11" grpId="0" animBg="1"/>
          <p:bldP spid="12" grpId="0" animBg="1"/>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a:noFill/>
        </p:spPr>
      </p:pic>
      <p:sp>
        <p:nvSpPr>
          <p:cNvPr id="6" name="矩形 5"/>
          <p:cNvSpPr/>
          <p:nvPr/>
        </p:nvSpPr>
        <p:spPr>
          <a:xfrm>
            <a:off x="931114" y="321868"/>
            <a:ext cx="2044604" cy="400110"/>
          </a:xfrm>
          <a:prstGeom prst="rect">
            <a:avLst/>
          </a:prstGeom>
        </p:spPr>
        <p:txBody>
          <a:bodyPr wrap="square">
            <a:spAutoFit/>
          </a:bodyPr>
          <a:lstStyle/>
          <a:p>
            <a:r>
              <a:rPr lang="zh-CN" altLang="en-US" sz="2000" dirty="0">
                <a:solidFill>
                  <a:srgbClr val="C00000"/>
                </a:solidFill>
                <a:latin typeface="微软雅黑" panose="020B0503020204020204" pitchFamily="34" charset="-122"/>
                <a:ea typeface="微软雅黑" panose="020B0503020204020204" pitchFamily="34" charset="-122"/>
              </a:rPr>
              <a:t>战略规划</a:t>
            </a:r>
            <a:endParaRPr lang="en-US" altLang="zh-CN" sz="2000" dirty="0">
              <a:solidFill>
                <a:srgbClr val="C00000"/>
              </a:solidFill>
              <a:latin typeface="微软雅黑" panose="020B0503020204020204" pitchFamily="34" charset="-122"/>
              <a:ea typeface="微软雅黑" panose="020B0503020204020204" pitchFamily="34" charset="-122"/>
            </a:endParaRPr>
          </a:p>
        </p:txBody>
      </p:sp>
      <p:sp>
        <p:nvSpPr>
          <p:cNvPr id="7" name="AutoShape 1"/>
          <p:cNvSpPr/>
          <p:nvPr/>
        </p:nvSpPr>
        <p:spPr bwMode="auto">
          <a:xfrm>
            <a:off x="5827902" y="6394893"/>
            <a:ext cx="215138" cy="2143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fontAlgn="base">
              <a:lnSpc>
                <a:spcPct val="120000"/>
              </a:lnSpc>
              <a:spcBef>
                <a:spcPct val="0"/>
              </a:spcBef>
              <a:spcAft>
                <a:spcPct val="0"/>
              </a:spcAft>
            </a:pPr>
            <a:fld id="{BB993DD3-CB1B-4526-91C9-8918C06A144A}" type="slidenum">
              <a:rPr lang="es-ES" altLang="zh-CN" sz="1055" b="0">
                <a:latin typeface="Arial" panose="020B0604020202020204" pitchFamily="34" charset="0"/>
                <a:ea typeface="微软雅黑" panose="020B0503020204020204" pitchFamily="34" charset="-122"/>
                <a:sym typeface="Arial" panose="020B0604020202020204" pitchFamily="34" charset="0"/>
              </a:rPr>
              <a:t>27</a:t>
            </a:fld>
            <a:endParaRPr lang="es-ES" altLang="zh-CN" sz="1320">
              <a:latin typeface="Arial" panose="020B0604020202020204" pitchFamily="34" charset="0"/>
              <a:ea typeface="微软雅黑" panose="020B0503020204020204" pitchFamily="34" charset="-122"/>
              <a:sym typeface="Arial" panose="020B0604020202020204" pitchFamily="34" charset="0"/>
            </a:endParaRPr>
          </a:p>
        </p:txBody>
      </p:sp>
      <p:sp>
        <p:nvSpPr>
          <p:cNvPr id="8" name="AutoShape 5"/>
          <p:cNvSpPr/>
          <p:nvPr/>
        </p:nvSpPr>
        <p:spPr bwMode="auto">
          <a:xfrm>
            <a:off x="6149617" y="2228024"/>
            <a:ext cx="1940426" cy="198060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6131"/>
                </a:moveTo>
                <a:cubicBezTo>
                  <a:pt x="0" y="0"/>
                  <a:pt x="0" y="0"/>
                  <a:pt x="0" y="0"/>
                </a:cubicBezTo>
                <a:cubicBezTo>
                  <a:pt x="10685" y="0"/>
                  <a:pt x="19302" y="8437"/>
                  <a:pt x="19359" y="18899"/>
                </a:cubicBezTo>
                <a:cubicBezTo>
                  <a:pt x="21600" y="18899"/>
                  <a:pt x="21600" y="18899"/>
                  <a:pt x="21600" y="18899"/>
                </a:cubicBezTo>
                <a:cubicBezTo>
                  <a:pt x="16372" y="21599"/>
                  <a:pt x="16372" y="21599"/>
                  <a:pt x="16372" y="21599"/>
                </a:cubicBezTo>
                <a:cubicBezTo>
                  <a:pt x="11144" y="18899"/>
                  <a:pt x="11144" y="18899"/>
                  <a:pt x="11144" y="18899"/>
                </a:cubicBezTo>
                <a:cubicBezTo>
                  <a:pt x="13327" y="18899"/>
                  <a:pt x="13327" y="18899"/>
                  <a:pt x="13327" y="18899"/>
                </a:cubicBezTo>
                <a:cubicBezTo>
                  <a:pt x="13212" y="11812"/>
                  <a:pt x="7353" y="6131"/>
                  <a:pt x="114" y="6131"/>
                </a:cubicBezTo>
                <a:cubicBezTo>
                  <a:pt x="57" y="6131"/>
                  <a:pt x="57" y="6131"/>
                  <a:pt x="0" y="6131"/>
                </a:cubicBezTo>
                <a:close/>
              </a:path>
            </a:pathLst>
          </a:custGeom>
          <a:solidFill>
            <a:srgbClr val="990000"/>
          </a:solidFill>
          <a:ln>
            <a:noFill/>
          </a:ln>
        </p:spPr>
        <p:txBody>
          <a:bodyPr lIns="24108" tIns="24108" rIns="24108" bIns="24108"/>
          <a:lstStyle/>
          <a:p>
            <a:pPr fontAlgn="base">
              <a:lnSpc>
                <a:spcPct val="120000"/>
              </a:lnSpc>
              <a:spcBef>
                <a:spcPct val="0"/>
              </a:spcBef>
              <a:spcAft>
                <a:spcPct val="0"/>
              </a:spcAft>
            </a:pPr>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AutoShape 6"/>
          <p:cNvSpPr/>
          <p:nvPr/>
        </p:nvSpPr>
        <p:spPr bwMode="auto">
          <a:xfrm>
            <a:off x="4412609" y="2017072"/>
            <a:ext cx="1985630" cy="195047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907" y="2342"/>
                </a:moveTo>
                <a:cubicBezTo>
                  <a:pt x="8471" y="2342"/>
                  <a:pt x="0" y="10971"/>
                  <a:pt x="0" y="21599"/>
                </a:cubicBezTo>
                <a:cubicBezTo>
                  <a:pt x="5890" y="21599"/>
                  <a:pt x="5890" y="21599"/>
                  <a:pt x="5890" y="21599"/>
                </a:cubicBezTo>
                <a:cubicBezTo>
                  <a:pt x="5947" y="14400"/>
                  <a:pt x="11725" y="8571"/>
                  <a:pt x="18794" y="8571"/>
                </a:cubicBezTo>
                <a:cubicBezTo>
                  <a:pt x="18794" y="8571"/>
                  <a:pt x="18850" y="8571"/>
                  <a:pt x="18907" y="8571"/>
                </a:cubicBezTo>
                <a:cubicBezTo>
                  <a:pt x="18907" y="10400"/>
                  <a:pt x="18907" y="10400"/>
                  <a:pt x="18907" y="10400"/>
                </a:cubicBezTo>
                <a:cubicBezTo>
                  <a:pt x="21600" y="5200"/>
                  <a:pt x="21600" y="5200"/>
                  <a:pt x="21600" y="5200"/>
                </a:cubicBezTo>
                <a:cubicBezTo>
                  <a:pt x="18907" y="0"/>
                  <a:pt x="18907" y="0"/>
                  <a:pt x="18907" y="0"/>
                </a:cubicBezTo>
                <a:lnTo>
                  <a:pt x="18907" y="2342"/>
                </a:lnTo>
                <a:close/>
              </a:path>
            </a:pathLst>
          </a:custGeom>
          <a:solidFill>
            <a:srgbClr val="C00000"/>
          </a:solidFill>
          <a:ln>
            <a:noFill/>
          </a:ln>
        </p:spPr>
        <p:txBody>
          <a:bodyPr lIns="24108" tIns="24108" rIns="24108" bIns="24108"/>
          <a:lstStyle/>
          <a:p>
            <a:pPr fontAlgn="base">
              <a:lnSpc>
                <a:spcPct val="120000"/>
              </a:lnSpc>
              <a:spcBef>
                <a:spcPct val="0"/>
              </a:spcBef>
              <a:spcAft>
                <a:spcPct val="0"/>
              </a:spcAft>
            </a:pPr>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AutoShape 7"/>
          <p:cNvSpPr/>
          <p:nvPr/>
        </p:nvSpPr>
        <p:spPr bwMode="auto">
          <a:xfrm>
            <a:off x="4205842" y="3723944"/>
            <a:ext cx="1943775" cy="19772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763"/>
                </a:moveTo>
                <a:cubicBezTo>
                  <a:pt x="2291" y="2763"/>
                  <a:pt x="2291" y="2763"/>
                  <a:pt x="2291" y="2763"/>
                </a:cubicBezTo>
                <a:cubicBezTo>
                  <a:pt x="2349" y="13196"/>
                  <a:pt x="11000" y="21599"/>
                  <a:pt x="21599" y="21599"/>
                </a:cubicBezTo>
                <a:cubicBezTo>
                  <a:pt x="21599" y="15509"/>
                  <a:pt x="21599" y="15509"/>
                  <a:pt x="21599" y="15509"/>
                </a:cubicBezTo>
                <a:cubicBezTo>
                  <a:pt x="21542" y="15509"/>
                  <a:pt x="21542" y="15509"/>
                  <a:pt x="21485" y="15509"/>
                </a:cubicBezTo>
                <a:cubicBezTo>
                  <a:pt x="14266" y="15509"/>
                  <a:pt x="8422" y="9813"/>
                  <a:pt x="8307" y="2763"/>
                </a:cubicBezTo>
                <a:cubicBezTo>
                  <a:pt x="10427" y="2763"/>
                  <a:pt x="10427" y="2763"/>
                  <a:pt x="10427" y="2763"/>
                </a:cubicBezTo>
                <a:cubicBezTo>
                  <a:pt x="5213" y="0"/>
                  <a:pt x="5213" y="0"/>
                  <a:pt x="5213" y="0"/>
                </a:cubicBezTo>
                <a:lnTo>
                  <a:pt x="0" y="2763"/>
                </a:lnTo>
                <a:close/>
              </a:path>
            </a:pathLst>
          </a:custGeom>
          <a:solidFill>
            <a:srgbClr val="990000"/>
          </a:solidFill>
          <a:ln>
            <a:noFill/>
          </a:ln>
          <a:effectLst/>
        </p:spPr>
        <p:txBody>
          <a:bodyPr lIns="24108" tIns="24108" rIns="24108" bIns="24108"/>
          <a:lstStyle/>
          <a:p>
            <a:pPr defTabSz="481965" fontAlgn="base">
              <a:lnSpc>
                <a:spcPct val="120000"/>
              </a:lnSpc>
              <a:spcBef>
                <a:spcPct val="0"/>
              </a:spcBef>
              <a:spcAft>
                <a:spcPct val="0"/>
              </a:spcAft>
              <a:defRPr/>
            </a:pPr>
            <a:endParaRPr lang="es-ES" sz="950">
              <a:solidFill>
                <a:srgbClr val="000000"/>
              </a:solidFill>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11" name="AutoShape 8"/>
          <p:cNvSpPr/>
          <p:nvPr/>
        </p:nvSpPr>
        <p:spPr bwMode="auto">
          <a:xfrm>
            <a:off x="5901832" y="4058789"/>
            <a:ext cx="1981445" cy="18274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00" y="19403"/>
                </a:moveTo>
                <a:cubicBezTo>
                  <a:pt x="12768" y="19403"/>
                  <a:pt x="21037" y="10861"/>
                  <a:pt x="21599" y="122"/>
                </a:cubicBezTo>
                <a:cubicBezTo>
                  <a:pt x="18731" y="1769"/>
                  <a:pt x="18731" y="1769"/>
                  <a:pt x="18731" y="1769"/>
                </a:cubicBezTo>
                <a:cubicBezTo>
                  <a:pt x="15693" y="0"/>
                  <a:pt x="15693" y="0"/>
                  <a:pt x="15693" y="0"/>
                </a:cubicBezTo>
                <a:cubicBezTo>
                  <a:pt x="15074" y="7200"/>
                  <a:pt x="9562" y="12813"/>
                  <a:pt x="2812" y="12813"/>
                </a:cubicBezTo>
                <a:cubicBezTo>
                  <a:pt x="2756" y="12813"/>
                  <a:pt x="2756" y="12813"/>
                  <a:pt x="2700" y="12813"/>
                </a:cubicBezTo>
                <a:cubicBezTo>
                  <a:pt x="2700" y="10494"/>
                  <a:pt x="2700" y="10494"/>
                  <a:pt x="2700" y="10494"/>
                </a:cubicBezTo>
                <a:cubicBezTo>
                  <a:pt x="0" y="16047"/>
                  <a:pt x="0" y="16047"/>
                  <a:pt x="0" y="16047"/>
                </a:cubicBezTo>
                <a:cubicBezTo>
                  <a:pt x="2700" y="21600"/>
                  <a:pt x="2700" y="21600"/>
                  <a:pt x="2700" y="21600"/>
                </a:cubicBezTo>
                <a:lnTo>
                  <a:pt x="2700" y="19403"/>
                </a:lnTo>
                <a:close/>
              </a:path>
            </a:pathLst>
          </a:custGeom>
          <a:solidFill>
            <a:srgbClr val="C00000"/>
          </a:solidFill>
          <a:ln>
            <a:noFill/>
          </a:ln>
          <a:effectLst/>
        </p:spPr>
        <p:txBody>
          <a:bodyPr lIns="24108" tIns="24108" rIns="24108" bIns="24108"/>
          <a:lstStyle/>
          <a:p>
            <a:pPr defTabSz="481965" fontAlgn="base">
              <a:lnSpc>
                <a:spcPct val="120000"/>
              </a:lnSpc>
              <a:spcBef>
                <a:spcPct val="0"/>
              </a:spcBef>
              <a:spcAft>
                <a:spcPct val="0"/>
              </a:spcAft>
              <a:defRPr/>
            </a:pPr>
            <a:endParaRPr lang="es-ES" sz="950">
              <a:solidFill>
                <a:srgbClr val="000000"/>
              </a:solidFill>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12" name="AutoShape 9"/>
          <p:cNvSpPr/>
          <p:nvPr/>
        </p:nvSpPr>
        <p:spPr bwMode="auto">
          <a:xfrm>
            <a:off x="8038979" y="2340197"/>
            <a:ext cx="835438" cy="96435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0800" y="0"/>
                </a:moveTo>
                <a:lnTo>
                  <a:pt x="21599" y="5400"/>
                </a:lnTo>
                <a:lnTo>
                  <a:pt x="21599" y="16200"/>
                </a:lnTo>
                <a:lnTo>
                  <a:pt x="10799" y="21599"/>
                </a:lnTo>
                <a:lnTo>
                  <a:pt x="0" y="16199"/>
                </a:lnTo>
                <a:lnTo>
                  <a:pt x="0" y="5400"/>
                </a:lnTo>
                <a:lnTo>
                  <a:pt x="10800" y="0"/>
                </a:lnTo>
                <a:close/>
              </a:path>
            </a:pathLst>
          </a:custGeom>
          <a:solidFill>
            <a:srgbClr val="C00000"/>
          </a:solidFill>
          <a:ln>
            <a:noFill/>
          </a:ln>
        </p:spPr>
        <p:txBody>
          <a:bodyPr lIns="0" tIns="0" rIns="0" bIns="0"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fontAlgn="base">
              <a:lnSpc>
                <a:spcPct val="120000"/>
              </a:lnSpc>
              <a:spcBef>
                <a:spcPct val="0"/>
              </a:spcBef>
              <a:spcAft>
                <a:spcPct val="0"/>
              </a:spcAft>
            </a:pPr>
            <a:r>
              <a:rPr lang="es-ES" altLang="zh-CN" sz="1685" b="0">
                <a:latin typeface="Arial" panose="020B0604020202020204" pitchFamily="34" charset="0"/>
                <a:ea typeface="微软雅黑" panose="020B0503020204020204" pitchFamily="34" charset="-122"/>
                <a:sym typeface="Arial" panose="020B0604020202020204" pitchFamily="34" charset="0"/>
              </a:rPr>
              <a:t> </a:t>
            </a:r>
            <a:endParaRPr lang="es-ES" altLang="zh-CN" sz="1320">
              <a:latin typeface="Arial" panose="020B0604020202020204" pitchFamily="34" charset="0"/>
              <a:ea typeface="微软雅黑" panose="020B0503020204020204" pitchFamily="34" charset="-122"/>
              <a:sym typeface="Arial" panose="020B0604020202020204" pitchFamily="34" charset="0"/>
            </a:endParaRPr>
          </a:p>
        </p:txBody>
      </p:sp>
      <p:sp>
        <p:nvSpPr>
          <p:cNvPr id="16" name="AutoShape 10"/>
          <p:cNvSpPr/>
          <p:nvPr/>
        </p:nvSpPr>
        <p:spPr bwMode="auto">
          <a:xfrm>
            <a:off x="8249094" y="2624815"/>
            <a:ext cx="415208" cy="3951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nchor="ctr"/>
          <a:lstStyle>
            <a:lvl1pPr defTabSz="457200" eaLnBrk="0">
              <a:defRPr sz="2500" b="1">
                <a:solidFill>
                  <a:srgbClr val="FFFFFF"/>
                </a:solidFill>
                <a:latin typeface="Lato" charset="0"/>
                <a:ea typeface="MS PGothic" panose="020B0600070205080204" pitchFamily="34" charset="-128"/>
                <a:sym typeface="Lato" charset="0"/>
              </a:defRPr>
            </a:lvl1pPr>
            <a:lvl2pPr marL="742950" indent="-285750" defTabSz="457200" eaLnBrk="0">
              <a:defRPr sz="2500" b="1">
                <a:solidFill>
                  <a:srgbClr val="FFFFFF"/>
                </a:solidFill>
                <a:latin typeface="Lato" charset="0"/>
                <a:ea typeface="MS PGothic" panose="020B0600070205080204" pitchFamily="34" charset="-128"/>
                <a:sym typeface="Lato" charset="0"/>
              </a:defRPr>
            </a:lvl2pPr>
            <a:lvl3pPr marL="1143000" indent="-228600" defTabSz="457200" eaLnBrk="0">
              <a:defRPr sz="2500" b="1">
                <a:solidFill>
                  <a:srgbClr val="FFFFFF"/>
                </a:solidFill>
                <a:latin typeface="Lato" charset="0"/>
                <a:ea typeface="MS PGothic" panose="020B0600070205080204" pitchFamily="34" charset="-128"/>
                <a:sym typeface="Lato" charset="0"/>
              </a:defRPr>
            </a:lvl3pPr>
            <a:lvl4pPr marL="1600200" indent="-228600" defTabSz="457200" eaLnBrk="0">
              <a:defRPr sz="2500" b="1">
                <a:solidFill>
                  <a:srgbClr val="FFFFFF"/>
                </a:solidFill>
                <a:latin typeface="Lato" charset="0"/>
                <a:ea typeface="MS PGothic" panose="020B0600070205080204" pitchFamily="34" charset="-128"/>
                <a:sym typeface="Lato" charset="0"/>
              </a:defRPr>
            </a:lvl4pPr>
            <a:lvl5pPr marL="2057400" indent="-228600" defTabSz="457200" eaLnBrk="0">
              <a:defRPr sz="2500" b="1">
                <a:solidFill>
                  <a:srgbClr val="FFFFFF"/>
                </a:solidFill>
                <a:latin typeface="Lato" charset="0"/>
                <a:ea typeface="MS PGothic" panose="020B0600070205080204" pitchFamily="34" charset="-128"/>
                <a:sym typeface="Lato" charset="0"/>
              </a:defRPr>
            </a:lvl5pPr>
            <a:lvl6pPr marL="2514600" indent="-228600" algn="ctr" defTabSz="457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457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457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457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fontAlgn="base">
              <a:lnSpc>
                <a:spcPct val="120000"/>
              </a:lnSpc>
              <a:spcBef>
                <a:spcPct val="0"/>
              </a:spcBef>
              <a:spcAft>
                <a:spcPct val="0"/>
              </a:spcAft>
            </a:pPr>
            <a:r>
              <a:rPr lang="es-ES" altLang="zh-CN" sz="2635" b="0" dirty="0">
                <a:latin typeface="Arial" panose="020B0604020202020204" pitchFamily="34" charset="0"/>
                <a:ea typeface="微软雅黑" panose="020B0503020204020204" pitchFamily="34" charset="-122"/>
                <a:sym typeface="Arial" panose="020B0604020202020204" pitchFamily="34" charset="0"/>
              </a:rPr>
              <a:t>02</a:t>
            </a:r>
            <a:endParaRPr lang="es-ES" altLang="zh-CN" sz="1320" dirty="0">
              <a:latin typeface="Arial" panose="020B0604020202020204" pitchFamily="34" charset="0"/>
              <a:ea typeface="微软雅黑" panose="020B0503020204020204" pitchFamily="34" charset="-122"/>
              <a:sym typeface="Arial" panose="020B0604020202020204" pitchFamily="34" charset="0"/>
            </a:endParaRPr>
          </a:p>
        </p:txBody>
      </p:sp>
      <p:sp>
        <p:nvSpPr>
          <p:cNvPr id="17" name="AutoShape 11"/>
          <p:cNvSpPr/>
          <p:nvPr/>
        </p:nvSpPr>
        <p:spPr bwMode="auto">
          <a:xfrm>
            <a:off x="3415609" y="2340197"/>
            <a:ext cx="835438" cy="96435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0800" y="0"/>
                </a:moveTo>
                <a:lnTo>
                  <a:pt x="21599" y="5400"/>
                </a:lnTo>
                <a:lnTo>
                  <a:pt x="21599" y="16200"/>
                </a:lnTo>
                <a:lnTo>
                  <a:pt x="10799" y="21599"/>
                </a:lnTo>
                <a:lnTo>
                  <a:pt x="0" y="16199"/>
                </a:lnTo>
                <a:lnTo>
                  <a:pt x="0" y="5400"/>
                </a:lnTo>
                <a:lnTo>
                  <a:pt x="10800" y="0"/>
                </a:lnTo>
                <a:close/>
              </a:path>
            </a:pathLst>
          </a:custGeom>
          <a:solidFill>
            <a:srgbClr val="C00000"/>
          </a:solidFill>
          <a:ln>
            <a:noFill/>
          </a:ln>
        </p:spPr>
        <p:txBody>
          <a:bodyPr lIns="0" tIns="0" rIns="0" bIns="0"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fontAlgn="base">
              <a:lnSpc>
                <a:spcPct val="120000"/>
              </a:lnSpc>
              <a:spcBef>
                <a:spcPct val="0"/>
              </a:spcBef>
              <a:spcAft>
                <a:spcPct val="0"/>
              </a:spcAft>
            </a:pPr>
            <a:r>
              <a:rPr lang="es-ES" altLang="zh-CN" sz="1685" b="0">
                <a:latin typeface="Arial" panose="020B0604020202020204" pitchFamily="34" charset="0"/>
                <a:ea typeface="微软雅黑" panose="020B0503020204020204" pitchFamily="34" charset="-122"/>
                <a:sym typeface="Arial" panose="020B0604020202020204" pitchFamily="34" charset="0"/>
              </a:rPr>
              <a:t> </a:t>
            </a:r>
            <a:endParaRPr lang="es-ES" altLang="zh-CN" sz="1320">
              <a:latin typeface="Arial" panose="020B0604020202020204" pitchFamily="34" charset="0"/>
              <a:ea typeface="微软雅黑" panose="020B0503020204020204" pitchFamily="34" charset="-122"/>
              <a:sym typeface="Arial" panose="020B0604020202020204" pitchFamily="34" charset="0"/>
            </a:endParaRPr>
          </a:p>
        </p:txBody>
      </p:sp>
      <p:sp>
        <p:nvSpPr>
          <p:cNvPr id="18" name="AutoShape 12"/>
          <p:cNvSpPr/>
          <p:nvPr/>
        </p:nvSpPr>
        <p:spPr bwMode="auto">
          <a:xfrm>
            <a:off x="3638281" y="2624815"/>
            <a:ext cx="390094" cy="3951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p:spPr>
        <p:txBody>
          <a:bodyPr lIns="0" tIns="0" rIns="0" bIns="0" anchor="ctr"/>
          <a:lstStyle>
            <a:lvl1pPr defTabSz="457200" eaLnBrk="0">
              <a:defRPr sz="2500" b="1">
                <a:solidFill>
                  <a:srgbClr val="FFFFFF"/>
                </a:solidFill>
                <a:latin typeface="Lato" charset="0"/>
                <a:ea typeface="MS PGothic" panose="020B0600070205080204" pitchFamily="34" charset="-128"/>
                <a:sym typeface="Lato" charset="0"/>
              </a:defRPr>
            </a:lvl1pPr>
            <a:lvl2pPr marL="742950" indent="-285750" defTabSz="457200" eaLnBrk="0">
              <a:defRPr sz="2500" b="1">
                <a:solidFill>
                  <a:srgbClr val="FFFFFF"/>
                </a:solidFill>
                <a:latin typeface="Lato" charset="0"/>
                <a:ea typeface="MS PGothic" panose="020B0600070205080204" pitchFamily="34" charset="-128"/>
                <a:sym typeface="Lato" charset="0"/>
              </a:defRPr>
            </a:lvl2pPr>
            <a:lvl3pPr marL="1143000" indent="-228600" defTabSz="457200" eaLnBrk="0">
              <a:defRPr sz="2500" b="1">
                <a:solidFill>
                  <a:srgbClr val="FFFFFF"/>
                </a:solidFill>
                <a:latin typeface="Lato" charset="0"/>
                <a:ea typeface="MS PGothic" panose="020B0600070205080204" pitchFamily="34" charset="-128"/>
                <a:sym typeface="Lato" charset="0"/>
              </a:defRPr>
            </a:lvl3pPr>
            <a:lvl4pPr marL="1600200" indent="-228600" defTabSz="457200" eaLnBrk="0">
              <a:defRPr sz="2500" b="1">
                <a:solidFill>
                  <a:srgbClr val="FFFFFF"/>
                </a:solidFill>
                <a:latin typeface="Lato" charset="0"/>
                <a:ea typeface="MS PGothic" panose="020B0600070205080204" pitchFamily="34" charset="-128"/>
                <a:sym typeface="Lato" charset="0"/>
              </a:defRPr>
            </a:lvl4pPr>
            <a:lvl5pPr marL="2057400" indent="-228600" defTabSz="457200" eaLnBrk="0">
              <a:defRPr sz="2500" b="1">
                <a:solidFill>
                  <a:srgbClr val="FFFFFF"/>
                </a:solidFill>
                <a:latin typeface="Lato" charset="0"/>
                <a:ea typeface="MS PGothic" panose="020B0600070205080204" pitchFamily="34" charset="-128"/>
                <a:sym typeface="Lato" charset="0"/>
              </a:defRPr>
            </a:lvl5pPr>
            <a:lvl6pPr marL="2514600" indent="-228600" algn="ctr" defTabSz="457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457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457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457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fontAlgn="base">
              <a:lnSpc>
                <a:spcPct val="120000"/>
              </a:lnSpc>
              <a:spcBef>
                <a:spcPct val="0"/>
              </a:spcBef>
              <a:spcAft>
                <a:spcPct val="0"/>
              </a:spcAft>
            </a:pPr>
            <a:r>
              <a:rPr lang="es-ES" altLang="zh-CN" sz="2635" b="0" dirty="0">
                <a:latin typeface="Arial" panose="020B0604020202020204" pitchFamily="34" charset="0"/>
                <a:ea typeface="微软雅黑" panose="020B0503020204020204" pitchFamily="34" charset="-122"/>
                <a:sym typeface="Arial" panose="020B0604020202020204" pitchFamily="34" charset="0"/>
              </a:rPr>
              <a:t>01</a:t>
            </a:r>
            <a:endParaRPr lang="es-ES" altLang="zh-CN" sz="1320" dirty="0">
              <a:latin typeface="Arial" panose="020B0604020202020204" pitchFamily="34" charset="0"/>
              <a:ea typeface="微软雅黑" panose="020B0503020204020204" pitchFamily="34" charset="-122"/>
              <a:sym typeface="Arial" panose="020B0604020202020204" pitchFamily="34" charset="0"/>
            </a:endParaRPr>
          </a:p>
        </p:txBody>
      </p:sp>
      <p:sp>
        <p:nvSpPr>
          <p:cNvPr id="19" name="AutoShape 13"/>
          <p:cNvSpPr/>
          <p:nvPr/>
        </p:nvSpPr>
        <p:spPr bwMode="auto">
          <a:xfrm>
            <a:off x="8038979" y="4720526"/>
            <a:ext cx="835438" cy="9651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solidFill>
            <a:srgbClr val="C00000"/>
          </a:solidFill>
          <a:ln>
            <a:noFill/>
          </a:ln>
          <a:effectLst/>
        </p:spPr>
        <p:txBody>
          <a:bodyPr lIns="0" tIns="0" rIns="0" bIns="0" anchor="ctr"/>
          <a:lstStyle/>
          <a:p>
            <a:pPr algn="ctr" fontAlgn="base">
              <a:lnSpc>
                <a:spcPct val="120000"/>
              </a:lnSpc>
              <a:spcBef>
                <a:spcPct val="0"/>
              </a:spcBef>
              <a:spcAft>
                <a:spcPct val="0"/>
              </a:spcAft>
              <a:defRPr/>
            </a:pPr>
            <a:endParaRPr lang="es-ES" sz="1685">
              <a:solidFill>
                <a:prstClr val="black"/>
              </a:solidFill>
              <a:latin typeface="Arial" panose="020B0604020202020204" pitchFamily="34" charset="0"/>
              <a:ea typeface="微软雅黑" panose="020B0503020204020204" pitchFamily="34" charset="-122"/>
              <a:cs typeface="Helvetica Light" charset="0"/>
              <a:sym typeface="Arial" panose="020B0604020202020204" pitchFamily="34" charset="0"/>
            </a:endParaRPr>
          </a:p>
        </p:txBody>
      </p:sp>
      <p:sp>
        <p:nvSpPr>
          <p:cNvPr id="20" name="AutoShape 14"/>
          <p:cNvSpPr/>
          <p:nvPr/>
        </p:nvSpPr>
        <p:spPr bwMode="auto">
          <a:xfrm>
            <a:off x="8140439" y="5005981"/>
            <a:ext cx="632518" cy="394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p:spPr>
        <p:txBody>
          <a:bodyPr lIns="0" tIns="0" rIns="0" bIns="0" anchor="ctr"/>
          <a:lstStyle>
            <a:lvl1pPr defTabSz="457200" eaLnBrk="0">
              <a:defRPr sz="2500" b="1">
                <a:solidFill>
                  <a:srgbClr val="FFFFFF"/>
                </a:solidFill>
                <a:latin typeface="Lato" charset="0"/>
                <a:ea typeface="MS PGothic" panose="020B0600070205080204" pitchFamily="34" charset="-128"/>
                <a:sym typeface="Lato" charset="0"/>
              </a:defRPr>
            </a:lvl1pPr>
            <a:lvl2pPr marL="742950" indent="-285750" defTabSz="457200" eaLnBrk="0">
              <a:defRPr sz="2500" b="1">
                <a:solidFill>
                  <a:srgbClr val="FFFFFF"/>
                </a:solidFill>
                <a:latin typeface="Lato" charset="0"/>
                <a:ea typeface="MS PGothic" panose="020B0600070205080204" pitchFamily="34" charset="-128"/>
                <a:sym typeface="Lato" charset="0"/>
              </a:defRPr>
            </a:lvl2pPr>
            <a:lvl3pPr marL="1143000" indent="-228600" defTabSz="457200" eaLnBrk="0">
              <a:defRPr sz="2500" b="1">
                <a:solidFill>
                  <a:srgbClr val="FFFFFF"/>
                </a:solidFill>
                <a:latin typeface="Lato" charset="0"/>
                <a:ea typeface="MS PGothic" panose="020B0600070205080204" pitchFamily="34" charset="-128"/>
                <a:sym typeface="Lato" charset="0"/>
              </a:defRPr>
            </a:lvl3pPr>
            <a:lvl4pPr marL="1600200" indent="-228600" defTabSz="457200" eaLnBrk="0">
              <a:defRPr sz="2500" b="1">
                <a:solidFill>
                  <a:srgbClr val="FFFFFF"/>
                </a:solidFill>
                <a:latin typeface="Lato" charset="0"/>
                <a:ea typeface="MS PGothic" panose="020B0600070205080204" pitchFamily="34" charset="-128"/>
                <a:sym typeface="Lato" charset="0"/>
              </a:defRPr>
            </a:lvl4pPr>
            <a:lvl5pPr marL="2057400" indent="-228600" defTabSz="457200" eaLnBrk="0">
              <a:defRPr sz="2500" b="1">
                <a:solidFill>
                  <a:srgbClr val="FFFFFF"/>
                </a:solidFill>
                <a:latin typeface="Lato" charset="0"/>
                <a:ea typeface="MS PGothic" panose="020B0600070205080204" pitchFamily="34" charset="-128"/>
                <a:sym typeface="Lato" charset="0"/>
              </a:defRPr>
            </a:lvl5pPr>
            <a:lvl6pPr marL="2514600" indent="-228600" algn="ctr" defTabSz="457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457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457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457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fontAlgn="base">
              <a:lnSpc>
                <a:spcPct val="120000"/>
              </a:lnSpc>
              <a:spcBef>
                <a:spcPct val="0"/>
              </a:spcBef>
              <a:spcAft>
                <a:spcPct val="0"/>
              </a:spcAft>
            </a:pPr>
            <a:r>
              <a:rPr lang="es-ES" altLang="zh-CN" sz="2635" b="0" dirty="0">
                <a:latin typeface="Arial" panose="020B0604020202020204" pitchFamily="34" charset="0"/>
                <a:ea typeface="微软雅黑" panose="020B0503020204020204" pitchFamily="34" charset="-122"/>
                <a:sym typeface="Arial" panose="020B0604020202020204" pitchFamily="34" charset="0"/>
              </a:rPr>
              <a:t>04</a:t>
            </a:r>
            <a:endParaRPr lang="es-ES" altLang="zh-CN" sz="1320" dirty="0">
              <a:latin typeface="Arial" panose="020B0604020202020204" pitchFamily="34" charset="0"/>
              <a:ea typeface="微软雅黑" panose="020B0503020204020204" pitchFamily="34" charset="-122"/>
              <a:sym typeface="Arial" panose="020B0604020202020204" pitchFamily="34" charset="0"/>
            </a:endParaRPr>
          </a:p>
        </p:txBody>
      </p:sp>
      <p:sp>
        <p:nvSpPr>
          <p:cNvPr id="21" name="AutoShape 15"/>
          <p:cNvSpPr/>
          <p:nvPr/>
        </p:nvSpPr>
        <p:spPr bwMode="auto">
          <a:xfrm>
            <a:off x="3415609" y="4720526"/>
            <a:ext cx="835438" cy="9651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solidFill>
            <a:srgbClr val="C00000"/>
          </a:solidFill>
          <a:ln>
            <a:noFill/>
          </a:ln>
          <a:effectLst/>
        </p:spPr>
        <p:txBody>
          <a:bodyPr lIns="0" tIns="0" rIns="0" bIns="0"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fontAlgn="base">
              <a:lnSpc>
                <a:spcPct val="120000"/>
              </a:lnSpc>
              <a:spcBef>
                <a:spcPct val="0"/>
              </a:spcBef>
              <a:spcAft>
                <a:spcPct val="0"/>
              </a:spcAft>
            </a:pPr>
            <a:r>
              <a:rPr lang="es-ES" altLang="zh-CN" sz="1685" b="0">
                <a:latin typeface="Arial" panose="020B0604020202020204" pitchFamily="34" charset="0"/>
                <a:ea typeface="微软雅黑" panose="020B0503020204020204" pitchFamily="34" charset="-122"/>
                <a:sym typeface="Arial" panose="020B0604020202020204" pitchFamily="34" charset="0"/>
              </a:rPr>
              <a:t> </a:t>
            </a:r>
            <a:endParaRPr lang="es-ES" altLang="zh-CN" sz="1320">
              <a:latin typeface="Arial" panose="020B0604020202020204" pitchFamily="34" charset="0"/>
              <a:ea typeface="微软雅黑" panose="020B0503020204020204" pitchFamily="34" charset="-122"/>
              <a:sym typeface="Arial" panose="020B0604020202020204" pitchFamily="34" charset="0"/>
            </a:endParaRPr>
          </a:p>
        </p:txBody>
      </p:sp>
      <p:sp>
        <p:nvSpPr>
          <p:cNvPr id="22" name="AutoShape 16"/>
          <p:cNvSpPr/>
          <p:nvPr/>
        </p:nvSpPr>
        <p:spPr bwMode="auto">
          <a:xfrm>
            <a:off x="3638281" y="5005981"/>
            <a:ext cx="390094" cy="394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p:spPr>
        <p:txBody>
          <a:bodyPr lIns="0" tIns="0" rIns="0" bIns="0" anchor="ctr"/>
          <a:lstStyle>
            <a:lvl1pPr defTabSz="457200" eaLnBrk="0">
              <a:defRPr sz="2500" b="1">
                <a:solidFill>
                  <a:srgbClr val="FFFFFF"/>
                </a:solidFill>
                <a:latin typeface="Lato" charset="0"/>
                <a:ea typeface="MS PGothic" panose="020B0600070205080204" pitchFamily="34" charset="-128"/>
                <a:sym typeface="Lato" charset="0"/>
              </a:defRPr>
            </a:lvl1pPr>
            <a:lvl2pPr marL="742950" indent="-285750" defTabSz="457200" eaLnBrk="0">
              <a:defRPr sz="2500" b="1">
                <a:solidFill>
                  <a:srgbClr val="FFFFFF"/>
                </a:solidFill>
                <a:latin typeface="Lato" charset="0"/>
                <a:ea typeface="MS PGothic" panose="020B0600070205080204" pitchFamily="34" charset="-128"/>
                <a:sym typeface="Lato" charset="0"/>
              </a:defRPr>
            </a:lvl2pPr>
            <a:lvl3pPr marL="1143000" indent="-228600" defTabSz="457200" eaLnBrk="0">
              <a:defRPr sz="2500" b="1">
                <a:solidFill>
                  <a:srgbClr val="FFFFFF"/>
                </a:solidFill>
                <a:latin typeface="Lato" charset="0"/>
                <a:ea typeface="MS PGothic" panose="020B0600070205080204" pitchFamily="34" charset="-128"/>
                <a:sym typeface="Lato" charset="0"/>
              </a:defRPr>
            </a:lvl3pPr>
            <a:lvl4pPr marL="1600200" indent="-228600" defTabSz="457200" eaLnBrk="0">
              <a:defRPr sz="2500" b="1">
                <a:solidFill>
                  <a:srgbClr val="FFFFFF"/>
                </a:solidFill>
                <a:latin typeface="Lato" charset="0"/>
                <a:ea typeface="MS PGothic" panose="020B0600070205080204" pitchFamily="34" charset="-128"/>
                <a:sym typeface="Lato" charset="0"/>
              </a:defRPr>
            </a:lvl4pPr>
            <a:lvl5pPr marL="2057400" indent="-228600" defTabSz="457200" eaLnBrk="0">
              <a:defRPr sz="2500" b="1">
                <a:solidFill>
                  <a:srgbClr val="FFFFFF"/>
                </a:solidFill>
                <a:latin typeface="Lato" charset="0"/>
                <a:ea typeface="MS PGothic" panose="020B0600070205080204" pitchFamily="34" charset="-128"/>
                <a:sym typeface="Lato" charset="0"/>
              </a:defRPr>
            </a:lvl5pPr>
            <a:lvl6pPr marL="2514600" indent="-228600" algn="ctr" defTabSz="457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457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457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457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fontAlgn="base">
              <a:lnSpc>
                <a:spcPct val="120000"/>
              </a:lnSpc>
              <a:spcBef>
                <a:spcPct val="0"/>
              </a:spcBef>
              <a:spcAft>
                <a:spcPct val="0"/>
              </a:spcAft>
            </a:pPr>
            <a:r>
              <a:rPr lang="es-ES" altLang="zh-CN" sz="2635" b="0" dirty="0">
                <a:latin typeface="Arial" panose="020B0604020202020204" pitchFamily="34" charset="0"/>
                <a:ea typeface="微软雅黑" panose="020B0503020204020204" pitchFamily="34" charset="-122"/>
                <a:sym typeface="Arial" panose="020B0604020202020204" pitchFamily="34" charset="0"/>
              </a:rPr>
              <a:t>03</a:t>
            </a:r>
            <a:endParaRPr lang="es-ES" altLang="zh-CN" sz="132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23" name="Group 21"/>
          <p:cNvGrpSpPr/>
          <p:nvPr/>
        </p:nvGrpSpPr>
        <p:grpSpPr bwMode="auto">
          <a:xfrm>
            <a:off x="5430538" y="3273578"/>
            <a:ext cx="1421417" cy="1418068"/>
            <a:chOff x="0" y="0"/>
            <a:chExt cx="2694538" cy="2689032"/>
          </a:xfrm>
        </p:grpSpPr>
        <p:sp>
          <p:nvSpPr>
            <p:cNvPr id="24" name="AutoShape 22"/>
            <p:cNvSpPr/>
            <p:nvPr/>
          </p:nvSpPr>
          <p:spPr bwMode="auto">
            <a:xfrm>
              <a:off x="0" y="0"/>
              <a:ext cx="2689777" cy="2689032"/>
            </a:xfrm>
            <a:custGeom>
              <a:avLst/>
              <a:gdLst>
                <a:gd name="T0" fmla="*/ 1344820 w 19679"/>
                <a:gd name="T1" fmla="*/ 1475763 h 19679"/>
                <a:gd name="T2" fmla="*/ 1344820 w 19679"/>
                <a:gd name="T3" fmla="*/ 1475763 h 19679"/>
                <a:gd name="T4" fmla="*/ 1344820 w 19679"/>
                <a:gd name="T5" fmla="*/ 1475763 h 19679"/>
                <a:gd name="T6" fmla="*/ 1344820 w 19679"/>
                <a:gd name="T7" fmla="*/ 147576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C0000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defTabSz="914400" eaLnBrk="1" fontAlgn="base" latinLnBrk="0" hangingPunct="1">
                <a:lnSpc>
                  <a:spcPct val="12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5" name="AutoShape 23"/>
            <p:cNvSpPr/>
            <p:nvPr/>
          </p:nvSpPr>
          <p:spPr bwMode="auto">
            <a:xfrm>
              <a:off x="238033" y="231758"/>
              <a:ext cx="2456505" cy="2320758"/>
            </a:xfrm>
            <a:custGeom>
              <a:avLst/>
              <a:gdLst>
                <a:gd name="T0" fmla="*/ 1228253 w 21506"/>
                <a:gd name="T1" fmla="*/ 1160379 h 21600"/>
                <a:gd name="T2" fmla="*/ 1228253 w 21506"/>
                <a:gd name="T3" fmla="*/ 1160379 h 21600"/>
                <a:gd name="T4" fmla="*/ 1228253 w 21506"/>
                <a:gd name="T5" fmla="*/ 1160379 h 21600"/>
                <a:gd name="T6" fmla="*/ 1228253 w 21506"/>
                <a:gd name="T7" fmla="*/ 116037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06" h="21600">
                  <a:moveTo>
                    <a:pt x="15358" y="0"/>
                  </a:moveTo>
                  <a:lnTo>
                    <a:pt x="15183" y="107"/>
                  </a:lnTo>
                  <a:lnTo>
                    <a:pt x="14457" y="1"/>
                  </a:lnTo>
                  <a:lnTo>
                    <a:pt x="13420" y="32"/>
                  </a:lnTo>
                  <a:lnTo>
                    <a:pt x="13421" y="345"/>
                  </a:lnTo>
                  <a:lnTo>
                    <a:pt x="12914" y="387"/>
                  </a:lnTo>
                  <a:lnTo>
                    <a:pt x="12059" y="302"/>
                  </a:lnTo>
                  <a:lnTo>
                    <a:pt x="11793" y="519"/>
                  </a:lnTo>
                  <a:cubicBezTo>
                    <a:pt x="11707" y="564"/>
                    <a:pt x="11616" y="598"/>
                    <a:pt x="11522" y="621"/>
                  </a:cubicBezTo>
                  <a:cubicBezTo>
                    <a:pt x="11378" y="657"/>
                    <a:pt x="11230" y="667"/>
                    <a:pt x="11083" y="650"/>
                  </a:cubicBezTo>
                  <a:lnTo>
                    <a:pt x="10773" y="700"/>
                  </a:lnTo>
                  <a:cubicBezTo>
                    <a:pt x="10738" y="761"/>
                    <a:pt x="10737" y="838"/>
                    <a:pt x="10772" y="900"/>
                  </a:cubicBezTo>
                  <a:cubicBezTo>
                    <a:pt x="10799" y="948"/>
                    <a:pt x="10843" y="980"/>
                    <a:pt x="10894" y="990"/>
                  </a:cubicBezTo>
                  <a:lnTo>
                    <a:pt x="11151" y="905"/>
                  </a:lnTo>
                  <a:lnTo>
                    <a:pt x="11678" y="944"/>
                  </a:lnTo>
                  <a:lnTo>
                    <a:pt x="11968" y="1062"/>
                  </a:lnTo>
                  <a:lnTo>
                    <a:pt x="11809" y="1450"/>
                  </a:lnTo>
                  <a:lnTo>
                    <a:pt x="11642" y="1571"/>
                  </a:lnTo>
                  <a:lnTo>
                    <a:pt x="12127" y="1645"/>
                  </a:lnTo>
                  <a:lnTo>
                    <a:pt x="11988" y="2022"/>
                  </a:lnTo>
                  <a:lnTo>
                    <a:pt x="11506" y="2182"/>
                  </a:lnTo>
                  <a:lnTo>
                    <a:pt x="11695" y="3059"/>
                  </a:lnTo>
                  <a:lnTo>
                    <a:pt x="12105" y="3098"/>
                  </a:lnTo>
                  <a:cubicBezTo>
                    <a:pt x="12162" y="2946"/>
                    <a:pt x="12246" y="2807"/>
                    <a:pt x="12352" y="2689"/>
                  </a:cubicBezTo>
                  <a:cubicBezTo>
                    <a:pt x="12475" y="2554"/>
                    <a:pt x="12623" y="2449"/>
                    <a:pt x="12788" y="2383"/>
                  </a:cubicBezTo>
                  <a:lnTo>
                    <a:pt x="12978" y="2047"/>
                  </a:lnTo>
                  <a:lnTo>
                    <a:pt x="13185" y="2047"/>
                  </a:lnTo>
                  <a:lnTo>
                    <a:pt x="13372" y="2110"/>
                  </a:lnTo>
                  <a:lnTo>
                    <a:pt x="13510" y="1785"/>
                  </a:lnTo>
                  <a:cubicBezTo>
                    <a:pt x="13629" y="1811"/>
                    <a:pt x="13748" y="1830"/>
                    <a:pt x="13869" y="1840"/>
                  </a:cubicBezTo>
                  <a:cubicBezTo>
                    <a:pt x="14010" y="1853"/>
                    <a:pt x="14152" y="1854"/>
                    <a:pt x="14293" y="1844"/>
                  </a:cubicBezTo>
                  <a:lnTo>
                    <a:pt x="14439" y="1530"/>
                  </a:lnTo>
                  <a:lnTo>
                    <a:pt x="14688" y="1459"/>
                  </a:lnTo>
                  <a:cubicBezTo>
                    <a:pt x="14751" y="1390"/>
                    <a:pt x="14817" y="1323"/>
                    <a:pt x="14885" y="1260"/>
                  </a:cubicBezTo>
                  <a:cubicBezTo>
                    <a:pt x="14959" y="1191"/>
                    <a:pt x="15037" y="1127"/>
                    <a:pt x="15117" y="1066"/>
                  </a:cubicBezTo>
                  <a:lnTo>
                    <a:pt x="15126" y="690"/>
                  </a:lnTo>
                  <a:lnTo>
                    <a:pt x="15329" y="346"/>
                  </a:lnTo>
                  <a:lnTo>
                    <a:pt x="15575" y="336"/>
                  </a:lnTo>
                  <a:lnTo>
                    <a:pt x="15625" y="156"/>
                  </a:lnTo>
                  <a:lnTo>
                    <a:pt x="15358" y="0"/>
                  </a:lnTo>
                  <a:close/>
                  <a:moveTo>
                    <a:pt x="11114" y="73"/>
                  </a:moveTo>
                  <a:lnTo>
                    <a:pt x="10739" y="206"/>
                  </a:lnTo>
                  <a:lnTo>
                    <a:pt x="10084" y="302"/>
                  </a:lnTo>
                  <a:lnTo>
                    <a:pt x="9835" y="143"/>
                  </a:lnTo>
                  <a:lnTo>
                    <a:pt x="9241" y="102"/>
                  </a:lnTo>
                  <a:lnTo>
                    <a:pt x="9093" y="316"/>
                  </a:lnTo>
                  <a:lnTo>
                    <a:pt x="8825" y="329"/>
                  </a:lnTo>
                  <a:lnTo>
                    <a:pt x="8795" y="634"/>
                  </a:lnTo>
                  <a:lnTo>
                    <a:pt x="9296" y="673"/>
                  </a:lnTo>
                  <a:lnTo>
                    <a:pt x="9520" y="600"/>
                  </a:lnTo>
                  <a:lnTo>
                    <a:pt x="9550" y="914"/>
                  </a:lnTo>
                  <a:lnTo>
                    <a:pt x="9839" y="1006"/>
                  </a:lnTo>
                  <a:lnTo>
                    <a:pt x="9989" y="671"/>
                  </a:lnTo>
                  <a:lnTo>
                    <a:pt x="10409" y="428"/>
                  </a:lnTo>
                  <a:lnTo>
                    <a:pt x="10749" y="408"/>
                  </a:lnTo>
                  <a:lnTo>
                    <a:pt x="11236" y="338"/>
                  </a:lnTo>
                  <a:lnTo>
                    <a:pt x="11598" y="230"/>
                  </a:lnTo>
                  <a:lnTo>
                    <a:pt x="11114" y="73"/>
                  </a:lnTo>
                  <a:close/>
                  <a:moveTo>
                    <a:pt x="8399" y="529"/>
                  </a:moveTo>
                  <a:lnTo>
                    <a:pt x="8051" y="558"/>
                  </a:lnTo>
                  <a:lnTo>
                    <a:pt x="7628" y="557"/>
                  </a:lnTo>
                  <a:lnTo>
                    <a:pt x="7493" y="821"/>
                  </a:lnTo>
                  <a:lnTo>
                    <a:pt x="7714" y="913"/>
                  </a:lnTo>
                  <a:lnTo>
                    <a:pt x="8098" y="707"/>
                  </a:lnTo>
                  <a:lnTo>
                    <a:pt x="8504" y="634"/>
                  </a:lnTo>
                  <a:lnTo>
                    <a:pt x="8399" y="529"/>
                  </a:lnTo>
                  <a:close/>
                  <a:moveTo>
                    <a:pt x="8332" y="917"/>
                  </a:moveTo>
                  <a:lnTo>
                    <a:pt x="7952" y="958"/>
                  </a:lnTo>
                  <a:lnTo>
                    <a:pt x="8112" y="1199"/>
                  </a:lnTo>
                  <a:lnTo>
                    <a:pt x="8272" y="1179"/>
                  </a:lnTo>
                  <a:lnTo>
                    <a:pt x="8332" y="917"/>
                  </a:lnTo>
                  <a:close/>
                  <a:moveTo>
                    <a:pt x="7232" y="1018"/>
                  </a:moveTo>
                  <a:lnTo>
                    <a:pt x="7005" y="1199"/>
                  </a:lnTo>
                  <a:lnTo>
                    <a:pt x="6350" y="1360"/>
                  </a:lnTo>
                  <a:lnTo>
                    <a:pt x="5911" y="1062"/>
                  </a:lnTo>
                  <a:lnTo>
                    <a:pt x="5433" y="1120"/>
                  </a:lnTo>
                  <a:lnTo>
                    <a:pt x="5006" y="1325"/>
                  </a:lnTo>
                  <a:lnTo>
                    <a:pt x="5337" y="1488"/>
                  </a:lnTo>
                  <a:lnTo>
                    <a:pt x="5768" y="1425"/>
                  </a:lnTo>
                  <a:lnTo>
                    <a:pt x="5846" y="1778"/>
                  </a:lnTo>
                  <a:cubicBezTo>
                    <a:pt x="5889" y="1839"/>
                    <a:pt x="5955" y="1876"/>
                    <a:pt x="6026" y="1879"/>
                  </a:cubicBezTo>
                  <a:cubicBezTo>
                    <a:pt x="6195" y="1888"/>
                    <a:pt x="6328" y="1727"/>
                    <a:pt x="6298" y="1550"/>
                  </a:cubicBezTo>
                  <a:lnTo>
                    <a:pt x="6573" y="1540"/>
                  </a:lnTo>
                  <a:lnTo>
                    <a:pt x="6802" y="1725"/>
                  </a:lnTo>
                  <a:lnTo>
                    <a:pt x="7121" y="1521"/>
                  </a:lnTo>
                  <a:lnTo>
                    <a:pt x="7232" y="1018"/>
                  </a:lnTo>
                  <a:close/>
                  <a:moveTo>
                    <a:pt x="9455" y="1106"/>
                  </a:moveTo>
                  <a:lnTo>
                    <a:pt x="9235" y="1380"/>
                  </a:lnTo>
                  <a:lnTo>
                    <a:pt x="9068" y="1460"/>
                  </a:lnTo>
                  <a:lnTo>
                    <a:pt x="8705" y="1190"/>
                  </a:lnTo>
                  <a:lnTo>
                    <a:pt x="8414" y="1291"/>
                  </a:lnTo>
                  <a:lnTo>
                    <a:pt x="8426" y="1739"/>
                  </a:lnTo>
                  <a:lnTo>
                    <a:pt x="8605" y="1860"/>
                  </a:lnTo>
                  <a:lnTo>
                    <a:pt x="8447" y="2175"/>
                  </a:lnTo>
                  <a:lnTo>
                    <a:pt x="8813" y="2299"/>
                  </a:lnTo>
                  <a:lnTo>
                    <a:pt x="8814" y="1698"/>
                  </a:lnTo>
                  <a:lnTo>
                    <a:pt x="9150" y="1603"/>
                  </a:lnTo>
                  <a:lnTo>
                    <a:pt x="9416" y="1854"/>
                  </a:lnTo>
                  <a:lnTo>
                    <a:pt x="9708" y="2306"/>
                  </a:lnTo>
                  <a:lnTo>
                    <a:pt x="10285" y="2225"/>
                  </a:lnTo>
                  <a:lnTo>
                    <a:pt x="10492" y="2288"/>
                  </a:lnTo>
                  <a:lnTo>
                    <a:pt x="10334" y="1805"/>
                  </a:lnTo>
                  <a:lnTo>
                    <a:pt x="9861" y="1664"/>
                  </a:lnTo>
                  <a:lnTo>
                    <a:pt x="9732" y="1190"/>
                  </a:lnTo>
                  <a:lnTo>
                    <a:pt x="9455" y="1106"/>
                  </a:lnTo>
                  <a:close/>
                  <a:moveTo>
                    <a:pt x="7756" y="1294"/>
                  </a:moveTo>
                  <a:lnTo>
                    <a:pt x="7657" y="1867"/>
                  </a:lnTo>
                  <a:lnTo>
                    <a:pt x="7333" y="2120"/>
                  </a:lnTo>
                  <a:lnTo>
                    <a:pt x="6862" y="2313"/>
                  </a:lnTo>
                  <a:lnTo>
                    <a:pt x="6397" y="2166"/>
                  </a:lnTo>
                  <a:lnTo>
                    <a:pt x="6160" y="1966"/>
                  </a:lnTo>
                  <a:lnTo>
                    <a:pt x="5992" y="2553"/>
                  </a:lnTo>
                  <a:lnTo>
                    <a:pt x="5686" y="2311"/>
                  </a:lnTo>
                  <a:lnTo>
                    <a:pt x="5636" y="1965"/>
                  </a:lnTo>
                  <a:lnTo>
                    <a:pt x="5312" y="2033"/>
                  </a:lnTo>
                  <a:lnTo>
                    <a:pt x="4729" y="1844"/>
                  </a:lnTo>
                  <a:lnTo>
                    <a:pt x="4226" y="1706"/>
                  </a:lnTo>
                  <a:lnTo>
                    <a:pt x="3987" y="1931"/>
                  </a:lnTo>
                  <a:lnTo>
                    <a:pt x="3650" y="2099"/>
                  </a:lnTo>
                  <a:lnTo>
                    <a:pt x="3054" y="1881"/>
                  </a:lnTo>
                  <a:lnTo>
                    <a:pt x="2117" y="1719"/>
                  </a:lnTo>
                  <a:lnTo>
                    <a:pt x="1181" y="1758"/>
                  </a:lnTo>
                  <a:lnTo>
                    <a:pt x="832" y="1973"/>
                  </a:lnTo>
                  <a:cubicBezTo>
                    <a:pt x="682" y="2152"/>
                    <a:pt x="537" y="2335"/>
                    <a:pt x="399" y="2522"/>
                  </a:cubicBezTo>
                  <a:cubicBezTo>
                    <a:pt x="260" y="2708"/>
                    <a:pt x="127" y="2898"/>
                    <a:pt x="0" y="3090"/>
                  </a:cubicBezTo>
                  <a:lnTo>
                    <a:pt x="110" y="3089"/>
                  </a:lnTo>
                  <a:lnTo>
                    <a:pt x="726" y="3365"/>
                  </a:lnTo>
                  <a:lnTo>
                    <a:pt x="1624" y="3256"/>
                  </a:lnTo>
                  <a:lnTo>
                    <a:pt x="2276" y="3097"/>
                  </a:lnTo>
                  <a:lnTo>
                    <a:pt x="2233" y="4100"/>
                  </a:lnTo>
                  <a:lnTo>
                    <a:pt x="2163" y="5066"/>
                  </a:lnTo>
                  <a:lnTo>
                    <a:pt x="1591" y="5667"/>
                  </a:lnTo>
                  <a:lnTo>
                    <a:pt x="1291" y="6154"/>
                  </a:lnTo>
                  <a:lnTo>
                    <a:pt x="1299" y="6807"/>
                  </a:lnTo>
                  <a:lnTo>
                    <a:pt x="1408" y="7158"/>
                  </a:lnTo>
                  <a:lnTo>
                    <a:pt x="1417" y="7787"/>
                  </a:lnTo>
                  <a:lnTo>
                    <a:pt x="1688" y="8623"/>
                  </a:lnTo>
                  <a:lnTo>
                    <a:pt x="1937" y="8746"/>
                  </a:lnTo>
                  <a:lnTo>
                    <a:pt x="1909" y="8466"/>
                  </a:lnTo>
                  <a:lnTo>
                    <a:pt x="1658" y="7886"/>
                  </a:lnTo>
                  <a:lnTo>
                    <a:pt x="1755" y="7618"/>
                  </a:lnTo>
                  <a:lnTo>
                    <a:pt x="2010" y="7912"/>
                  </a:lnTo>
                  <a:lnTo>
                    <a:pt x="2291" y="8570"/>
                  </a:lnTo>
                  <a:lnTo>
                    <a:pt x="2624" y="8986"/>
                  </a:lnTo>
                  <a:lnTo>
                    <a:pt x="2604" y="9523"/>
                  </a:lnTo>
                  <a:lnTo>
                    <a:pt x="2949" y="9942"/>
                  </a:lnTo>
                  <a:lnTo>
                    <a:pt x="3298" y="10092"/>
                  </a:lnTo>
                  <a:lnTo>
                    <a:pt x="3472" y="10266"/>
                  </a:lnTo>
                  <a:lnTo>
                    <a:pt x="4045" y="10245"/>
                  </a:lnTo>
                  <a:lnTo>
                    <a:pt x="4163" y="10433"/>
                  </a:lnTo>
                  <a:lnTo>
                    <a:pt x="4323" y="10555"/>
                  </a:lnTo>
                  <a:lnTo>
                    <a:pt x="4697" y="10545"/>
                  </a:lnTo>
                  <a:lnTo>
                    <a:pt x="4861" y="10684"/>
                  </a:lnTo>
                  <a:lnTo>
                    <a:pt x="4950" y="10926"/>
                  </a:lnTo>
                  <a:lnTo>
                    <a:pt x="5077" y="11170"/>
                  </a:lnTo>
                  <a:lnTo>
                    <a:pt x="5191" y="11440"/>
                  </a:lnTo>
                  <a:lnTo>
                    <a:pt x="5465" y="11573"/>
                  </a:lnTo>
                  <a:lnTo>
                    <a:pt x="5666" y="11433"/>
                  </a:lnTo>
                  <a:lnTo>
                    <a:pt x="5886" y="11402"/>
                  </a:lnTo>
                  <a:lnTo>
                    <a:pt x="6041" y="11703"/>
                  </a:lnTo>
                  <a:lnTo>
                    <a:pt x="6199" y="12089"/>
                  </a:lnTo>
                  <a:lnTo>
                    <a:pt x="6071" y="12511"/>
                  </a:lnTo>
                  <a:lnTo>
                    <a:pt x="5810" y="12763"/>
                  </a:lnTo>
                  <a:lnTo>
                    <a:pt x="5709" y="13050"/>
                  </a:lnTo>
                  <a:lnTo>
                    <a:pt x="5709" y="13383"/>
                  </a:lnTo>
                  <a:lnTo>
                    <a:pt x="5643" y="13672"/>
                  </a:lnTo>
                  <a:cubicBezTo>
                    <a:pt x="5657" y="13765"/>
                    <a:pt x="5686" y="13856"/>
                    <a:pt x="5730" y="13938"/>
                  </a:cubicBezTo>
                  <a:cubicBezTo>
                    <a:pt x="5793" y="14054"/>
                    <a:pt x="5884" y="14152"/>
                    <a:pt x="5994" y="14219"/>
                  </a:cubicBezTo>
                  <a:lnTo>
                    <a:pt x="5978" y="14557"/>
                  </a:lnTo>
                  <a:lnTo>
                    <a:pt x="6103" y="14855"/>
                  </a:lnTo>
                  <a:cubicBezTo>
                    <a:pt x="6223" y="14861"/>
                    <a:pt x="6328" y="14946"/>
                    <a:pt x="6365" y="15067"/>
                  </a:cubicBezTo>
                  <a:cubicBezTo>
                    <a:pt x="6408" y="15204"/>
                    <a:pt x="6354" y="15366"/>
                    <a:pt x="6435" y="15486"/>
                  </a:cubicBezTo>
                  <a:cubicBezTo>
                    <a:pt x="6530" y="15624"/>
                    <a:pt x="6727" y="15618"/>
                    <a:pt x="6813" y="15473"/>
                  </a:cubicBezTo>
                  <a:lnTo>
                    <a:pt x="7140" y="15643"/>
                  </a:lnTo>
                  <a:lnTo>
                    <a:pt x="7353" y="15953"/>
                  </a:lnTo>
                  <a:lnTo>
                    <a:pt x="7286" y="16240"/>
                  </a:lnTo>
                  <a:lnTo>
                    <a:pt x="7325" y="17102"/>
                  </a:lnTo>
                  <a:lnTo>
                    <a:pt x="7572" y="17364"/>
                  </a:lnTo>
                  <a:lnTo>
                    <a:pt x="7331" y="17778"/>
                  </a:lnTo>
                  <a:lnTo>
                    <a:pt x="7474" y="18168"/>
                  </a:lnTo>
                  <a:lnTo>
                    <a:pt x="7356" y="18525"/>
                  </a:lnTo>
                  <a:lnTo>
                    <a:pt x="7572" y="18819"/>
                  </a:lnTo>
                  <a:lnTo>
                    <a:pt x="7533" y="19178"/>
                  </a:lnTo>
                  <a:lnTo>
                    <a:pt x="7682" y="19389"/>
                  </a:lnTo>
                  <a:lnTo>
                    <a:pt x="7763" y="19855"/>
                  </a:lnTo>
                  <a:lnTo>
                    <a:pt x="7803" y="20281"/>
                  </a:lnTo>
                  <a:lnTo>
                    <a:pt x="7911" y="20480"/>
                  </a:lnTo>
                  <a:lnTo>
                    <a:pt x="7784" y="20965"/>
                  </a:lnTo>
                  <a:lnTo>
                    <a:pt x="8040" y="21007"/>
                  </a:lnTo>
                  <a:lnTo>
                    <a:pt x="8137" y="21405"/>
                  </a:lnTo>
                  <a:lnTo>
                    <a:pt x="8393" y="21598"/>
                  </a:lnTo>
                  <a:lnTo>
                    <a:pt x="8667" y="21600"/>
                  </a:lnTo>
                  <a:lnTo>
                    <a:pt x="8765" y="21253"/>
                  </a:lnTo>
                  <a:lnTo>
                    <a:pt x="8848" y="20896"/>
                  </a:lnTo>
                  <a:lnTo>
                    <a:pt x="8969" y="20628"/>
                  </a:lnTo>
                  <a:lnTo>
                    <a:pt x="8624" y="20449"/>
                  </a:lnTo>
                  <a:lnTo>
                    <a:pt x="8614" y="20050"/>
                  </a:lnTo>
                  <a:lnTo>
                    <a:pt x="8752" y="19915"/>
                  </a:lnTo>
                  <a:lnTo>
                    <a:pt x="8630" y="19795"/>
                  </a:lnTo>
                  <a:lnTo>
                    <a:pt x="8620" y="19596"/>
                  </a:lnTo>
                  <a:lnTo>
                    <a:pt x="8830" y="19536"/>
                  </a:lnTo>
                  <a:lnTo>
                    <a:pt x="8849" y="19115"/>
                  </a:lnTo>
                  <a:lnTo>
                    <a:pt x="9166" y="19137"/>
                  </a:lnTo>
                  <a:lnTo>
                    <a:pt x="9413" y="18989"/>
                  </a:lnTo>
                  <a:lnTo>
                    <a:pt x="9365" y="18733"/>
                  </a:lnTo>
                  <a:lnTo>
                    <a:pt x="9187" y="18512"/>
                  </a:lnTo>
                  <a:lnTo>
                    <a:pt x="9286" y="18345"/>
                  </a:lnTo>
                  <a:lnTo>
                    <a:pt x="9543" y="18461"/>
                  </a:lnTo>
                  <a:lnTo>
                    <a:pt x="9934" y="18236"/>
                  </a:lnTo>
                  <a:lnTo>
                    <a:pt x="9858" y="17793"/>
                  </a:lnTo>
                  <a:lnTo>
                    <a:pt x="9947" y="17595"/>
                  </a:lnTo>
                  <a:lnTo>
                    <a:pt x="10270" y="17506"/>
                  </a:lnTo>
                  <a:lnTo>
                    <a:pt x="10109" y="16892"/>
                  </a:lnTo>
                  <a:lnTo>
                    <a:pt x="10353" y="16634"/>
                  </a:lnTo>
                  <a:lnTo>
                    <a:pt x="10767" y="16508"/>
                  </a:lnTo>
                  <a:lnTo>
                    <a:pt x="11052" y="16529"/>
                  </a:lnTo>
                  <a:lnTo>
                    <a:pt x="11185" y="16164"/>
                  </a:lnTo>
                  <a:lnTo>
                    <a:pt x="11313" y="15654"/>
                  </a:lnTo>
                  <a:lnTo>
                    <a:pt x="11215" y="15120"/>
                  </a:lnTo>
                  <a:lnTo>
                    <a:pt x="11356" y="14743"/>
                  </a:lnTo>
                  <a:lnTo>
                    <a:pt x="11619" y="14487"/>
                  </a:lnTo>
                  <a:lnTo>
                    <a:pt x="11856" y="14172"/>
                  </a:lnTo>
                  <a:lnTo>
                    <a:pt x="11780" y="13871"/>
                  </a:lnTo>
                  <a:lnTo>
                    <a:pt x="11412" y="13626"/>
                  </a:lnTo>
                  <a:lnTo>
                    <a:pt x="11185" y="13262"/>
                  </a:lnTo>
                  <a:lnTo>
                    <a:pt x="10603" y="13262"/>
                  </a:lnTo>
                  <a:lnTo>
                    <a:pt x="10331" y="13018"/>
                  </a:lnTo>
                  <a:lnTo>
                    <a:pt x="10016" y="12850"/>
                  </a:lnTo>
                  <a:lnTo>
                    <a:pt x="9660" y="12965"/>
                  </a:lnTo>
                  <a:lnTo>
                    <a:pt x="9645" y="12508"/>
                  </a:lnTo>
                  <a:lnTo>
                    <a:pt x="9507" y="12059"/>
                  </a:lnTo>
                  <a:lnTo>
                    <a:pt x="9235" y="11866"/>
                  </a:lnTo>
                  <a:lnTo>
                    <a:pt x="8724" y="11856"/>
                  </a:lnTo>
                  <a:lnTo>
                    <a:pt x="8614" y="11553"/>
                  </a:lnTo>
                  <a:lnTo>
                    <a:pt x="8293" y="11396"/>
                  </a:lnTo>
                  <a:lnTo>
                    <a:pt x="8114" y="11112"/>
                  </a:lnTo>
                  <a:lnTo>
                    <a:pt x="7445" y="11133"/>
                  </a:lnTo>
                  <a:lnTo>
                    <a:pt x="7276" y="10955"/>
                  </a:lnTo>
                  <a:lnTo>
                    <a:pt x="6932" y="10924"/>
                  </a:lnTo>
                  <a:lnTo>
                    <a:pt x="6719" y="10965"/>
                  </a:lnTo>
                  <a:lnTo>
                    <a:pt x="6408" y="11344"/>
                  </a:lnTo>
                  <a:lnTo>
                    <a:pt x="6248" y="11579"/>
                  </a:lnTo>
                  <a:lnTo>
                    <a:pt x="6019" y="11204"/>
                  </a:lnTo>
                  <a:lnTo>
                    <a:pt x="5675" y="11225"/>
                  </a:lnTo>
                  <a:lnTo>
                    <a:pt x="5497" y="11340"/>
                  </a:lnTo>
                  <a:lnTo>
                    <a:pt x="5370" y="11205"/>
                  </a:lnTo>
                  <a:lnTo>
                    <a:pt x="5273" y="10861"/>
                  </a:lnTo>
                  <a:lnTo>
                    <a:pt x="5279" y="10555"/>
                  </a:lnTo>
                  <a:lnTo>
                    <a:pt x="5376" y="10399"/>
                  </a:lnTo>
                  <a:lnTo>
                    <a:pt x="5259" y="10192"/>
                  </a:lnTo>
                  <a:lnTo>
                    <a:pt x="5047" y="10284"/>
                  </a:lnTo>
                  <a:lnTo>
                    <a:pt x="4749" y="10316"/>
                  </a:lnTo>
                  <a:lnTo>
                    <a:pt x="4613" y="10163"/>
                  </a:lnTo>
                  <a:lnTo>
                    <a:pt x="4674" y="9879"/>
                  </a:lnTo>
                  <a:lnTo>
                    <a:pt x="4714" y="9786"/>
                  </a:lnTo>
                  <a:lnTo>
                    <a:pt x="4896" y="9694"/>
                  </a:lnTo>
                  <a:lnTo>
                    <a:pt x="4869" y="9517"/>
                  </a:lnTo>
                  <a:lnTo>
                    <a:pt x="5003" y="9395"/>
                  </a:lnTo>
                  <a:lnTo>
                    <a:pt x="4844" y="9205"/>
                  </a:lnTo>
                  <a:lnTo>
                    <a:pt x="4538" y="9269"/>
                  </a:lnTo>
                  <a:lnTo>
                    <a:pt x="4432" y="9555"/>
                  </a:lnTo>
                  <a:lnTo>
                    <a:pt x="4347" y="9830"/>
                  </a:lnTo>
                  <a:lnTo>
                    <a:pt x="3999" y="9861"/>
                  </a:lnTo>
                  <a:lnTo>
                    <a:pt x="3834" y="9595"/>
                  </a:lnTo>
                  <a:lnTo>
                    <a:pt x="3616" y="9480"/>
                  </a:lnTo>
                  <a:lnTo>
                    <a:pt x="3534" y="9065"/>
                  </a:lnTo>
                  <a:lnTo>
                    <a:pt x="3629" y="8464"/>
                  </a:lnTo>
                  <a:lnTo>
                    <a:pt x="3784" y="8081"/>
                  </a:lnTo>
                  <a:lnTo>
                    <a:pt x="4175" y="7858"/>
                  </a:lnTo>
                  <a:lnTo>
                    <a:pt x="4480" y="7742"/>
                  </a:lnTo>
                  <a:lnTo>
                    <a:pt x="4588" y="7973"/>
                  </a:lnTo>
                  <a:lnTo>
                    <a:pt x="4824" y="7920"/>
                  </a:lnTo>
                  <a:lnTo>
                    <a:pt x="4902" y="7743"/>
                  </a:lnTo>
                  <a:lnTo>
                    <a:pt x="5259" y="7743"/>
                  </a:lnTo>
                  <a:lnTo>
                    <a:pt x="5586" y="7743"/>
                  </a:lnTo>
                  <a:lnTo>
                    <a:pt x="5734" y="7984"/>
                  </a:lnTo>
                  <a:lnTo>
                    <a:pt x="5808" y="8460"/>
                  </a:lnTo>
                  <a:lnTo>
                    <a:pt x="5963" y="8658"/>
                  </a:lnTo>
                  <a:lnTo>
                    <a:pt x="6115" y="8495"/>
                  </a:lnTo>
                  <a:lnTo>
                    <a:pt x="6064" y="8016"/>
                  </a:lnTo>
                  <a:lnTo>
                    <a:pt x="5997" y="7520"/>
                  </a:lnTo>
                  <a:cubicBezTo>
                    <a:pt x="6081" y="7446"/>
                    <a:pt x="6172" y="7381"/>
                    <a:pt x="6267" y="7324"/>
                  </a:cubicBezTo>
                  <a:cubicBezTo>
                    <a:pt x="6425" y="7231"/>
                    <a:pt x="6597" y="7165"/>
                    <a:pt x="6775" y="7128"/>
                  </a:cubicBezTo>
                  <a:lnTo>
                    <a:pt x="6933" y="6868"/>
                  </a:lnTo>
                  <a:lnTo>
                    <a:pt x="6913" y="6374"/>
                  </a:lnTo>
                  <a:lnTo>
                    <a:pt x="7205" y="6301"/>
                  </a:lnTo>
                  <a:lnTo>
                    <a:pt x="7401" y="6026"/>
                  </a:lnTo>
                  <a:lnTo>
                    <a:pt x="7707" y="5995"/>
                  </a:lnTo>
                  <a:lnTo>
                    <a:pt x="8100" y="5596"/>
                  </a:lnTo>
                  <a:lnTo>
                    <a:pt x="8473" y="5301"/>
                  </a:lnTo>
                  <a:cubicBezTo>
                    <a:pt x="8587" y="5251"/>
                    <a:pt x="8719" y="5289"/>
                    <a:pt x="8794" y="5393"/>
                  </a:cubicBezTo>
                  <a:cubicBezTo>
                    <a:pt x="8854" y="5477"/>
                    <a:pt x="8864" y="5594"/>
                    <a:pt x="8936" y="5668"/>
                  </a:cubicBezTo>
                  <a:cubicBezTo>
                    <a:pt x="9045" y="5780"/>
                    <a:pt x="9224" y="5755"/>
                    <a:pt x="9301" y="5616"/>
                  </a:cubicBezTo>
                  <a:lnTo>
                    <a:pt x="9351" y="5376"/>
                  </a:lnTo>
                  <a:lnTo>
                    <a:pt x="9143" y="5250"/>
                  </a:lnTo>
                  <a:lnTo>
                    <a:pt x="8891" y="5114"/>
                  </a:lnTo>
                  <a:lnTo>
                    <a:pt x="8720" y="4567"/>
                  </a:lnTo>
                  <a:lnTo>
                    <a:pt x="8998" y="4409"/>
                  </a:lnTo>
                  <a:lnTo>
                    <a:pt x="9481" y="4472"/>
                  </a:lnTo>
                  <a:lnTo>
                    <a:pt x="9541" y="4723"/>
                  </a:lnTo>
                  <a:lnTo>
                    <a:pt x="9975" y="4450"/>
                  </a:lnTo>
                  <a:lnTo>
                    <a:pt x="9926" y="4230"/>
                  </a:lnTo>
                  <a:lnTo>
                    <a:pt x="10103" y="4146"/>
                  </a:lnTo>
                  <a:lnTo>
                    <a:pt x="10222" y="3958"/>
                  </a:lnTo>
                  <a:lnTo>
                    <a:pt x="10005" y="3854"/>
                  </a:lnTo>
                  <a:lnTo>
                    <a:pt x="9868" y="3560"/>
                  </a:lnTo>
                  <a:lnTo>
                    <a:pt x="9888" y="3152"/>
                  </a:lnTo>
                  <a:lnTo>
                    <a:pt x="9745" y="3108"/>
                  </a:lnTo>
                  <a:lnTo>
                    <a:pt x="9579" y="3381"/>
                  </a:lnTo>
                  <a:lnTo>
                    <a:pt x="9222" y="3535"/>
                  </a:lnTo>
                  <a:lnTo>
                    <a:pt x="9144" y="3305"/>
                  </a:lnTo>
                  <a:lnTo>
                    <a:pt x="9194" y="3075"/>
                  </a:lnTo>
                  <a:lnTo>
                    <a:pt x="8986" y="2949"/>
                  </a:lnTo>
                  <a:lnTo>
                    <a:pt x="8750" y="2771"/>
                  </a:lnTo>
                  <a:lnTo>
                    <a:pt x="8537" y="3003"/>
                  </a:lnTo>
                  <a:lnTo>
                    <a:pt x="8073" y="3244"/>
                  </a:lnTo>
                  <a:lnTo>
                    <a:pt x="8390" y="3570"/>
                  </a:lnTo>
                  <a:lnTo>
                    <a:pt x="8390" y="3884"/>
                  </a:lnTo>
                  <a:lnTo>
                    <a:pt x="8024" y="3894"/>
                  </a:lnTo>
                  <a:lnTo>
                    <a:pt x="7807" y="3811"/>
                  </a:lnTo>
                  <a:lnTo>
                    <a:pt x="7765" y="4223"/>
                  </a:lnTo>
                  <a:lnTo>
                    <a:pt x="7695" y="4453"/>
                  </a:lnTo>
                  <a:lnTo>
                    <a:pt x="7489" y="4538"/>
                  </a:lnTo>
                  <a:lnTo>
                    <a:pt x="7252" y="4538"/>
                  </a:lnTo>
                  <a:lnTo>
                    <a:pt x="7124" y="4275"/>
                  </a:lnTo>
                  <a:lnTo>
                    <a:pt x="7390" y="4000"/>
                  </a:lnTo>
                  <a:lnTo>
                    <a:pt x="7134" y="3928"/>
                  </a:lnTo>
                  <a:lnTo>
                    <a:pt x="7037" y="3658"/>
                  </a:lnTo>
                  <a:lnTo>
                    <a:pt x="6741" y="3741"/>
                  </a:lnTo>
                  <a:lnTo>
                    <a:pt x="6505" y="3648"/>
                  </a:lnTo>
                  <a:lnTo>
                    <a:pt x="6450" y="3257"/>
                  </a:lnTo>
                  <a:lnTo>
                    <a:pt x="6450" y="3099"/>
                  </a:lnTo>
                  <a:lnTo>
                    <a:pt x="7028" y="2730"/>
                  </a:lnTo>
                  <a:lnTo>
                    <a:pt x="7710" y="2530"/>
                  </a:lnTo>
                  <a:lnTo>
                    <a:pt x="7759" y="2331"/>
                  </a:lnTo>
                  <a:lnTo>
                    <a:pt x="7992" y="2239"/>
                  </a:lnTo>
                  <a:lnTo>
                    <a:pt x="8091" y="2060"/>
                  </a:lnTo>
                  <a:lnTo>
                    <a:pt x="7962" y="1883"/>
                  </a:lnTo>
                  <a:lnTo>
                    <a:pt x="7756" y="1294"/>
                  </a:lnTo>
                  <a:close/>
                  <a:moveTo>
                    <a:pt x="18465" y="1899"/>
                  </a:moveTo>
                  <a:lnTo>
                    <a:pt x="18204" y="2274"/>
                  </a:lnTo>
                  <a:lnTo>
                    <a:pt x="17927" y="2495"/>
                  </a:lnTo>
                  <a:lnTo>
                    <a:pt x="17689" y="2786"/>
                  </a:lnTo>
                  <a:lnTo>
                    <a:pt x="17319" y="2755"/>
                  </a:lnTo>
                  <a:cubicBezTo>
                    <a:pt x="17230" y="2896"/>
                    <a:pt x="17229" y="3079"/>
                    <a:pt x="17318" y="3220"/>
                  </a:cubicBezTo>
                  <a:cubicBezTo>
                    <a:pt x="17375" y="3310"/>
                    <a:pt x="17463" y="3373"/>
                    <a:pt x="17563" y="3393"/>
                  </a:cubicBezTo>
                  <a:lnTo>
                    <a:pt x="18009" y="3130"/>
                  </a:lnTo>
                  <a:cubicBezTo>
                    <a:pt x="18083" y="3141"/>
                    <a:pt x="18149" y="3187"/>
                    <a:pt x="18187" y="3256"/>
                  </a:cubicBezTo>
                  <a:cubicBezTo>
                    <a:pt x="18252" y="3372"/>
                    <a:pt x="18228" y="3521"/>
                    <a:pt x="18130" y="3608"/>
                  </a:cubicBezTo>
                  <a:lnTo>
                    <a:pt x="17607" y="3628"/>
                  </a:lnTo>
                  <a:cubicBezTo>
                    <a:pt x="17568" y="3678"/>
                    <a:pt x="17549" y="3743"/>
                    <a:pt x="17557" y="3807"/>
                  </a:cubicBezTo>
                  <a:cubicBezTo>
                    <a:pt x="17570" y="3918"/>
                    <a:pt x="17654" y="4006"/>
                    <a:pt x="17759" y="4019"/>
                  </a:cubicBezTo>
                  <a:cubicBezTo>
                    <a:pt x="17857" y="3975"/>
                    <a:pt x="17957" y="3931"/>
                    <a:pt x="18056" y="3888"/>
                  </a:cubicBezTo>
                  <a:cubicBezTo>
                    <a:pt x="18191" y="3829"/>
                    <a:pt x="18326" y="3770"/>
                    <a:pt x="18462" y="3712"/>
                  </a:cubicBezTo>
                  <a:lnTo>
                    <a:pt x="18528" y="3405"/>
                  </a:lnTo>
                  <a:lnTo>
                    <a:pt x="18727" y="2933"/>
                  </a:lnTo>
                  <a:lnTo>
                    <a:pt x="18895" y="2755"/>
                  </a:lnTo>
                  <a:lnTo>
                    <a:pt x="19038" y="2631"/>
                  </a:lnTo>
                  <a:cubicBezTo>
                    <a:pt x="19021" y="2609"/>
                    <a:pt x="19005" y="2586"/>
                    <a:pt x="18989" y="2564"/>
                  </a:cubicBezTo>
                  <a:cubicBezTo>
                    <a:pt x="18972" y="2542"/>
                    <a:pt x="18956" y="2520"/>
                    <a:pt x="18939" y="2497"/>
                  </a:cubicBezTo>
                  <a:lnTo>
                    <a:pt x="18630" y="2173"/>
                  </a:lnTo>
                  <a:lnTo>
                    <a:pt x="18540" y="1993"/>
                  </a:lnTo>
                  <a:cubicBezTo>
                    <a:pt x="18527" y="1978"/>
                    <a:pt x="18515" y="1962"/>
                    <a:pt x="18503" y="1946"/>
                  </a:cubicBezTo>
                  <a:cubicBezTo>
                    <a:pt x="18491" y="1930"/>
                    <a:pt x="18478" y="1915"/>
                    <a:pt x="18465" y="1899"/>
                  </a:cubicBezTo>
                  <a:close/>
                  <a:moveTo>
                    <a:pt x="14708" y="2137"/>
                  </a:moveTo>
                  <a:lnTo>
                    <a:pt x="14407" y="2191"/>
                  </a:lnTo>
                  <a:lnTo>
                    <a:pt x="14334" y="2438"/>
                  </a:lnTo>
                  <a:lnTo>
                    <a:pt x="14866" y="2756"/>
                  </a:lnTo>
                  <a:lnTo>
                    <a:pt x="15344" y="2878"/>
                  </a:lnTo>
                  <a:lnTo>
                    <a:pt x="15536" y="2544"/>
                  </a:lnTo>
                  <a:lnTo>
                    <a:pt x="15474" y="2138"/>
                  </a:lnTo>
                  <a:lnTo>
                    <a:pt x="15044" y="2186"/>
                  </a:lnTo>
                  <a:lnTo>
                    <a:pt x="14904" y="2299"/>
                  </a:lnTo>
                  <a:lnTo>
                    <a:pt x="14708" y="2137"/>
                  </a:lnTo>
                  <a:close/>
                  <a:moveTo>
                    <a:pt x="19460" y="3248"/>
                  </a:moveTo>
                  <a:lnTo>
                    <a:pt x="19288" y="3441"/>
                  </a:lnTo>
                  <a:lnTo>
                    <a:pt x="19087" y="3942"/>
                  </a:lnTo>
                  <a:lnTo>
                    <a:pt x="18592" y="4100"/>
                  </a:lnTo>
                  <a:lnTo>
                    <a:pt x="18103" y="4382"/>
                  </a:lnTo>
                  <a:lnTo>
                    <a:pt x="17557" y="4300"/>
                  </a:lnTo>
                  <a:lnTo>
                    <a:pt x="17279" y="4419"/>
                  </a:lnTo>
                  <a:lnTo>
                    <a:pt x="16810" y="4724"/>
                  </a:lnTo>
                  <a:lnTo>
                    <a:pt x="16334" y="4886"/>
                  </a:lnTo>
                  <a:lnTo>
                    <a:pt x="16478" y="5148"/>
                  </a:lnTo>
                  <a:cubicBezTo>
                    <a:pt x="16609" y="5194"/>
                    <a:pt x="16696" y="5328"/>
                    <a:pt x="16689" y="5475"/>
                  </a:cubicBezTo>
                  <a:cubicBezTo>
                    <a:pt x="16682" y="5626"/>
                    <a:pt x="16578" y="5753"/>
                    <a:pt x="16438" y="5781"/>
                  </a:cubicBezTo>
                  <a:lnTo>
                    <a:pt x="15854" y="5654"/>
                  </a:lnTo>
                  <a:lnTo>
                    <a:pt x="15452" y="5628"/>
                  </a:lnTo>
                  <a:lnTo>
                    <a:pt x="15406" y="6014"/>
                  </a:lnTo>
                  <a:lnTo>
                    <a:pt x="15782" y="6681"/>
                  </a:lnTo>
                  <a:lnTo>
                    <a:pt x="15754" y="6807"/>
                  </a:lnTo>
                  <a:lnTo>
                    <a:pt x="16279" y="6649"/>
                  </a:lnTo>
                  <a:lnTo>
                    <a:pt x="16664" y="6576"/>
                  </a:lnTo>
                  <a:lnTo>
                    <a:pt x="16703" y="6115"/>
                  </a:lnTo>
                  <a:lnTo>
                    <a:pt x="16969" y="6000"/>
                  </a:lnTo>
                  <a:lnTo>
                    <a:pt x="17049" y="5578"/>
                  </a:lnTo>
                  <a:lnTo>
                    <a:pt x="17374" y="5537"/>
                  </a:lnTo>
                  <a:lnTo>
                    <a:pt x="17670" y="5537"/>
                  </a:lnTo>
                  <a:lnTo>
                    <a:pt x="17847" y="5819"/>
                  </a:lnTo>
                  <a:lnTo>
                    <a:pt x="18181" y="5819"/>
                  </a:lnTo>
                  <a:lnTo>
                    <a:pt x="18267" y="6103"/>
                  </a:lnTo>
                  <a:lnTo>
                    <a:pt x="18569" y="6144"/>
                  </a:lnTo>
                  <a:lnTo>
                    <a:pt x="18658" y="6531"/>
                  </a:lnTo>
                  <a:lnTo>
                    <a:pt x="18386" y="6715"/>
                  </a:lnTo>
                  <a:lnTo>
                    <a:pt x="18814" y="6755"/>
                  </a:lnTo>
                  <a:lnTo>
                    <a:pt x="18920" y="6417"/>
                  </a:lnTo>
                  <a:lnTo>
                    <a:pt x="18919" y="6123"/>
                  </a:lnTo>
                  <a:lnTo>
                    <a:pt x="18608" y="5974"/>
                  </a:lnTo>
                  <a:lnTo>
                    <a:pt x="18529" y="5744"/>
                  </a:lnTo>
                  <a:lnTo>
                    <a:pt x="18735" y="5754"/>
                  </a:lnTo>
                  <a:lnTo>
                    <a:pt x="18962" y="5869"/>
                  </a:lnTo>
                  <a:lnTo>
                    <a:pt x="19155" y="6347"/>
                  </a:lnTo>
                  <a:lnTo>
                    <a:pt x="19300" y="6718"/>
                  </a:lnTo>
                  <a:lnTo>
                    <a:pt x="19497" y="6745"/>
                  </a:lnTo>
                  <a:lnTo>
                    <a:pt x="19576" y="6276"/>
                  </a:lnTo>
                  <a:lnTo>
                    <a:pt x="19844" y="6210"/>
                  </a:lnTo>
                  <a:lnTo>
                    <a:pt x="19952" y="6484"/>
                  </a:lnTo>
                  <a:lnTo>
                    <a:pt x="20049" y="6629"/>
                  </a:lnTo>
                  <a:lnTo>
                    <a:pt x="20318" y="6773"/>
                  </a:lnTo>
                  <a:lnTo>
                    <a:pt x="20605" y="6752"/>
                  </a:lnTo>
                  <a:lnTo>
                    <a:pt x="20891" y="6742"/>
                  </a:lnTo>
                  <a:lnTo>
                    <a:pt x="21046" y="6830"/>
                  </a:lnTo>
                  <a:cubicBezTo>
                    <a:pt x="20876" y="6202"/>
                    <a:pt x="20658" y="5585"/>
                    <a:pt x="20394" y="4986"/>
                  </a:cubicBezTo>
                  <a:cubicBezTo>
                    <a:pt x="20129" y="4387"/>
                    <a:pt x="19818" y="3806"/>
                    <a:pt x="19460" y="3248"/>
                  </a:cubicBezTo>
                  <a:close/>
                  <a:moveTo>
                    <a:pt x="16371" y="3400"/>
                  </a:moveTo>
                  <a:lnTo>
                    <a:pt x="16187" y="3408"/>
                  </a:lnTo>
                  <a:lnTo>
                    <a:pt x="16204" y="3599"/>
                  </a:lnTo>
                  <a:lnTo>
                    <a:pt x="16371" y="3791"/>
                  </a:lnTo>
                  <a:lnTo>
                    <a:pt x="16447" y="4096"/>
                  </a:lnTo>
                  <a:lnTo>
                    <a:pt x="16225" y="4321"/>
                  </a:lnTo>
                  <a:lnTo>
                    <a:pt x="16196" y="4575"/>
                  </a:lnTo>
                  <a:lnTo>
                    <a:pt x="16562" y="4535"/>
                  </a:lnTo>
                  <a:lnTo>
                    <a:pt x="16871" y="4246"/>
                  </a:lnTo>
                  <a:lnTo>
                    <a:pt x="16825" y="3981"/>
                  </a:lnTo>
                  <a:lnTo>
                    <a:pt x="16624" y="3768"/>
                  </a:lnTo>
                  <a:lnTo>
                    <a:pt x="16525" y="3575"/>
                  </a:lnTo>
                  <a:lnTo>
                    <a:pt x="16371" y="3400"/>
                  </a:lnTo>
                  <a:close/>
                  <a:moveTo>
                    <a:pt x="16005" y="3821"/>
                  </a:moveTo>
                  <a:lnTo>
                    <a:pt x="15507" y="3965"/>
                  </a:lnTo>
                  <a:lnTo>
                    <a:pt x="15422" y="4269"/>
                  </a:lnTo>
                  <a:lnTo>
                    <a:pt x="15605" y="4447"/>
                  </a:lnTo>
                  <a:lnTo>
                    <a:pt x="15865" y="4300"/>
                  </a:lnTo>
                  <a:lnTo>
                    <a:pt x="15995" y="4016"/>
                  </a:lnTo>
                  <a:lnTo>
                    <a:pt x="16005" y="3821"/>
                  </a:lnTo>
                  <a:close/>
                  <a:moveTo>
                    <a:pt x="17601" y="6690"/>
                  </a:moveTo>
                  <a:lnTo>
                    <a:pt x="17018" y="6830"/>
                  </a:lnTo>
                  <a:lnTo>
                    <a:pt x="16472" y="7251"/>
                  </a:lnTo>
                  <a:lnTo>
                    <a:pt x="15883" y="7177"/>
                  </a:lnTo>
                  <a:lnTo>
                    <a:pt x="15371" y="7386"/>
                  </a:lnTo>
                  <a:lnTo>
                    <a:pt x="15351" y="7723"/>
                  </a:lnTo>
                  <a:lnTo>
                    <a:pt x="15344" y="8176"/>
                  </a:lnTo>
                  <a:lnTo>
                    <a:pt x="14791" y="8427"/>
                  </a:lnTo>
                  <a:lnTo>
                    <a:pt x="14470" y="8966"/>
                  </a:lnTo>
                  <a:lnTo>
                    <a:pt x="14427" y="9238"/>
                  </a:lnTo>
                  <a:lnTo>
                    <a:pt x="14485" y="9506"/>
                  </a:lnTo>
                  <a:lnTo>
                    <a:pt x="14559" y="10077"/>
                  </a:lnTo>
                  <a:lnTo>
                    <a:pt x="14291" y="10340"/>
                  </a:lnTo>
                  <a:lnTo>
                    <a:pt x="14489" y="10907"/>
                  </a:lnTo>
                  <a:lnTo>
                    <a:pt x="14705" y="11107"/>
                  </a:lnTo>
                  <a:lnTo>
                    <a:pt x="14863" y="11452"/>
                  </a:lnTo>
                  <a:lnTo>
                    <a:pt x="15224" y="11657"/>
                  </a:lnTo>
                  <a:lnTo>
                    <a:pt x="15440" y="12110"/>
                  </a:lnTo>
                  <a:lnTo>
                    <a:pt x="15915" y="12121"/>
                  </a:lnTo>
                  <a:lnTo>
                    <a:pt x="16507" y="12021"/>
                  </a:lnTo>
                  <a:lnTo>
                    <a:pt x="16615" y="11666"/>
                  </a:lnTo>
                  <a:lnTo>
                    <a:pt x="17043" y="11634"/>
                  </a:lnTo>
                  <a:lnTo>
                    <a:pt x="17329" y="11727"/>
                  </a:lnTo>
                  <a:lnTo>
                    <a:pt x="17368" y="12053"/>
                  </a:lnTo>
                  <a:lnTo>
                    <a:pt x="17970" y="11885"/>
                  </a:lnTo>
                  <a:lnTo>
                    <a:pt x="18070" y="12216"/>
                  </a:lnTo>
                  <a:lnTo>
                    <a:pt x="17958" y="12878"/>
                  </a:lnTo>
                  <a:lnTo>
                    <a:pt x="18010" y="13214"/>
                  </a:lnTo>
                  <a:lnTo>
                    <a:pt x="18223" y="13273"/>
                  </a:lnTo>
                  <a:lnTo>
                    <a:pt x="18469" y="13089"/>
                  </a:lnTo>
                  <a:lnTo>
                    <a:pt x="18775" y="13162"/>
                  </a:lnTo>
                  <a:lnTo>
                    <a:pt x="18804" y="13438"/>
                  </a:lnTo>
                  <a:lnTo>
                    <a:pt x="18775" y="13578"/>
                  </a:lnTo>
                  <a:lnTo>
                    <a:pt x="18481" y="13526"/>
                  </a:lnTo>
                  <a:lnTo>
                    <a:pt x="18342" y="13818"/>
                  </a:lnTo>
                  <a:lnTo>
                    <a:pt x="18401" y="14088"/>
                  </a:lnTo>
                  <a:lnTo>
                    <a:pt x="18437" y="14999"/>
                  </a:lnTo>
                  <a:lnTo>
                    <a:pt x="18180" y="15238"/>
                  </a:lnTo>
                  <a:lnTo>
                    <a:pt x="18111" y="15537"/>
                  </a:lnTo>
                  <a:lnTo>
                    <a:pt x="18151" y="15966"/>
                  </a:lnTo>
                  <a:lnTo>
                    <a:pt x="18521" y="16113"/>
                  </a:lnTo>
                  <a:lnTo>
                    <a:pt x="18628" y="16506"/>
                  </a:lnTo>
                  <a:lnTo>
                    <a:pt x="18521" y="17195"/>
                  </a:lnTo>
                  <a:lnTo>
                    <a:pt x="18964" y="17391"/>
                  </a:lnTo>
                  <a:lnTo>
                    <a:pt x="19026" y="18018"/>
                  </a:lnTo>
                  <a:cubicBezTo>
                    <a:pt x="20122" y="16520"/>
                    <a:pt x="20854" y="14820"/>
                    <a:pt x="21224" y="13051"/>
                  </a:cubicBezTo>
                  <a:cubicBezTo>
                    <a:pt x="21593" y="11282"/>
                    <a:pt x="21599" y="9445"/>
                    <a:pt x="21243" y="7674"/>
                  </a:cubicBezTo>
                  <a:lnTo>
                    <a:pt x="20932" y="7722"/>
                  </a:lnTo>
                  <a:lnTo>
                    <a:pt x="20649" y="7533"/>
                  </a:lnTo>
                  <a:lnTo>
                    <a:pt x="20471" y="7795"/>
                  </a:lnTo>
                  <a:lnTo>
                    <a:pt x="20145" y="7878"/>
                  </a:lnTo>
                  <a:lnTo>
                    <a:pt x="19996" y="7617"/>
                  </a:lnTo>
                  <a:lnTo>
                    <a:pt x="19679" y="7685"/>
                  </a:lnTo>
                  <a:lnTo>
                    <a:pt x="19314" y="7377"/>
                  </a:lnTo>
                  <a:lnTo>
                    <a:pt x="19275" y="7900"/>
                  </a:lnTo>
                  <a:cubicBezTo>
                    <a:pt x="19190" y="7958"/>
                    <a:pt x="19090" y="7989"/>
                    <a:pt x="18989" y="7988"/>
                  </a:cubicBezTo>
                  <a:cubicBezTo>
                    <a:pt x="18859" y="7987"/>
                    <a:pt x="18735" y="7936"/>
                    <a:pt x="18639" y="7843"/>
                  </a:cubicBezTo>
                  <a:lnTo>
                    <a:pt x="18584" y="7632"/>
                  </a:lnTo>
                  <a:lnTo>
                    <a:pt x="18170" y="7718"/>
                  </a:lnTo>
                  <a:lnTo>
                    <a:pt x="17933" y="7603"/>
                  </a:lnTo>
                  <a:lnTo>
                    <a:pt x="18021" y="6795"/>
                  </a:lnTo>
                  <a:lnTo>
                    <a:pt x="17601" y="6690"/>
                  </a:lnTo>
                  <a:close/>
                </a:path>
              </a:pathLst>
            </a:custGeom>
            <a:solidFill>
              <a:srgbClr val="F2F3F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defTabSz="914400" eaLnBrk="1" fontAlgn="base" latinLnBrk="0" hangingPunct="1">
                <a:lnSpc>
                  <a:spcPct val="12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26" name="Text Placeholder 2"/>
          <p:cNvSpPr txBox="1"/>
          <p:nvPr/>
        </p:nvSpPr>
        <p:spPr>
          <a:xfrm>
            <a:off x="9119748" y="2215644"/>
            <a:ext cx="2150338" cy="553998"/>
          </a:xfrm>
          <a:prstGeom prst="rect">
            <a:avLst/>
          </a:prstGeom>
        </p:spPr>
        <p:txBody>
          <a:bodyPr vert="horz" wrap="square" lIns="0" tIns="0" rIns="0" bIns="0">
            <a:spAutoFit/>
          </a:bodyPr>
          <a:lstStyle>
            <a:lvl1pPr marL="0" indent="0" algn="l" defTabSz="914400"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spcAft>
                <a:spcPct val="0"/>
              </a:spcAft>
            </a:pPr>
            <a:r>
              <a:rPr lang="en-US" altLang="zh-CN" sz="1000"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27" name="TextBox 38"/>
          <p:cNvSpPr txBox="1"/>
          <p:nvPr/>
        </p:nvSpPr>
        <p:spPr>
          <a:xfrm>
            <a:off x="9101056" y="1886812"/>
            <a:ext cx="2169030" cy="253146"/>
          </a:xfrm>
          <a:prstGeom prst="rect">
            <a:avLst/>
          </a:prstGeom>
          <a:noFill/>
        </p:spPr>
        <p:txBody>
          <a:bodyPr wrap="square" lIns="0" tIns="0" rIns="0" bIns="0" rtlCol="0" anchor="t">
            <a:spAutoFit/>
          </a:bodyPr>
          <a:lstStyle/>
          <a:p>
            <a:pPr fontAlgn="base">
              <a:lnSpc>
                <a:spcPct val="120000"/>
              </a:lnSpc>
              <a:spcBef>
                <a:spcPct val="0"/>
              </a:spcBef>
              <a:spcAft>
                <a:spcPct val="0"/>
              </a:spcAft>
            </a:pPr>
            <a:r>
              <a:rPr lang="zh-CN" altLang="en-US" sz="1500" b="1" dirty="0">
                <a:solidFill>
                  <a:srgbClr val="C00000"/>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500" b="1"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 Placeholder 2"/>
          <p:cNvSpPr txBox="1"/>
          <p:nvPr/>
        </p:nvSpPr>
        <p:spPr>
          <a:xfrm>
            <a:off x="9119748" y="4743292"/>
            <a:ext cx="2150338" cy="553998"/>
          </a:xfrm>
          <a:prstGeom prst="rect">
            <a:avLst/>
          </a:prstGeom>
        </p:spPr>
        <p:txBody>
          <a:bodyPr vert="horz" wrap="square" lIns="0" tIns="0" rIns="0" bIns="0">
            <a:spAutoFit/>
          </a:bodyPr>
          <a:lstStyle>
            <a:lvl1pPr marL="0" indent="0" algn="l" defTabSz="914400"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spcAft>
                <a:spcPct val="0"/>
              </a:spcAft>
            </a:pPr>
            <a:r>
              <a:rPr lang="en-US" altLang="zh-CN" sz="1000"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29" name="TextBox 38"/>
          <p:cNvSpPr txBox="1"/>
          <p:nvPr/>
        </p:nvSpPr>
        <p:spPr>
          <a:xfrm>
            <a:off x="9101056" y="4414460"/>
            <a:ext cx="2169030" cy="253146"/>
          </a:xfrm>
          <a:prstGeom prst="rect">
            <a:avLst/>
          </a:prstGeom>
          <a:noFill/>
        </p:spPr>
        <p:txBody>
          <a:bodyPr wrap="square" lIns="0" tIns="0" rIns="0" bIns="0" rtlCol="0" anchor="t">
            <a:spAutoFit/>
          </a:bodyPr>
          <a:lstStyle/>
          <a:p>
            <a:pPr fontAlgn="base">
              <a:lnSpc>
                <a:spcPct val="120000"/>
              </a:lnSpc>
              <a:spcBef>
                <a:spcPct val="0"/>
              </a:spcBef>
              <a:spcAft>
                <a:spcPct val="0"/>
              </a:spcAft>
            </a:pPr>
            <a:r>
              <a:rPr lang="zh-CN" altLang="en-US" sz="1500" b="1" dirty="0">
                <a:solidFill>
                  <a:srgbClr val="C00000"/>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500" b="1"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 Placeholder 2"/>
          <p:cNvSpPr txBox="1"/>
          <p:nvPr/>
        </p:nvSpPr>
        <p:spPr>
          <a:xfrm>
            <a:off x="1114563" y="2261580"/>
            <a:ext cx="2150338" cy="553998"/>
          </a:xfrm>
          <a:prstGeom prst="rect">
            <a:avLst/>
          </a:prstGeom>
        </p:spPr>
        <p:txBody>
          <a:bodyPr vert="horz" wrap="square" lIns="0" tIns="0" rIns="0" bIns="0">
            <a:spAutoFit/>
          </a:bodyPr>
          <a:lstStyle>
            <a:lvl1pPr marL="0" indent="0" algn="l" defTabSz="914400"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spcAft>
                <a:spcPct val="0"/>
              </a:spcAft>
            </a:pPr>
            <a:r>
              <a:rPr lang="en-US" altLang="zh-CN" sz="1000"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31" name="TextBox 38"/>
          <p:cNvSpPr txBox="1"/>
          <p:nvPr/>
        </p:nvSpPr>
        <p:spPr>
          <a:xfrm>
            <a:off x="1095871" y="1932748"/>
            <a:ext cx="2169030" cy="253146"/>
          </a:xfrm>
          <a:prstGeom prst="rect">
            <a:avLst/>
          </a:prstGeom>
          <a:noFill/>
        </p:spPr>
        <p:txBody>
          <a:bodyPr wrap="square" lIns="0" tIns="0" rIns="0" bIns="0" rtlCol="0" anchor="t">
            <a:spAutoFit/>
          </a:bodyPr>
          <a:lstStyle/>
          <a:p>
            <a:pPr fontAlgn="base">
              <a:lnSpc>
                <a:spcPct val="120000"/>
              </a:lnSpc>
              <a:spcBef>
                <a:spcPct val="0"/>
              </a:spcBef>
              <a:spcAft>
                <a:spcPct val="0"/>
              </a:spcAft>
            </a:pPr>
            <a:r>
              <a:rPr lang="zh-CN" altLang="en-US" sz="1500" b="1" dirty="0">
                <a:solidFill>
                  <a:srgbClr val="C00000"/>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500" b="1"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 Placeholder 2"/>
          <p:cNvSpPr txBox="1"/>
          <p:nvPr/>
        </p:nvSpPr>
        <p:spPr>
          <a:xfrm>
            <a:off x="1176538" y="4844659"/>
            <a:ext cx="2150338" cy="553998"/>
          </a:xfrm>
          <a:prstGeom prst="rect">
            <a:avLst/>
          </a:prstGeom>
        </p:spPr>
        <p:txBody>
          <a:bodyPr vert="horz" wrap="square" lIns="0" tIns="0" rIns="0" bIns="0">
            <a:spAutoFit/>
          </a:bodyPr>
          <a:lstStyle>
            <a:lvl1pPr marL="0" indent="0" algn="l" defTabSz="914400"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spcAft>
                <a:spcPct val="0"/>
              </a:spcAft>
            </a:pPr>
            <a:r>
              <a:rPr lang="en-US" altLang="zh-CN" sz="1000"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33" name="TextBox 38"/>
          <p:cNvSpPr txBox="1"/>
          <p:nvPr/>
        </p:nvSpPr>
        <p:spPr>
          <a:xfrm>
            <a:off x="1157846" y="4515827"/>
            <a:ext cx="2169030" cy="253146"/>
          </a:xfrm>
          <a:prstGeom prst="rect">
            <a:avLst/>
          </a:prstGeom>
          <a:noFill/>
        </p:spPr>
        <p:txBody>
          <a:bodyPr wrap="square" lIns="0" tIns="0" rIns="0" bIns="0" rtlCol="0" anchor="t">
            <a:spAutoFit/>
          </a:bodyPr>
          <a:lstStyle/>
          <a:p>
            <a:pPr fontAlgn="base">
              <a:lnSpc>
                <a:spcPct val="120000"/>
              </a:lnSpc>
              <a:spcBef>
                <a:spcPct val="0"/>
              </a:spcBef>
              <a:spcAft>
                <a:spcPct val="0"/>
              </a:spcAft>
            </a:pPr>
            <a:r>
              <a:rPr lang="zh-CN" altLang="en-US" sz="1500" b="1" dirty="0">
                <a:solidFill>
                  <a:srgbClr val="C00000"/>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500" b="1"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4" name="组合 33"/>
          <p:cNvGrpSpPr/>
          <p:nvPr/>
        </p:nvGrpSpPr>
        <p:grpSpPr>
          <a:xfrm>
            <a:off x="460656" y="298993"/>
            <a:ext cx="422986" cy="422986"/>
            <a:chOff x="5528760" y="2950676"/>
            <a:chExt cx="1257214" cy="1257214"/>
          </a:xfrm>
        </p:grpSpPr>
        <p:sp>
          <p:nvSpPr>
            <p:cNvPr id="35" name="椭圆 34"/>
            <p:cNvSpPr/>
            <p:nvPr/>
          </p:nvSpPr>
          <p:spPr>
            <a:xfrm>
              <a:off x="5528760" y="2950676"/>
              <a:ext cx="1257214" cy="1257214"/>
            </a:xfrm>
            <a:prstGeom prst="ellipse">
              <a:avLst/>
            </a:prstGeom>
            <a:solidFill>
              <a:srgbClr val="C00000"/>
            </a:solidFill>
            <a:ln w="19050">
              <a:noFill/>
              <a:prstDash val="sysDash"/>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KSO_Shape"/>
            <p:cNvSpPr/>
            <p:nvPr/>
          </p:nvSpPr>
          <p:spPr bwMode="auto">
            <a:xfrm>
              <a:off x="5764221" y="3202428"/>
              <a:ext cx="827079" cy="703268"/>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7"/>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8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7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doors dir="vert"/>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46000">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14:bounceEnd="46000">
                                          <p:cBhvr additive="base">
                                            <p:cTn id="7" dur="750" fill="hold"/>
                                            <p:tgtEl>
                                              <p:spTgt spid="34"/>
                                            </p:tgtEl>
                                            <p:attrNameLst>
                                              <p:attrName>ppt_x</p:attrName>
                                            </p:attrNameLst>
                                          </p:cBhvr>
                                          <p:tavLst>
                                            <p:tav tm="0">
                                              <p:val>
                                                <p:strVal val="0-#ppt_w/2"/>
                                              </p:val>
                                            </p:tav>
                                            <p:tav tm="100000">
                                              <p:val>
                                                <p:strVal val="#ppt_x"/>
                                              </p:val>
                                            </p:tav>
                                          </p:tavLst>
                                        </p:anim>
                                        <p:anim calcmode="lin" valueType="num" p14:bounceEnd="46000">
                                          <p:cBhvr additive="base">
                                            <p:cTn id="8" dur="750" fill="hold"/>
                                            <p:tgtEl>
                                              <p:spTgt spid="3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childTnLst>
                                    </p:cTn>
                                  </p:par>
                                </p:childTnLst>
                              </p:cTn>
                            </p:par>
                            <p:par>
                              <p:cTn id="19" fill="hold">
                                <p:stCondLst>
                                  <p:cond delay="500"/>
                                </p:stCondLst>
                                <p:childTnLst>
                                  <p:par>
                                    <p:cTn id="20" presetID="22" presetClass="entr" presetSubtype="8" fill="hold" grpId="0" nodeType="afterEffect">
                                      <p:stCondLst>
                                        <p:cond delay="10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1100"/>
                                </p:stCondLst>
                                <p:childTnLst>
                                  <p:par>
                                    <p:cTn id="24" presetID="22" presetClass="entr" presetSubtype="8" fill="hold" grpId="0" nodeType="afterEffect">
                                      <p:stCondLst>
                                        <p:cond delay="10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1700"/>
                                </p:stCondLst>
                                <p:childTnLst>
                                  <p:par>
                                    <p:cTn id="28" presetID="22" presetClass="entr" presetSubtype="2" fill="hold" nodeType="afterEffect">
                                      <p:stCondLst>
                                        <p:cond delay="100"/>
                                      </p:stCondLst>
                                      <p:childTnLst>
                                        <p:set>
                                          <p:cBhvr>
                                            <p:cTn id="29" dur="1" fill="hold">
                                              <p:stCondLst>
                                                <p:cond delay="0"/>
                                              </p:stCondLst>
                                            </p:cTn>
                                            <p:tgtEl>
                                              <p:spTgt spid="11"/>
                                            </p:tgtEl>
                                            <p:attrNameLst>
                                              <p:attrName>style.visibility</p:attrName>
                                            </p:attrNameLst>
                                          </p:cBhvr>
                                          <p:to>
                                            <p:strVal val="visible"/>
                                          </p:to>
                                        </p:set>
                                        <p:animEffect transition="in" filter="wipe(right)">
                                          <p:cBhvr>
                                            <p:cTn id="30" dur="500"/>
                                            <p:tgtEl>
                                              <p:spTgt spid="11"/>
                                            </p:tgtEl>
                                          </p:cBhvr>
                                        </p:animEffect>
                                      </p:childTnLst>
                                    </p:cTn>
                                  </p:par>
                                </p:childTnLst>
                              </p:cTn>
                            </p:par>
                            <p:par>
                              <p:cTn id="31" fill="hold">
                                <p:stCondLst>
                                  <p:cond delay="2300"/>
                                </p:stCondLst>
                                <p:childTnLst>
                                  <p:par>
                                    <p:cTn id="32" presetID="22" presetClass="entr" presetSubtype="2" fill="hold" nodeType="afterEffect">
                                      <p:stCondLst>
                                        <p:cond delay="100"/>
                                      </p:stCondLst>
                                      <p:childTnLst>
                                        <p:set>
                                          <p:cBhvr>
                                            <p:cTn id="33" dur="1" fill="hold">
                                              <p:stCondLst>
                                                <p:cond delay="0"/>
                                              </p:stCondLst>
                                            </p:cTn>
                                            <p:tgtEl>
                                              <p:spTgt spid="10"/>
                                            </p:tgtEl>
                                            <p:attrNameLst>
                                              <p:attrName>style.visibility</p:attrName>
                                            </p:attrNameLst>
                                          </p:cBhvr>
                                          <p:to>
                                            <p:strVal val="visible"/>
                                          </p:to>
                                        </p:set>
                                        <p:animEffect transition="in" filter="wipe(righ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dissolve">
                                          <p:cBhvr>
                                            <p:cTn id="39" dur="500"/>
                                            <p:tgtEl>
                                              <p:spTgt spid="17"/>
                                            </p:tgtEl>
                                          </p:cBhvr>
                                        </p:animEffect>
                                      </p:childTnLst>
                                    </p:cTn>
                                  </p:par>
                                </p:childTnLst>
                              </p:cTn>
                            </p:par>
                            <p:par>
                              <p:cTn id="40" fill="hold">
                                <p:stCondLst>
                                  <p:cond delay="500"/>
                                </p:stCondLst>
                                <p:childTnLst>
                                  <p:par>
                                    <p:cTn id="41" presetID="9"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dissolve">
                                          <p:cBhvr>
                                            <p:cTn id="43" dur="500"/>
                                            <p:tgtEl>
                                              <p:spTgt spid="18"/>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1500"/>
                                </p:stCondLst>
                                <p:childTnLst>
                                  <p:par>
                                    <p:cTn id="49" presetID="23" presetClass="entr" presetSubtype="16" fill="hold" grpId="0" nodeType="afterEffect">
                                      <p:stCondLst>
                                        <p:cond delay="0"/>
                                      </p:stCondLst>
                                      <p:childTnLst>
                                        <p:set>
                                          <p:cBhvr>
                                            <p:cTn id="50" dur="1" fill="hold">
                                              <p:stCondLst>
                                                <p:cond delay="0"/>
                                              </p:stCondLst>
                                            </p:cTn>
                                            <p:tgtEl>
                                              <p:spTgt spid="30">
                                                <p:txEl>
                                                  <p:pRg st="0" end="0"/>
                                                </p:txEl>
                                              </p:spTgt>
                                            </p:tgtEl>
                                            <p:attrNameLst>
                                              <p:attrName>style.visibility</p:attrName>
                                            </p:attrNameLst>
                                          </p:cBhvr>
                                          <p:to>
                                            <p:strVal val="visible"/>
                                          </p:to>
                                        </p:set>
                                        <p:anim calcmode="lin" valueType="num">
                                          <p:cBhvr>
                                            <p:cTn id="51"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52" dur="500" fill="hold"/>
                                            <p:tgtEl>
                                              <p:spTgt spid="3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dissolve">
                                          <p:cBhvr>
                                            <p:cTn id="57" dur="500"/>
                                            <p:tgtEl>
                                              <p:spTgt spid="12"/>
                                            </p:tgtEl>
                                          </p:cBhvr>
                                        </p:animEffect>
                                      </p:childTnLst>
                                    </p:cTn>
                                  </p:par>
                                </p:childTnLst>
                              </p:cTn>
                            </p:par>
                            <p:par>
                              <p:cTn id="58" fill="hold">
                                <p:stCondLst>
                                  <p:cond delay="500"/>
                                </p:stCondLst>
                                <p:childTnLst>
                                  <p:par>
                                    <p:cTn id="59" presetID="9" presetClass="entr" presetSubtype="0" fill="hold" grpId="0" nodeType="afterEffect">
                                      <p:stCondLst>
                                        <p:cond delay="100"/>
                                      </p:stCondLst>
                                      <p:childTnLst>
                                        <p:set>
                                          <p:cBhvr>
                                            <p:cTn id="60" dur="1" fill="hold">
                                              <p:stCondLst>
                                                <p:cond delay="0"/>
                                              </p:stCondLst>
                                            </p:cTn>
                                            <p:tgtEl>
                                              <p:spTgt spid="16"/>
                                            </p:tgtEl>
                                            <p:attrNameLst>
                                              <p:attrName>style.visibility</p:attrName>
                                            </p:attrNameLst>
                                          </p:cBhvr>
                                          <p:to>
                                            <p:strVal val="visible"/>
                                          </p:to>
                                        </p:set>
                                        <p:animEffect transition="in" filter="dissolve">
                                          <p:cBhvr>
                                            <p:cTn id="61" dur="500"/>
                                            <p:tgtEl>
                                              <p:spTgt spid="16"/>
                                            </p:tgtEl>
                                          </p:cBhvr>
                                        </p:animEffect>
                                      </p:childTnLst>
                                    </p:cTn>
                                  </p:par>
                                </p:childTnLst>
                              </p:cTn>
                            </p:par>
                            <p:par>
                              <p:cTn id="62" fill="hold">
                                <p:stCondLst>
                                  <p:cond delay="1100"/>
                                </p:stCondLst>
                                <p:childTnLst>
                                  <p:par>
                                    <p:cTn id="63" presetID="22" presetClass="entr" presetSubtype="8"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left)">
                                          <p:cBhvr>
                                            <p:cTn id="65" dur="500"/>
                                            <p:tgtEl>
                                              <p:spTgt spid="27"/>
                                            </p:tgtEl>
                                          </p:cBhvr>
                                        </p:animEffect>
                                      </p:childTnLst>
                                    </p:cTn>
                                  </p:par>
                                </p:childTnLst>
                              </p:cTn>
                            </p:par>
                            <p:par>
                              <p:cTn id="66" fill="hold">
                                <p:stCondLst>
                                  <p:cond delay="1600"/>
                                </p:stCondLst>
                                <p:childTnLst>
                                  <p:par>
                                    <p:cTn id="67" presetID="23" presetClass="entr" presetSubtype="16" fill="hold" grpId="0" nodeType="afterEffect">
                                      <p:stCondLst>
                                        <p:cond delay="0"/>
                                      </p:stCondLst>
                                      <p:childTnLst>
                                        <p:set>
                                          <p:cBhvr>
                                            <p:cTn id="68" dur="1" fill="hold">
                                              <p:stCondLst>
                                                <p:cond delay="0"/>
                                              </p:stCondLst>
                                            </p:cTn>
                                            <p:tgtEl>
                                              <p:spTgt spid="26">
                                                <p:txEl>
                                                  <p:pRg st="0" end="0"/>
                                                </p:txEl>
                                              </p:spTgt>
                                            </p:tgtEl>
                                            <p:attrNameLst>
                                              <p:attrName>style.visibility</p:attrName>
                                            </p:attrNameLst>
                                          </p:cBhvr>
                                          <p:to>
                                            <p:strVal val="visible"/>
                                          </p:to>
                                        </p:set>
                                        <p:anim calcmode="lin" valueType="num">
                                          <p:cBhvr>
                                            <p:cTn id="69"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70" dur="500" fill="hold"/>
                                            <p:tgtEl>
                                              <p:spTgt spid="2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dissolve">
                                          <p:cBhvr>
                                            <p:cTn id="75" dur="500"/>
                                            <p:tgtEl>
                                              <p:spTgt spid="21"/>
                                            </p:tgtEl>
                                          </p:cBhvr>
                                        </p:animEffect>
                                      </p:childTnLst>
                                    </p:cTn>
                                  </p:par>
                                </p:childTnLst>
                              </p:cTn>
                            </p:par>
                            <p:par>
                              <p:cTn id="76" fill="hold">
                                <p:stCondLst>
                                  <p:cond delay="500"/>
                                </p:stCondLst>
                                <p:childTnLst>
                                  <p:par>
                                    <p:cTn id="77" presetID="9" presetClass="entr" presetSubtype="0"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dissolve">
                                          <p:cBhvr>
                                            <p:cTn id="79" dur="500"/>
                                            <p:tgtEl>
                                              <p:spTgt spid="22"/>
                                            </p:tgtEl>
                                          </p:cBhvr>
                                        </p:animEffect>
                                      </p:childTnLst>
                                    </p:cTn>
                                  </p:par>
                                </p:childTnLst>
                              </p:cTn>
                            </p:par>
                            <p:par>
                              <p:cTn id="80" fill="hold">
                                <p:stCondLst>
                                  <p:cond delay="1000"/>
                                </p:stCondLst>
                                <p:childTnLst>
                                  <p:par>
                                    <p:cTn id="81" presetID="22" presetClass="entr" presetSubtype="8" fill="hold" grpId="0" nodeType="after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wipe(left)">
                                          <p:cBhvr>
                                            <p:cTn id="83" dur="500"/>
                                            <p:tgtEl>
                                              <p:spTgt spid="33"/>
                                            </p:tgtEl>
                                          </p:cBhvr>
                                        </p:animEffect>
                                      </p:childTnLst>
                                    </p:cTn>
                                  </p:par>
                                </p:childTnLst>
                              </p:cTn>
                            </p:par>
                            <p:par>
                              <p:cTn id="84" fill="hold">
                                <p:stCondLst>
                                  <p:cond delay="1500"/>
                                </p:stCondLst>
                                <p:childTnLst>
                                  <p:par>
                                    <p:cTn id="85" presetID="23" presetClass="entr" presetSubtype="16" fill="hold" grpId="0" nodeType="afterEffect">
                                      <p:stCondLst>
                                        <p:cond delay="0"/>
                                      </p:stCondLst>
                                      <p:childTnLst>
                                        <p:set>
                                          <p:cBhvr>
                                            <p:cTn id="86" dur="1" fill="hold">
                                              <p:stCondLst>
                                                <p:cond delay="0"/>
                                              </p:stCondLst>
                                            </p:cTn>
                                            <p:tgtEl>
                                              <p:spTgt spid="32">
                                                <p:txEl>
                                                  <p:pRg st="0" end="0"/>
                                                </p:txEl>
                                              </p:spTgt>
                                            </p:tgtEl>
                                            <p:attrNameLst>
                                              <p:attrName>style.visibility</p:attrName>
                                            </p:attrNameLst>
                                          </p:cBhvr>
                                          <p:to>
                                            <p:strVal val="visible"/>
                                          </p:to>
                                        </p:set>
                                        <p:anim calcmode="lin" valueType="num">
                                          <p:cBhvr>
                                            <p:cTn id="87"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88" dur="500" fill="hold"/>
                                            <p:tgtEl>
                                              <p:spTgt spid="3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89" fill="hold">
                          <p:stCondLst>
                            <p:cond delay="indefinite"/>
                          </p:stCondLst>
                          <p:childTnLst>
                            <p:par>
                              <p:cTn id="90" fill="hold">
                                <p:stCondLst>
                                  <p:cond delay="0"/>
                                </p:stCondLst>
                                <p:childTnLst>
                                  <p:par>
                                    <p:cTn id="91" presetID="9" presetClass="entr" presetSubtype="0" fill="hold" nodeType="click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dissolve">
                                          <p:cBhvr>
                                            <p:cTn id="93" dur="500"/>
                                            <p:tgtEl>
                                              <p:spTgt spid="19"/>
                                            </p:tgtEl>
                                          </p:cBhvr>
                                        </p:animEffect>
                                      </p:childTnLst>
                                    </p:cTn>
                                  </p:par>
                                </p:childTnLst>
                              </p:cTn>
                            </p:par>
                            <p:par>
                              <p:cTn id="94" fill="hold">
                                <p:stCondLst>
                                  <p:cond delay="500"/>
                                </p:stCondLst>
                                <p:childTnLst>
                                  <p:par>
                                    <p:cTn id="95" presetID="9" presetClass="entr" presetSubtype="0" fill="hold" grpId="0" nodeType="afterEffect">
                                      <p:stCondLst>
                                        <p:cond delay="100"/>
                                      </p:stCondLst>
                                      <p:childTnLst>
                                        <p:set>
                                          <p:cBhvr>
                                            <p:cTn id="96" dur="1" fill="hold">
                                              <p:stCondLst>
                                                <p:cond delay="0"/>
                                              </p:stCondLst>
                                            </p:cTn>
                                            <p:tgtEl>
                                              <p:spTgt spid="20"/>
                                            </p:tgtEl>
                                            <p:attrNameLst>
                                              <p:attrName>style.visibility</p:attrName>
                                            </p:attrNameLst>
                                          </p:cBhvr>
                                          <p:to>
                                            <p:strVal val="visible"/>
                                          </p:to>
                                        </p:set>
                                        <p:animEffect transition="in" filter="dissolve">
                                          <p:cBhvr>
                                            <p:cTn id="97" dur="500"/>
                                            <p:tgtEl>
                                              <p:spTgt spid="20"/>
                                            </p:tgtEl>
                                          </p:cBhvr>
                                        </p:animEffect>
                                      </p:childTnLst>
                                    </p:cTn>
                                  </p:par>
                                </p:childTnLst>
                              </p:cTn>
                            </p:par>
                            <p:par>
                              <p:cTn id="98" fill="hold">
                                <p:stCondLst>
                                  <p:cond delay="1100"/>
                                </p:stCondLst>
                                <p:childTnLst>
                                  <p:par>
                                    <p:cTn id="99" presetID="22" presetClass="entr" presetSubtype="8"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wipe(left)">
                                          <p:cBhvr>
                                            <p:cTn id="101" dur="500"/>
                                            <p:tgtEl>
                                              <p:spTgt spid="29"/>
                                            </p:tgtEl>
                                          </p:cBhvr>
                                        </p:animEffect>
                                      </p:childTnLst>
                                    </p:cTn>
                                  </p:par>
                                </p:childTnLst>
                              </p:cTn>
                            </p:par>
                            <p:par>
                              <p:cTn id="102" fill="hold">
                                <p:stCondLst>
                                  <p:cond delay="1600"/>
                                </p:stCondLst>
                                <p:childTnLst>
                                  <p:par>
                                    <p:cTn id="103" presetID="23" presetClass="entr" presetSubtype="16" fill="hold" grpId="0" nodeType="afterEffect">
                                      <p:stCondLst>
                                        <p:cond delay="0"/>
                                      </p:stCondLst>
                                      <p:childTnLst>
                                        <p:set>
                                          <p:cBhvr>
                                            <p:cTn id="104" dur="1" fill="hold">
                                              <p:stCondLst>
                                                <p:cond delay="0"/>
                                              </p:stCondLst>
                                            </p:cTn>
                                            <p:tgtEl>
                                              <p:spTgt spid="28">
                                                <p:txEl>
                                                  <p:pRg st="0" end="0"/>
                                                </p:txEl>
                                              </p:spTgt>
                                            </p:tgtEl>
                                            <p:attrNameLst>
                                              <p:attrName>style.visibility</p:attrName>
                                            </p:attrNameLst>
                                          </p:cBhvr>
                                          <p:to>
                                            <p:strVal val="visible"/>
                                          </p:to>
                                        </p:set>
                                        <p:anim calcmode="lin" valueType="num">
                                          <p:cBhvr>
                                            <p:cTn id="105"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106" dur="500" fill="hold"/>
                                            <p:tgtEl>
                                              <p:spTgt spid="28">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animBg="1"/>
          <p:bldP spid="9" grpId="0" animBg="1"/>
          <p:bldP spid="12" grpId="0" animBg="1" autoUpdateAnimBg="0"/>
          <p:bldP spid="16" grpId="0" autoUpdateAnimBg="0"/>
          <p:bldP spid="17" grpId="0" animBg="1" autoUpdateAnimBg="0"/>
          <p:bldP spid="18" grpId="0" autoUpdateAnimBg="0"/>
          <p:bldP spid="20" grpId="0" autoUpdateAnimBg="0"/>
          <p:bldP spid="21" grpId="0" animBg="1" autoUpdateAnimBg="0"/>
          <p:bldP spid="22" grpId="0" autoUpdateAnimBg="0"/>
          <p:bldP spid="26" grpId="0" build="p">
            <p:tmplLst>
              <p:tmpl lvl="1">
                <p:tnLst>
                  <p:par>
                    <p:cTn presetID="23" presetClass="entr" presetSubtype="16"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 calcmode="lin" valueType="num">
                          <p:cBhvr>
                            <p:cTn dur="500" fill="hold"/>
                            <p:tgtEl>
                              <p:spTgt spid="26"/>
                            </p:tgtEl>
                            <p:attrNameLst>
                              <p:attrName>ppt_w</p:attrName>
                            </p:attrNameLst>
                          </p:cBhvr>
                          <p:tavLst>
                            <p:tav tm="0">
                              <p:val>
                                <p:fltVal val="0"/>
                              </p:val>
                            </p:tav>
                            <p:tav tm="100000">
                              <p:val>
                                <p:strVal val="#ppt_w"/>
                              </p:val>
                            </p:tav>
                          </p:tavLst>
                        </p:anim>
                        <p:anim calcmode="lin" valueType="num">
                          <p:cBhvr>
                            <p:cTn dur="500" fill="hold"/>
                            <p:tgtEl>
                              <p:spTgt spid="26"/>
                            </p:tgtEl>
                            <p:attrNameLst>
                              <p:attrName>ppt_h</p:attrName>
                            </p:attrNameLst>
                          </p:cBhvr>
                          <p:tavLst>
                            <p:tav tm="0">
                              <p:val>
                                <p:fltVal val="0"/>
                              </p:val>
                            </p:tav>
                            <p:tav tm="100000">
                              <p:val>
                                <p:strVal val="#ppt_h"/>
                              </p:val>
                            </p:tav>
                          </p:tavLst>
                        </p:anim>
                      </p:childTnLst>
                    </p:cTn>
                  </p:par>
                </p:tnLst>
              </p:tmpl>
            </p:tmplLst>
          </p:bldP>
          <p:bldP spid="27" grpId="0"/>
          <p:bldP spid="28" grpId="0" build="p">
            <p:tmplLst>
              <p:tmpl lvl="1">
                <p:tnLst>
                  <p:par>
                    <p:cTn presetID="23" presetClass="entr" presetSubtype="16"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childTnLst>
                    </p:cTn>
                  </p:par>
                </p:tnLst>
              </p:tmpl>
            </p:tmplLst>
          </p:bldP>
          <p:bldP spid="29" grpId="0"/>
          <p:bldP spid="30" grpId="0" build="p">
            <p:tmplLst>
              <p:tmpl lvl="1">
                <p:tnLst>
                  <p:par>
                    <p:cTn presetID="23" presetClass="entr" presetSubtype="16" fill="hold" nodeType="withEffect">
                      <p:stCondLst>
                        <p:cond delay="200"/>
                      </p:stCondLst>
                      <p:childTnLst>
                        <p:set>
                          <p:cBhvr>
                            <p:cTn dur="1" fill="hold">
                              <p:stCondLst>
                                <p:cond delay="0"/>
                              </p:stCondLst>
                            </p:cTn>
                            <p:tgtEl>
                              <p:spTgt spid="30"/>
                            </p:tgtEl>
                            <p:attrNameLst>
                              <p:attrName>style.visibility</p:attrName>
                            </p:attrNameLst>
                          </p:cBhvr>
                          <p:to>
                            <p:strVal val="visible"/>
                          </p:to>
                        </p:set>
                        <p:anim calcmode="lin" valueType="num">
                          <p:cBhvr>
                            <p:cTn dur="500" fill="hold"/>
                            <p:tgtEl>
                              <p:spTgt spid="30"/>
                            </p:tgtEl>
                            <p:attrNameLst>
                              <p:attrName>ppt_w</p:attrName>
                            </p:attrNameLst>
                          </p:cBhvr>
                          <p:tavLst>
                            <p:tav tm="0">
                              <p:val>
                                <p:fltVal val="0"/>
                              </p:val>
                            </p:tav>
                            <p:tav tm="100000">
                              <p:val>
                                <p:strVal val="#ppt_w"/>
                              </p:val>
                            </p:tav>
                          </p:tavLst>
                        </p:anim>
                        <p:anim calcmode="lin" valueType="num">
                          <p:cBhvr>
                            <p:cTn dur="500" fill="hold"/>
                            <p:tgtEl>
                              <p:spTgt spid="30"/>
                            </p:tgtEl>
                            <p:attrNameLst>
                              <p:attrName>ppt_h</p:attrName>
                            </p:attrNameLst>
                          </p:cBhvr>
                          <p:tavLst>
                            <p:tav tm="0">
                              <p:val>
                                <p:fltVal val="0"/>
                              </p:val>
                            </p:tav>
                            <p:tav tm="100000">
                              <p:val>
                                <p:strVal val="#ppt_h"/>
                              </p:val>
                            </p:tav>
                          </p:tavLst>
                        </p:anim>
                      </p:childTnLst>
                    </p:cTn>
                  </p:par>
                </p:tnLst>
              </p:tmpl>
            </p:tmplLst>
          </p:bldP>
          <p:bldP spid="31" grpId="0"/>
          <p:bldP spid="32" grpId="0" build="p">
            <p:tmplLst>
              <p:tmpl lvl="1">
                <p:tnLst>
                  <p:par>
                    <p:cTn presetID="23" presetClass="entr" presetSubtype="16" fill="hold" nodeType="withEffect">
                      <p:stCondLst>
                        <p:cond delay="200"/>
                      </p:stCondLst>
                      <p:childTnLst>
                        <p:set>
                          <p:cBhvr>
                            <p:cTn dur="1" fill="hold">
                              <p:stCondLst>
                                <p:cond delay="0"/>
                              </p:stCondLst>
                            </p:cTn>
                            <p:tgtEl>
                              <p:spTgt spid="32"/>
                            </p:tgtEl>
                            <p:attrNameLst>
                              <p:attrName>style.visibility</p:attrName>
                            </p:attrNameLst>
                          </p:cBhvr>
                          <p:to>
                            <p:strVal val="visible"/>
                          </p:to>
                        </p:set>
                        <p:anim calcmode="lin" valueType="num">
                          <p:cBhvr>
                            <p:cTn dur="500" fill="hold"/>
                            <p:tgtEl>
                              <p:spTgt spid="32"/>
                            </p:tgtEl>
                            <p:attrNameLst>
                              <p:attrName>ppt_w</p:attrName>
                            </p:attrNameLst>
                          </p:cBhvr>
                          <p:tavLst>
                            <p:tav tm="0">
                              <p:val>
                                <p:fltVal val="0"/>
                              </p:val>
                            </p:tav>
                            <p:tav tm="100000">
                              <p:val>
                                <p:strVal val="#ppt_w"/>
                              </p:val>
                            </p:tav>
                          </p:tavLst>
                        </p:anim>
                        <p:anim calcmode="lin" valueType="num">
                          <p:cBhvr>
                            <p:cTn dur="500" fill="hold"/>
                            <p:tgtEl>
                              <p:spTgt spid="32"/>
                            </p:tgtEl>
                            <p:attrNameLst>
                              <p:attrName>ppt_h</p:attrName>
                            </p:attrNameLst>
                          </p:cBhvr>
                          <p:tavLst>
                            <p:tav tm="0">
                              <p:val>
                                <p:fltVal val="0"/>
                              </p:val>
                            </p:tav>
                            <p:tav tm="100000">
                              <p:val>
                                <p:strVal val="#ppt_h"/>
                              </p:val>
                            </p:tav>
                          </p:tavLst>
                        </p:anim>
                      </p:childTnLst>
                    </p:cTn>
                  </p:par>
                </p:tnLst>
              </p:tmpl>
            </p:tmplLst>
          </p:bldP>
          <p:bldP spid="3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750" fill="hold"/>
                                            <p:tgtEl>
                                              <p:spTgt spid="34"/>
                                            </p:tgtEl>
                                            <p:attrNameLst>
                                              <p:attrName>ppt_x</p:attrName>
                                            </p:attrNameLst>
                                          </p:cBhvr>
                                          <p:tavLst>
                                            <p:tav tm="0">
                                              <p:val>
                                                <p:strVal val="0-#ppt_w/2"/>
                                              </p:val>
                                            </p:tav>
                                            <p:tav tm="100000">
                                              <p:val>
                                                <p:strVal val="#ppt_x"/>
                                              </p:val>
                                            </p:tav>
                                          </p:tavLst>
                                        </p:anim>
                                        <p:anim calcmode="lin" valueType="num">
                                          <p:cBhvr additive="base">
                                            <p:cTn id="8" dur="750" fill="hold"/>
                                            <p:tgtEl>
                                              <p:spTgt spid="3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childTnLst>
                                    </p:cTn>
                                  </p:par>
                                </p:childTnLst>
                              </p:cTn>
                            </p:par>
                            <p:par>
                              <p:cTn id="19" fill="hold">
                                <p:stCondLst>
                                  <p:cond delay="500"/>
                                </p:stCondLst>
                                <p:childTnLst>
                                  <p:par>
                                    <p:cTn id="20" presetID="22" presetClass="entr" presetSubtype="8" fill="hold" grpId="0" nodeType="afterEffect">
                                      <p:stCondLst>
                                        <p:cond delay="10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1100"/>
                                </p:stCondLst>
                                <p:childTnLst>
                                  <p:par>
                                    <p:cTn id="24" presetID="22" presetClass="entr" presetSubtype="8" fill="hold" grpId="0" nodeType="afterEffect">
                                      <p:stCondLst>
                                        <p:cond delay="10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1700"/>
                                </p:stCondLst>
                                <p:childTnLst>
                                  <p:par>
                                    <p:cTn id="28" presetID="22" presetClass="entr" presetSubtype="2" fill="hold" nodeType="afterEffect">
                                      <p:stCondLst>
                                        <p:cond delay="100"/>
                                      </p:stCondLst>
                                      <p:childTnLst>
                                        <p:set>
                                          <p:cBhvr>
                                            <p:cTn id="29" dur="1" fill="hold">
                                              <p:stCondLst>
                                                <p:cond delay="0"/>
                                              </p:stCondLst>
                                            </p:cTn>
                                            <p:tgtEl>
                                              <p:spTgt spid="11"/>
                                            </p:tgtEl>
                                            <p:attrNameLst>
                                              <p:attrName>style.visibility</p:attrName>
                                            </p:attrNameLst>
                                          </p:cBhvr>
                                          <p:to>
                                            <p:strVal val="visible"/>
                                          </p:to>
                                        </p:set>
                                        <p:animEffect transition="in" filter="wipe(right)">
                                          <p:cBhvr>
                                            <p:cTn id="30" dur="500"/>
                                            <p:tgtEl>
                                              <p:spTgt spid="11"/>
                                            </p:tgtEl>
                                          </p:cBhvr>
                                        </p:animEffect>
                                      </p:childTnLst>
                                    </p:cTn>
                                  </p:par>
                                </p:childTnLst>
                              </p:cTn>
                            </p:par>
                            <p:par>
                              <p:cTn id="31" fill="hold">
                                <p:stCondLst>
                                  <p:cond delay="2300"/>
                                </p:stCondLst>
                                <p:childTnLst>
                                  <p:par>
                                    <p:cTn id="32" presetID="22" presetClass="entr" presetSubtype="2" fill="hold" nodeType="afterEffect">
                                      <p:stCondLst>
                                        <p:cond delay="100"/>
                                      </p:stCondLst>
                                      <p:childTnLst>
                                        <p:set>
                                          <p:cBhvr>
                                            <p:cTn id="33" dur="1" fill="hold">
                                              <p:stCondLst>
                                                <p:cond delay="0"/>
                                              </p:stCondLst>
                                            </p:cTn>
                                            <p:tgtEl>
                                              <p:spTgt spid="10"/>
                                            </p:tgtEl>
                                            <p:attrNameLst>
                                              <p:attrName>style.visibility</p:attrName>
                                            </p:attrNameLst>
                                          </p:cBhvr>
                                          <p:to>
                                            <p:strVal val="visible"/>
                                          </p:to>
                                        </p:set>
                                        <p:animEffect transition="in" filter="wipe(righ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dissolve">
                                          <p:cBhvr>
                                            <p:cTn id="39" dur="500"/>
                                            <p:tgtEl>
                                              <p:spTgt spid="17"/>
                                            </p:tgtEl>
                                          </p:cBhvr>
                                        </p:animEffect>
                                      </p:childTnLst>
                                    </p:cTn>
                                  </p:par>
                                </p:childTnLst>
                              </p:cTn>
                            </p:par>
                            <p:par>
                              <p:cTn id="40" fill="hold">
                                <p:stCondLst>
                                  <p:cond delay="500"/>
                                </p:stCondLst>
                                <p:childTnLst>
                                  <p:par>
                                    <p:cTn id="41" presetID="9"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dissolve">
                                          <p:cBhvr>
                                            <p:cTn id="43" dur="500"/>
                                            <p:tgtEl>
                                              <p:spTgt spid="18"/>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1500"/>
                                </p:stCondLst>
                                <p:childTnLst>
                                  <p:par>
                                    <p:cTn id="49" presetID="23" presetClass="entr" presetSubtype="16" fill="hold" grpId="0" nodeType="afterEffect">
                                      <p:stCondLst>
                                        <p:cond delay="0"/>
                                      </p:stCondLst>
                                      <p:childTnLst>
                                        <p:set>
                                          <p:cBhvr>
                                            <p:cTn id="50" dur="1" fill="hold">
                                              <p:stCondLst>
                                                <p:cond delay="0"/>
                                              </p:stCondLst>
                                            </p:cTn>
                                            <p:tgtEl>
                                              <p:spTgt spid="30">
                                                <p:txEl>
                                                  <p:pRg st="0" end="0"/>
                                                </p:txEl>
                                              </p:spTgt>
                                            </p:tgtEl>
                                            <p:attrNameLst>
                                              <p:attrName>style.visibility</p:attrName>
                                            </p:attrNameLst>
                                          </p:cBhvr>
                                          <p:to>
                                            <p:strVal val="visible"/>
                                          </p:to>
                                        </p:set>
                                        <p:anim calcmode="lin" valueType="num">
                                          <p:cBhvr>
                                            <p:cTn id="51"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52" dur="500" fill="hold"/>
                                            <p:tgtEl>
                                              <p:spTgt spid="3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dissolve">
                                          <p:cBhvr>
                                            <p:cTn id="57" dur="500"/>
                                            <p:tgtEl>
                                              <p:spTgt spid="12"/>
                                            </p:tgtEl>
                                          </p:cBhvr>
                                        </p:animEffect>
                                      </p:childTnLst>
                                    </p:cTn>
                                  </p:par>
                                </p:childTnLst>
                              </p:cTn>
                            </p:par>
                            <p:par>
                              <p:cTn id="58" fill="hold">
                                <p:stCondLst>
                                  <p:cond delay="500"/>
                                </p:stCondLst>
                                <p:childTnLst>
                                  <p:par>
                                    <p:cTn id="59" presetID="9" presetClass="entr" presetSubtype="0" fill="hold" grpId="0" nodeType="afterEffect">
                                      <p:stCondLst>
                                        <p:cond delay="100"/>
                                      </p:stCondLst>
                                      <p:childTnLst>
                                        <p:set>
                                          <p:cBhvr>
                                            <p:cTn id="60" dur="1" fill="hold">
                                              <p:stCondLst>
                                                <p:cond delay="0"/>
                                              </p:stCondLst>
                                            </p:cTn>
                                            <p:tgtEl>
                                              <p:spTgt spid="16"/>
                                            </p:tgtEl>
                                            <p:attrNameLst>
                                              <p:attrName>style.visibility</p:attrName>
                                            </p:attrNameLst>
                                          </p:cBhvr>
                                          <p:to>
                                            <p:strVal val="visible"/>
                                          </p:to>
                                        </p:set>
                                        <p:animEffect transition="in" filter="dissolve">
                                          <p:cBhvr>
                                            <p:cTn id="61" dur="500"/>
                                            <p:tgtEl>
                                              <p:spTgt spid="16"/>
                                            </p:tgtEl>
                                          </p:cBhvr>
                                        </p:animEffect>
                                      </p:childTnLst>
                                    </p:cTn>
                                  </p:par>
                                </p:childTnLst>
                              </p:cTn>
                            </p:par>
                            <p:par>
                              <p:cTn id="62" fill="hold">
                                <p:stCondLst>
                                  <p:cond delay="1100"/>
                                </p:stCondLst>
                                <p:childTnLst>
                                  <p:par>
                                    <p:cTn id="63" presetID="22" presetClass="entr" presetSubtype="8"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left)">
                                          <p:cBhvr>
                                            <p:cTn id="65" dur="500"/>
                                            <p:tgtEl>
                                              <p:spTgt spid="27"/>
                                            </p:tgtEl>
                                          </p:cBhvr>
                                        </p:animEffect>
                                      </p:childTnLst>
                                    </p:cTn>
                                  </p:par>
                                </p:childTnLst>
                              </p:cTn>
                            </p:par>
                            <p:par>
                              <p:cTn id="66" fill="hold">
                                <p:stCondLst>
                                  <p:cond delay="1600"/>
                                </p:stCondLst>
                                <p:childTnLst>
                                  <p:par>
                                    <p:cTn id="67" presetID="23" presetClass="entr" presetSubtype="16" fill="hold" grpId="0" nodeType="afterEffect">
                                      <p:stCondLst>
                                        <p:cond delay="0"/>
                                      </p:stCondLst>
                                      <p:childTnLst>
                                        <p:set>
                                          <p:cBhvr>
                                            <p:cTn id="68" dur="1" fill="hold">
                                              <p:stCondLst>
                                                <p:cond delay="0"/>
                                              </p:stCondLst>
                                            </p:cTn>
                                            <p:tgtEl>
                                              <p:spTgt spid="26">
                                                <p:txEl>
                                                  <p:pRg st="0" end="0"/>
                                                </p:txEl>
                                              </p:spTgt>
                                            </p:tgtEl>
                                            <p:attrNameLst>
                                              <p:attrName>style.visibility</p:attrName>
                                            </p:attrNameLst>
                                          </p:cBhvr>
                                          <p:to>
                                            <p:strVal val="visible"/>
                                          </p:to>
                                        </p:set>
                                        <p:anim calcmode="lin" valueType="num">
                                          <p:cBhvr>
                                            <p:cTn id="69"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70" dur="500" fill="hold"/>
                                            <p:tgtEl>
                                              <p:spTgt spid="2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dissolve">
                                          <p:cBhvr>
                                            <p:cTn id="75" dur="500"/>
                                            <p:tgtEl>
                                              <p:spTgt spid="21"/>
                                            </p:tgtEl>
                                          </p:cBhvr>
                                        </p:animEffect>
                                      </p:childTnLst>
                                    </p:cTn>
                                  </p:par>
                                </p:childTnLst>
                              </p:cTn>
                            </p:par>
                            <p:par>
                              <p:cTn id="76" fill="hold">
                                <p:stCondLst>
                                  <p:cond delay="500"/>
                                </p:stCondLst>
                                <p:childTnLst>
                                  <p:par>
                                    <p:cTn id="77" presetID="9" presetClass="entr" presetSubtype="0"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dissolve">
                                          <p:cBhvr>
                                            <p:cTn id="79" dur="500"/>
                                            <p:tgtEl>
                                              <p:spTgt spid="22"/>
                                            </p:tgtEl>
                                          </p:cBhvr>
                                        </p:animEffect>
                                      </p:childTnLst>
                                    </p:cTn>
                                  </p:par>
                                </p:childTnLst>
                              </p:cTn>
                            </p:par>
                            <p:par>
                              <p:cTn id="80" fill="hold">
                                <p:stCondLst>
                                  <p:cond delay="1000"/>
                                </p:stCondLst>
                                <p:childTnLst>
                                  <p:par>
                                    <p:cTn id="81" presetID="22" presetClass="entr" presetSubtype="8" fill="hold" grpId="0" nodeType="after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wipe(left)">
                                          <p:cBhvr>
                                            <p:cTn id="83" dur="500"/>
                                            <p:tgtEl>
                                              <p:spTgt spid="33"/>
                                            </p:tgtEl>
                                          </p:cBhvr>
                                        </p:animEffect>
                                      </p:childTnLst>
                                    </p:cTn>
                                  </p:par>
                                </p:childTnLst>
                              </p:cTn>
                            </p:par>
                            <p:par>
                              <p:cTn id="84" fill="hold">
                                <p:stCondLst>
                                  <p:cond delay="1500"/>
                                </p:stCondLst>
                                <p:childTnLst>
                                  <p:par>
                                    <p:cTn id="85" presetID="23" presetClass="entr" presetSubtype="16" fill="hold" grpId="0" nodeType="afterEffect">
                                      <p:stCondLst>
                                        <p:cond delay="0"/>
                                      </p:stCondLst>
                                      <p:childTnLst>
                                        <p:set>
                                          <p:cBhvr>
                                            <p:cTn id="86" dur="1" fill="hold">
                                              <p:stCondLst>
                                                <p:cond delay="0"/>
                                              </p:stCondLst>
                                            </p:cTn>
                                            <p:tgtEl>
                                              <p:spTgt spid="32">
                                                <p:txEl>
                                                  <p:pRg st="0" end="0"/>
                                                </p:txEl>
                                              </p:spTgt>
                                            </p:tgtEl>
                                            <p:attrNameLst>
                                              <p:attrName>style.visibility</p:attrName>
                                            </p:attrNameLst>
                                          </p:cBhvr>
                                          <p:to>
                                            <p:strVal val="visible"/>
                                          </p:to>
                                        </p:set>
                                        <p:anim calcmode="lin" valueType="num">
                                          <p:cBhvr>
                                            <p:cTn id="87"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88" dur="500" fill="hold"/>
                                            <p:tgtEl>
                                              <p:spTgt spid="3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89" fill="hold">
                          <p:stCondLst>
                            <p:cond delay="indefinite"/>
                          </p:stCondLst>
                          <p:childTnLst>
                            <p:par>
                              <p:cTn id="90" fill="hold">
                                <p:stCondLst>
                                  <p:cond delay="0"/>
                                </p:stCondLst>
                                <p:childTnLst>
                                  <p:par>
                                    <p:cTn id="91" presetID="9" presetClass="entr" presetSubtype="0" fill="hold" nodeType="click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dissolve">
                                          <p:cBhvr>
                                            <p:cTn id="93" dur="500"/>
                                            <p:tgtEl>
                                              <p:spTgt spid="19"/>
                                            </p:tgtEl>
                                          </p:cBhvr>
                                        </p:animEffect>
                                      </p:childTnLst>
                                    </p:cTn>
                                  </p:par>
                                </p:childTnLst>
                              </p:cTn>
                            </p:par>
                            <p:par>
                              <p:cTn id="94" fill="hold">
                                <p:stCondLst>
                                  <p:cond delay="500"/>
                                </p:stCondLst>
                                <p:childTnLst>
                                  <p:par>
                                    <p:cTn id="95" presetID="9" presetClass="entr" presetSubtype="0" fill="hold" grpId="0" nodeType="afterEffect">
                                      <p:stCondLst>
                                        <p:cond delay="100"/>
                                      </p:stCondLst>
                                      <p:childTnLst>
                                        <p:set>
                                          <p:cBhvr>
                                            <p:cTn id="96" dur="1" fill="hold">
                                              <p:stCondLst>
                                                <p:cond delay="0"/>
                                              </p:stCondLst>
                                            </p:cTn>
                                            <p:tgtEl>
                                              <p:spTgt spid="20"/>
                                            </p:tgtEl>
                                            <p:attrNameLst>
                                              <p:attrName>style.visibility</p:attrName>
                                            </p:attrNameLst>
                                          </p:cBhvr>
                                          <p:to>
                                            <p:strVal val="visible"/>
                                          </p:to>
                                        </p:set>
                                        <p:animEffect transition="in" filter="dissolve">
                                          <p:cBhvr>
                                            <p:cTn id="97" dur="500"/>
                                            <p:tgtEl>
                                              <p:spTgt spid="20"/>
                                            </p:tgtEl>
                                          </p:cBhvr>
                                        </p:animEffect>
                                      </p:childTnLst>
                                    </p:cTn>
                                  </p:par>
                                </p:childTnLst>
                              </p:cTn>
                            </p:par>
                            <p:par>
                              <p:cTn id="98" fill="hold">
                                <p:stCondLst>
                                  <p:cond delay="1100"/>
                                </p:stCondLst>
                                <p:childTnLst>
                                  <p:par>
                                    <p:cTn id="99" presetID="22" presetClass="entr" presetSubtype="8"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wipe(left)">
                                          <p:cBhvr>
                                            <p:cTn id="101" dur="500"/>
                                            <p:tgtEl>
                                              <p:spTgt spid="29"/>
                                            </p:tgtEl>
                                          </p:cBhvr>
                                        </p:animEffect>
                                      </p:childTnLst>
                                    </p:cTn>
                                  </p:par>
                                </p:childTnLst>
                              </p:cTn>
                            </p:par>
                            <p:par>
                              <p:cTn id="102" fill="hold">
                                <p:stCondLst>
                                  <p:cond delay="1600"/>
                                </p:stCondLst>
                                <p:childTnLst>
                                  <p:par>
                                    <p:cTn id="103" presetID="23" presetClass="entr" presetSubtype="16" fill="hold" grpId="0" nodeType="afterEffect">
                                      <p:stCondLst>
                                        <p:cond delay="0"/>
                                      </p:stCondLst>
                                      <p:childTnLst>
                                        <p:set>
                                          <p:cBhvr>
                                            <p:cTn id="104" dur="1" fill="hold">
                                              <p:stCondLst>
                                                <p:cond delay="0"/>
                                              </p:stCondLst>
                                            </p:cTn>
                                            <p:tgtEl>
                                              <p:spTgt spid="28">
                                                <p:txEl>
                                                  <p:pRg st="0" end="0"/>
                                                </p:txEl>
                                              </p:spTgt>
                                            </p:tgtEl>
                                            <p:attrNameLst>
                                              <p:attrName>style.visibility</p:attrName>
                                            </p:attrNameLst>
                                          </p:cBhvr>
                                          <p:to>
                                            <p:strVal val="visible"/>
                                          </p:to>
                                        </p:set>
                                        <p:anim calcmode="lin" valueType="num">
                                          <p:cBhvr>
                                            <p:cTn id="105"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106" dur="500" fill="hold"/>
                                            <p:tgtEl>
                                              <p:spTgt spid="28">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animBg="1"/>
          <p:bldP spid="9" grpId="0" animBg="1"/>
          <p:bldP spid="12" grpId="0" animBg="1" autoUpdateAnimBg="0"/>
          <p:bldP spid="16" grpId="0" autoUpdateAnimBg="0"/>
          <p:bldP spid="17" grpId="0" animBg="1" autoUpdateAnimBg="0"/>
          <p:bldP spid="18" grpId="0" autoUpdateAnimBg="0"/>
          <p:bldP spid="20" grpId="0" autoUpdateAnimBg="0"/>
          <p:bldP spid="21" grpId="0" animBg="1" autoUpdateAnimBg="0"/>
          <p:bldP spid="22" grpId="0" autoUpdateAnimBg="0"/>
          <p:bldP spid="26" grpId="0" build="p">
            <p:tmplLst>
              <p:tmpl lvl="1">
                <p:tnLst>
                  <p:par>
                    <p:cTn presetID="23" presetClass="entr" presetSubtype="16"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 calcmode="lin" valueType="num">
                          <p:cBhvr>
                            <p:cTn dur="500" fill="hold"/>
                            <p:tgtEl>
                              <p:spTgt spid="26"/>
                            </p:tgtEl>
                            <p:attrNameLst>
                              <p:attrName>ppt_w</p:attrName>
                            </p:attrNameLst>
                          </p:cBhvr>
                          <p:tavLst>
                            <p:tav tm="0">
                              <p:val>
                                <p:fltVal val="0"/>
                              </p:val>
                            </p:tav>
                            <p:tav tm="100000">
                              <p:val>
                                <p:strVal val="#ppt_w"/>
                              </p:val>
                            </p:tav>
                          </p:tavLst>
                        </p:anim>
                        <p:anim calcmode="lin" valueType="num">
                          <p:cBhvr>
                            <p:cTn dur="500" fill="hold"/>
                            <p:tgtEl>
                              <p:spTgt spid="26"/>
                            </p:tgtEl>
                            <p:attrNameLst>
                              <p:attrName>ppt_h</p:attrName>
                            </p:attrNameLst>
                          </p:cBhvr>
                          <p:tavLst>
                            <p:tav tm="0">
                              <p:val>
                                <p:fltVal val="0"/>
                              </p:val>
                            </p:tav>
                            <p:tav tm="100000">
                              <p:val>
                                <p:strVal val="#ppt_h"/>
                              </p:val>
                            </p:tav>
                          </p:tavLst>
                        </p:anim>
                      </p:childTnLst>
                    </p:cTn>
                  </p:par>
                </p:tnLst>
              </p:tmpl>
            </p:tmplLst>
          </p:bldP>
          <p:bldP spid="27" grpId="0"/>
          <p:bldP spid="28" grpId="0" build="p">
            <p:tmplLst>
              <p:tmpl lvl="1">
                <p:tnLst>
                  <p:par>
                    <p:cTn presetID="23" presetClass="entr" presetSubtype="16"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childTnLst>
                    </p:cTn>
                  </p:par>
                </p:tnLst>
              </p:tmpl>
            </p:tmplLst>
          </p:bldP>
          <p:bldP spid="29" grpId="0"/>
          <p:bldP spid="30" grpId="0" build="p">
            <p:tmplLst>
              <p:tmpl lvl="1">
                <p:tnLst>
                  <p:par>
                    <p:cTn presetID="23" presetClass="entr" presetSubtype="16" fill="hold" nodeType="withEffect">
                      <p:stCondLst>
                        <p:cond delay="200"/>
                      </p:stCondLst>
                      <p:childTnLst>
                        <p:set>
                          <p:cBhvr>
                            <p:cTn dur="1" fill="hold">
                              <p:stCondLst>
                                <p:cond delay="0"/>
                              </p:stCondLst>
                            </p:cTn>
                            <p:tgtEl>
                              <p:spTgt spid="30"/>
                            </p:tgtEl>
                            <p:attrNameLst>
                              <p:attrName>style.visibility</p:attrName>
                            </p:attrNameLst>
                          </p:cBhvr>
                          <p:to>
                            <p:strVal val="visible"/>
                          </p:to>
                        </p:set>
                        <p:anim calcmode="lin" valueType="num">
                          <p:cBhvr>
                            <p:cTn dur="500" fill="hold"/>
                            <p:tgtEl>
                              <p:spTgt spid="30"/>
                            </p:tgtEl>
                            <p:attrNameLst>
                              <p:attrName>ppt_w</p:attrName>
                            </p:attrNameLst>
                          </p:cBhvr>
                          <p:tavLst>
                            <p:tav tm="0">
                              <p:val>
                                <p:fltVal val="0"/>
                              </p:val>
                            </p:tav>
                            <p:tav tm="100000">
                              <p:val>
                                <p:strVal val="#ppt_w"/>
                              </p:val>
                            </p:tav>
                          </p:tavLst>
                        </p:anim>
                        <p:anim calcmode="lin" valueType="num">
                          <p:cBhvr>
                            <p:cTn dur="500" fill="hold"/>
                            <p:tgtEl>
                              <p:spTgt spid="30"/>
                            </p:tgtEl>
                            <p:attrNameLst>
                              <p:attrName>ppt_h</p:attrName>
                            </p:attrNameLst>
                          </p:cBhvr>
                          <p:tavLst>
                            <p:tav tm="0">
                              <p:val>
                                <p:fltVal val="0"/>
                              </p:val>
                            </p:tav>
                            <p:tav tm="100000">
                              <p:val>
                                <p:strVal val="#ppt_h"/>
                              </p:val>
                            </p:tav>
                          </p:tavLst>
                        </p:anim>
                      </p:childTnLst>
                    </p:cTn>
                  </p:par>
                </p:tnLst>
              </p:tmpl>
            </p:tmplLst>
          </p:bldP>
          <p:bldP spid="31" grpId="0"/>
          <p:bldP spid="32" grpId="0" build="p">
            <p:tmplLst>
              <p:tmpl lvl="1">
                <p:tnLst>
                  <p:par>
                    <p:cTn presetID="23" presetClass="entr" presetSubtype="16" fill="hold" nodeType="withEffect">
                      <p:stCondLst>
                        <p:cond delay="200"/>
                      </p:stCondLst>
                      <p:childTnLst>
                        <p:set>
                          <p:cBhvr>
                            <p:cTn dur="1" fill="hold">
                              <p:stCondLst>
                                <p:cond delay="0"/>
                              </p:stCondLst>
                            </p:cTn>
                            <p:tgtEl>
                              <p:spTgt spid="32"/>
                            </p:tgtEl>
                            <p:attrNameLst>
                              <p:attrName>style.visibility</p:attrName>
                            </p:attrNameLst>
                          </p:cBhvr>
                          <p:to>
                            <p:strVal val="visible"/>
                          </p:to>
                        </p:set>
                        <p:anim calcmode="lin" valueType="num">
                          <p:cBhvr>
                            <p:cTn dur="500" fill="hold"/>
                            <p:tgtEl>
                              <p:spTgt spid="32"/>
                            </p:tgtEl>
                            <p:attrNameLst>
                              <p:attrName>ppt_w</p:attrName>
                            </p:attrNameLst>
                          </p:cBhvr>
                          <p:tavLst>
                            <p:tav tm="0">
                              <p:val>
                                <p:fltVal val="0"/>
                              </p:val>
                            </p:tav>
                            <p:tav tm="100000">
                              <p:val>
                                <p:strVal val="#ppt_w"/>
                              </p:val>
                            </p:tav>
                          </p:tavLst>
                        </p:anim>
                        <p:anim calcmode="lin" valueType="num">
                          <p:cBhvr>
                            <p:cTn dur="500" fill="hold"/>
                            <p:tgtEl>
                              <p:spTgt spid="32"/>
                            </p:tgtEl>
                            <p:attrNameLst>
                              <p:attrName>ppt_h</p:attrName>
                            </p:attrNameLst>
                          </p:cBhvr>
                          <p:tavLst>
                            <p:tav tm="0">
                              <p:val>
                                <p:fltVal val="0"/>
                              </p:val>
                            </p:tav>
                            <p:tav tm="100000">
                              <p:val>
                                <p:strVal val="#ppt_h"/>
                              </p:val>
                            </p:tav>
                          </p:tavLst>
                        </p:anim>
                      </p:childTnLst>
                    </p:cTn>
                  </p:par>
                </p:tnLst>
              </p:tmpl>
            </p:tmplLst>
          </p:bldP>
          <p:bldP spid="33"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a:noFill/>
        </p:spPr>
      </p:pic>
      <p:sp>
        <p:nvSpPr>
          <p:cNvPr id="6" name="矩形 5"/>
          <p:cNvSpPr/>
          <p:nvPr/>
        </p:nvSpPr>
        <p:spPr>
          <a:xfrm>
            <a:off x="931114" y="321868"/>
            <a:ext cx="2044604" cy="400110"/>
          </a:xfrm>
          <a:prstGeom prst="rect">
            <a:avLst/>
          </a:prstGeom>
        </p:spPr>
        <p:txBody>
          <a:bodyPr wrap="square">
            <a:spAutoFit/>
          </a:bodyPr>
          <a:lstStyle/>
          <a:p>
            <a:r>
              <a:rPr lang="zh-CN" altLang="en-US" sz="2000" dirty="0">
                <a:solidFill>
                  <a:srgbClr val="C00000"/>
                </a:solidFill>
                <a:latin typeface="微软雅黑" panose="020B0503020204020204" pitchFamily="34" charset="-122"/>
                <a:ea typeface="微软雅黑" panose="020B0503020204020204" pitchFamily="34" charset="-122"/>
              </a:rPr>
              <a:t>发展步骤</a:t>
            </a:r>
            <a:endParaRPr lang="en-US" altLang="zh-CN" sz="2000" dirty="0">
              <a:solidFill>
                <a:srgbClr val="C00000"/>
              </a:solidFill>
              <a:latin typeface="微软雅黑" panose="020B0503020204020204" pitchFamily="34" charset="-122"/>
              <a:ea typeface="微软雅黑" panose="020B0503020204020204" pitchFamily="34" charset="-122"/>
            </a:endParaRPr>
          </a:p>
        </p:txBody>
      </p:sp>
      <p:sp>
        <p:nvSpPr>
          <p:cNvPr id="7" name="任意多边形 6"/>
          <p:cNvSpPr/>
          <p:nvPr/>
        </p:nvSpPr>
        <p:spPr>
          <a:xfrm>
            <a:off x="-32084" y="2890304"/>
            <a:ext cx="12240125" cy="1271902"/>
          </a:xfrm>
          <a:custGeom>
            <a:avLst/>
            <a:gdLst>
              <a:gd name="connsiteX0" fmla="*/ 0 w 12721389"/>
              <a:gd name="connsiteY0" fmla="*/ 532365 h 1078137"/>
              <a:gd name="connsiteX1" fmla="*/ 3593431 w 12721389"/>
              <a:gd name="connsiteY1" fmla="*/ 51102 h 1078137"/>
              <a:gd name="connsiteX2" fmla="*/ 7908758 w 12721389"/>
              <a:gd name="connsiteY2" fmla="*/ 1077797 h 1078137"/>
              <a:gd name="connsiteX3" fmla="*/ 11774905 w 12721389"/>
              <a:gd name="connsiteY3" fmla="*/ 163397 h 1078137"/>
              <a:gd name="connsiteX4" fmla="*/ 12721389 w 12721389"/>
              <a:gd name="connsiteY4" fmla="*/ 35060 h 1078137"/>
              <a:gd name="connsiteX0-1" fmla="*/ 0 w 12721389"/>
              <a:gd name="connsiteY0-2" fmla="*/ 532365 h 1078137"/>
              <a:gd name="connsiteX1-3" fmla="*/ 3593431 w 12721389"/>
              <a:gd name="connsiteY1-4" fmla="*/ 51102 h 1078137"/>
              <a:gd name="connsiteX2-5" fmla="*/ 7908758 w 12721389"/>
              <a:gd name="connsiteY2-6" fmla="*/ 1077797 h 1078137"/>
              <a:gd name="connsiteX3-7" fmla="*/ 11774905 w 12721389"/>
              <a:gd name="connsiteY3-8" fmla="*/ 163397 h 1078137"/>
              <a:gd name="connsiteX4-9" fmla="*/ 12721389 w 12721389"/>
              <a:gd name="connsiteY4-10" fmla="*/ 35060 h 1078137"/>
              <a:gd name="connsiteX0-11" fmla="*/ 0 w 12721389"/>
              <a:gd name="connsiteY0-12" fmla="*/ 503854 h 1049626"/>
              <a:gd name="connsiteX1-13" fmla="*/ 3593431 w 12721389"/>
              <a:gd name="connsiteY1-14" fmla="*/ 22591 h 1049626"/>
              <a:gd name="connsiteX2-15" fmla="*/ 7908758 w 12721389"/>
              <a:gd name="connsiteY2-16" fmla="*/ 1049286 h 1049626"/>
              <a:gd name="connsiteX3-17" fmla="*/ 11774905 w 12721389"/>
              <a:gd name="connsiteY3-18" fmla="*/ 134886 h 1049626"/>
              <a:gd name="connsiteX4-19" fmla="*/ 12721389 w 12721389"/>
              <a:gd name="connsiteY4-20" fmla="*/ 6549 h 1049626"/>
              <a:gd name="connsiteX0-21" fmla="*/ 0 w 12368463"/>
              <a:gd name="connsiteY0-22" fmla="*/ 498433 h 1044197"/>
              <a:gd name="connsiteX1-23" fmla="*/ 3593431 w 12368463"/>
              <a:gd name="connsiteY1-24" fmla="*/ 17170 h 1044197"/>
              <a:gd name="connsiteX2-25" fmla="*/ 7908758 w 12368463"/>
              <a:gd name="connsiteY2-26" fmla="*/ 1043865 h 1044197"/>
              <a:gd name="connsiteX3-27" fmla="*/ 11774905 w 12368463"/>
              <a:gd name="connsiteY3-28" fmla="*/ 129465 h 1044197"/>
              <a:gd name="connsiteX4-29" fmla="*/ 12368463 w 12368463"/>
              <a:gd name="connsiteY4-30" fmla="*/ 113423 h 1044197"/>
              <a:gd name="connsiteX0-31" fmla="*/ 0 w 12368463"/>
              <a:gd name="connsiteY0-32" fmla="*/ 498433 h 1044197"/>
              <a:gd name="connsiteX1-33" fmla="*/ 3593431 w 12368463"/>
              <a:gd name="connsiteY1-34" fmla="*/ 17170 h 1044197"/>
              <a:gd name="connsiteX2-35" fmla="*/ 7908758 w 12368463"/>
              <a:gd name="connsiteY2-36" fmla="*/ 1043865 h 1044197"/>
              <a:gd name="connsiteX3-37" fmla="*/ 11774905 w 12368463"/>
              <a:gd name="connsiteY3-38" fmla="*/ 129465 h 1044197"/>
              <a:gd name="connsiteX4-39" fmla="*/ 12368463 w 12368463"/>
              <a:gd name="connsiteY4-40" fmla="*/ 113423 h 1044197"/>
              <a:gd name="connsiteX0-41" fmla="*/ 0 w 12368463"/>
              <a:gd name="connsiteY0-42" fmla="*/ 498433 h 1045860"/>
              <a:gd name="connsiteX1-43" fmla="*/ 3593431 w 12368463"/>
              <a:gd name="connsiteY1-44" fmla="*/ 17170 h 1045860"/>
              <a:gd name="connsiteX2-45" fmla="*/ 7908758 w 12368463"/>
              <a:gd name="connsiteY2-46" fmla="*/ 1043865 h 1045860"/>
              <a:gd name="connsiteX3-47" fmla="*/ 11357810 w 12368463"/>
              <a:gd name="connsiteY3-48" fmla="*/ 273844 h 1045860"/>
              <a:gd name="connsiteX4-49" fmla="*/ 12368463 w 12368463"/>
              <a:gd name="connsiteY4-50" fmla="*/ 113423 h 1045860"/>
              <a:gd name="connsiteX0-51" fmla="*/ 0 w 12368463"/>
              <a:gd name="connsiteY0-52" fmla="*/ 503294 h 1146765"/>
              <a:gd name="connsiteX1-53" fmla="*/ 3593431 w 12368463"/>
              <a:gd name="connsiteY1-54" fmla="*/ 22031 h 1146765"/>
              <a:gd name="connsiteX2-55" fmla="*/ 8855242 w 12368463"/>
              <a:gd name="connsiteY2-56" fmla="*/ 1144979 h 1146765"/>
              <a:gd name="connsiteX3-57" fmla="*/ 11357810 w 12368463"/>
              <a:gd name="connsiteY3-58" fmla="*/ 278705 h 1146765"/>
              <a:gd name="connsiteX4-59" fmla="*/ 12368463 w 12368463"/>
              <a:gd name="connsiteY4-60" fmla="*/ 118284 h 1146765"/>
              <a:gd name="connsiteX0-61" fmla="*/ 0 w 12368463"/>
              <a:gd name="connsiteY0-62" fmla="*/ 503294 h 1157827"/>
              <a:gd name="connsiteX1-63" fmla="*/ 3593431 w 12368463"/>
              <a:gd name="connsiteY1-64" fmla="*/ 22031 h 1157827"/>
              <a:gd name="connsiteX2-65" fmla="*/ 8855242 w 12368463"/>
              <a:gd name="connsiteY2-66" fmla="*/ 1144979 h 1157827"/>
              <a:gd name="connsiteX3-67" fmla="*/ 11357810 w 12368463"/>
              <a:gd name="connsiteY3-68" fmla="*/ 599547 h 1157827"/>
              <a:gd name="connsiteX4-69" fmla="*/ 12368463 w 12368463"/>
              <a:gd name="connsiteY4-70" fmla="*/ 118284 h 1157827"/>
              <a:gd name="connsiteX0-71" fmla="*/ 0 w 12368463"/>
              <a:gd name="connsiteY0-72" fmla="*/ 503294 h 1161527"/>
              <a:gd name="connsiteX1-73" fmla="*/ 3593431 w 12368463"/>
              <a:gd name="connsiteY1-74" fmla="*/ 22031 h 1161527"/>
              <a:gd name="connsiteX2-75" fmla="*/ 8855242 w 12368463"/>
              <a:gd name="connsiteY2-76" fmla="*/ 1144979 h 1161527"/>
              <a:gd name="connsiteX3-77" fmla="*/ 11357810 w 12368463"/>
              <a:gd name="connsiteY3-78" fmla="*/ 599547 h 1161527"/>
              <a:gd name="connsiteX4-79" fmla="*/ 12368463 w 12368463"/>
              <a:gd name="connsiteY4-80" fmla="*/ 118284 h 1161527"/>
              <a:gd name="connsiteX0-81" fmla="*/ 0 w 12609094"/>
              <a:gd name="connsiteY0-82" fmla="*/ 503294 h 1157530"/>
              <a:gd name="connsiteX1-83" fmla="*/ 3593431 w 12609094"/>
              <a:gd name="connsiteY1-84" fmla="*/ 22031 h 1157530"/>
              <a:gd name="connsiteX2-85" fmla="*/ 8855242 w 12609094"/>
              <a:gd name="connsiteY2-86" fmla="*/ 1144979 h 1157530"/>
              <a:gd name="connsiteX3-87" fmla="*/ 11357810 w 12609094"/>
              <a:gd name="connsiteY3-88" fmla="*/ 599547 h 1157530"/>
              <a:gd name="connsiteX4-89" fmla="*/ 12609094 w 12609094"/>
              <a:gd name="connsiteY4-90" fmla="*/ 198494 h 1157530"/>
              <a:gd name="connsiteX0-91" fmla="*/ 0 w 12609094"/>
              <a:gd name="connsiteY0-92" fmla="*/ 503294 h 1157530"/>
              <a:gd name="connsiteX1-93" fmla="*/ 3593431 w 12609094"/>
              <a:gd name="connsiteY1-94" fmla="*/ 22031 h 1157530"/>
              <a:gd name="connsiteX2-95" fmla="*/ 8855242 w 12609094"/>
              <a:gd name="connsiteY2-96" fmla="*/ 1144979 h 1157530"/>
              <a:gd name="connsiteX3-97" fmla="*/ 11357810 w 12609094"/>
              <a:gd name="connsiteY3-98" fmla="*/ 599547 h 1157530"/>
              <a:gd name="connsiteX4-99" fmla="*/ 12609094 w 12609094"/>
              <a:gd name="connsiteY4-100" fmla="*/ 198494 h 1157530"/>
              <a:gd name="connsiteX0-101" fmla="*/ 0 w 12609094"/>
              <a:gd name="connsiteY0-102" fmla="*/ 503294 h 1157530"/>
              <a:gd name="connsiteX1-103" fmla="*/ 3593431 w 12609094"/>
              <a:gd name="connsiteY1-104" fmla="*/ 22031 h 1157530"/>
              <a:gd name="connsiteX2-105" fmla="*/ 8678779 w 12609094"/>
              <a:gd name="connsiteY2-106" fmla="*/ 1144979 h 1157530"/>
              <a:gd name="connsiteX3-107" fmla="*/ 11357810 w 12609094"/>
              <a:gd name="connsiteY3-108" fmla="*/ 599547 h 1157530"/>
              <a:gd name="connsiteX4-109" fmla="*/ 12609094 w 12609094"/>
              <a:gd name="connsiteY4-110" fmla="*/ 198494 h 1157530"/>
              <a:gd name="connsiteX0-111" fmla="*/ 0 w 12609094"/>
              <a:gd name="connsiteY0-112" fmla="*/ 503294 h 1145790"/>
              <a:gd name="connsiteX1-113" fmla="*/ 3593431 w 12609094"/>
              <a:gd name="connsiteY1-114" fmla="*/ 22031 h 1145790"/>
              <a:gd name="connsiteX2-115" fmla="*/ 8678779 w 12609094"/>
              <a:gd name="connsiteY2-116" fmla="*/ 1144979 h 1145790"/>
              <a:gd name="connsiteX3-117" fmla="*/ 12609094 w 12609094"/>
              <a:gd name="connsiteY3-118" fmla="*/ 198494 h 1145790"/>
              <a:gd name="connsiteX0-119" fmla="*/ 0 w 12609094"/>
              <a:gd name="connsiteY0-120" fmla="*/ 458098 h 1100219"/>
              <a:gd name="connsiteX1-121" fmla="*/ 4010526 w 12609094"/>
              <a:gd name="connsiteY1-122" fmla="*/ 24961 h 1100219"/>
              <a:gd name="connsiteX2-123" fmla="*/ 8678779 w 12609094"/>
              <a:gd name="connsiteY2-124" fmla="*/ 1099783 h 1100219"/>
              <a:gd name="connsiteX3-125" fmla="*/ 12609094 w 12609094"/>
              <a:gd name="connsiteY3-126" fmla="*/ 153298 h 1100219"/>
              <a:gd name="connsiteX0-127" fmla="*/ 0 w 12609094"/>
              <a:gd name="connsiteY0-128" fmla="*/ 459006 h 1117160"/>
              <a:gd name="connsiteX1-129" fmla="*/ 4010526 w 12609094"/>
              <a:gd name="connsiteY1-130" fmla="*/ 25869 h 1117160"/>
              <a:gd name="connsiteX2-131" fmla="*/ 8999621 w 12609094"/>
              <a:gd name="connsiteY2-132" fmla="*/ 1116733 h 1117160"/>
              <a:gd name="connsiteX3-133" fmla="*/ 12609094 w 12609094"/>
              <a:gd name="connsiteY3-134" fmla="*/ 154206 h 1117160"/>
              <a:gd name="connsiteX0-135" fmla="*/ 0 w 12288251"/>
              <a:gd name="connsiteY0-136" fmla="*/ 459006 h 1118949"/>
              <a:gd name="connsiteX1-137" fmla="*/ 4010526 w 12288251"/>
              <a:gd name="connsiteY1-138" fmla="*/ 25869 h 1118949"/>
              <a:gd name="connsiteX2-139" fmla="*/ 8999621 w 12288251"/>
              <a:gd name="connsiteY2-140" fmla="*/ 1116733 h 1118949"/>
              <a:gd name="connsiteX3-141" fmla="*/ 12288251 w 12288251"/>
              <a:gd name="connsiteY3-142" fmla="*/ 298585 h 1118949"/>
              <a:gd name="connsiteX0-143" fmla="*/ 0 w 12288251"/>
              <a:gd name="connsiteY0-144" fmla="*/ 459006 h 1119678"/>
              <a:gd name="connsiteX1-145" fmla="*/ 4010526 w 12288251"/>
              <a:gd name="connsiteY1-146" fmla="*/ 25869 h 1119678"/>
              <a:gd name="connsiteX2-147" fmla="*/ 8999621 w 12288251"/>
              <a:gd name="connsiteY2-148" fmla="*/ 1116733 h 1119678"/>
              <a:gd name="connsiteX3-149" fmla="*/ 12288251 w 12288251"/>
              <a:gd name="connsiteY3-150" fmla="*/ 298585 h 1119678"/>
              <a:gd name="connsiteX0-151" fmla="*/ 0 w 12336378"/>
              <a:gd name="connsiteY0-152" fmla="*/ 459006 h 1119678"/>
              <a:gd name="connsiteX1-153" fmla="*/ 4010526 w 12336378"/>
              <a:gd name="connsiteY1-154" fmla="*/ 25869 h 1119678"/>
              <a:gd name="connsiteX2-155" fmla="*/ 8999621 w 12336378"/>
              <a:gd name="connsiteY2-156" fmla="*/ 1116733 h 1119678"/>
              <a:gd name="connsiteX3-157" fmla="*/ 12336378 w 12336378"/>
              <a:gd name="connsiteY3-158" fmla="*/ 298585 h 1119678"/>
              <a:gd name="connsiteX0-159" fmla="*/ 0 w 12336378"/>
              <a:gd name="connsiteY0-160" fmla="*/ 459006 h 1119864"/>
              <a:gd name="connsiteX1-161" fmla="*/ 4010526 w 12336378"/>
              <a:gd name="connsiteY1-162" fmla="*/ 25869 h 1119864"/>
              <a:gd name="connsiteX2-163" fmla="*/ 8999621 w 12336378"/>
              <a:gd name="connsiteY2-164" fmla="*/ 1116733 h 1119864"/>
              <a:gd name="connsiteX3-165" fmla="*/ 12336378 w 12336378"/>
              <a:gd name="connsiteY3-166" fmla="*/ 298585 h 1119864"/>
              <a:gd name="connsiteX0-167" fmla="*/ 0 w 12336378"/>
              <a:gd name="connsiteY0-168" fmla="*/ 459920 h 1136723"/>
              <a:gd name="connsiteX1-169" fmla="*/ 4010526 w 12336378"/>
              <a:gd name="connsiteY1-170" fmla="*/ 26783 h 1136723"/>
              <a:gd name="connsiteX2-171" fmla="*/ 9160042 w 12336378"/>
              <a:gd name="connsiteY2-172" fmla="*/ 1133689 h 1136723"/>
              <a:gd name="connsiteX3-173" fmla="*/ 12336378 w 12336378"/>
              <a:gd name="connsiteY3-174" fmla="*/ 299499 h 1136723"/>
              <a:gd name="connsiteX0-175" fmla="*/ 0 w 12336378"/>
              <a:gd name="connsiteY0-176" fmla="*/ 489883 h 1167372"/>
              <a:gd name="connsiteX1-177" fmla="*/ 3930315 w 12336378"/>
              <a:gd name="connsiteY1-178" fmla="*/ 24662 h 1167372"/>
              <a:gd name="connsiteX2-179" fmla="*/ 9160042 w 12336378"/>
              <a:gd name="connsiteY2-180" fmla="*/ 1163652 h 1167372"/>
              <a:gd name="connsiteX3-181" fmla="*/ 12336378 w 12336378"/>
              <a:gd name="connsiteY3-182" fmla="*/ 329462 h 1167372"/>
              <a:gd name="connsiteX0-183" fmla="*/ 0 w 12336378"/>
              <a:gd name="connsiteY0-184" fmla="*/ 489883 h 1167372"/>
              <a:gd name="connsiteX1-185" fmla="*/ 3930315 w 12336378"/>
              <a:gd name="connsiteY1-186" fmla="*/ 24662 h 1167372"/>
              <a:gd name="connsiteX2-187" fmla="*/ 9160042 w 12336378"/>
              <a:gd name="connsiteY2-188" fmla="*/ 1163652 h 1167372"/>
              <a:gd name="connsiteX3-189" fmla="*/ 12336378 w 12336378"/>
              <a:gd name="connsiteY3-190" fmla="*/ 329462 h 1167372"/>
              <a:gd name="connsiteX0-191" fmla="*/ 0 w 12336378"/>
              <a:gd name="connsiteY0-192" fmla="*/ 489883 h 1166384"/>
              <a:gd name="connsiteX1-193" fmla="*/ 3930315 w 12336378"/>
              <a:gd name="connsiteY1-194" fmla="*/ 24662 h 1166384"/>
              <a:gd name="connsiteX2-195" fmla="*/ 9160042 w 12336378"/>
              <a:gd name="connsiteY2-196" fmla="*/ 1163652 h 1166384"/>
              <a:gd name="connsiteX3-197" fmla="*/ 12336378 w 12336378"/>
              <a:gd name="connsiteY3-198" fmla="*/ 329462 h 1166384"/>
              <a:gd name="connsiteX0-199" fmla="*/ 0 w 12256167"/>
              <a:gd name="connsiteY0-200" fmla="*/ 489883 h 1168885"/>
              <a:gd name="connsiteX1-201" fmla="*/ 3930315 w 12256167"/>
              <a:gd name="connsiteY1-202" fmla="*/ 24662 h 1168885"/>
              <a:gd name="connsiteX2-203" fmla="*/ 9160042 w 12256167"/>
              <a:gd name="connsiteY2-204" fmla="*/ 1163652 h 1168885"/>
              <a:gd name="connsiteX3-205" fmla="*/ 12256167 w 12256167"/>
              <a:gd name="connsiteY3-206" fmla="*/ 425715 h 1168885"/>
              <a:gd name="connsiteX0-207" fmla="*/ 0 w 12240125"/>
              <a:gd name="connsiteY0-208" fmla="*/ 238646 h 1254532"/>
              <a:gd name="connsiteX1-209" fmla="*/ 3914273 w 12240125"/>
              <a:gd name="connsiteY1-210" fmla="*/ 110309 h 1254532"/>
              <a:gd name="connsiteX2-211" fmla="*/ 9144000 w 12240125"/>
              <a:gd name="connsiteY2-212" fmla="*/ 1249299 h 1254532"/>
              <a:gd name="connsiteX3-213" fmla="*/ 12240125 w 12240125"/>
              <a:gd name="connsiteY3-214" fmla="*/ 511362 h 1254532"/>
              <a:gd name="connsiteX0-215" fmla="*/ 0 w 12240125"/>
              <a:gd name="connsiteY0-216" fmla="*/ 259219 h 1275890"/>
              <a:gd name="connsiteX1-217" fmla="*/ 3978441 w 12240125"/>
              <a:gd name="connsiteY1-218" fmla="*/ 98798 h 1275890"/>
              <a:gd name="connsiteX2-219" fmla="*/ 9144000 w 12240125"/>
              <a:gd name="connsiteY2-220" fmla="*/ 1269872 h 1275890"/>
              <a:gd name="connsiteX3-221" fmla="*/ 12240125 w 12240125"/>
              <a:gd name="connsiteY3-222" fmla="*/ 531935 h 1275890"/>
              <a:gd name="connsiteX0-223" fmla="*/ 0 w 12240125"/>
              <a:gd name="connsiteY0-224" fmla="*/ 259219 h 1271902"/>
              <a:gd name="connsiteX1-225" fmla="*/ 3978441 w 12240125"/>
              <a:gd name="connsiteY1-226" fmla="*/ 98798 h 1271902"/>
              <a:gd name="connsiteX2-227" fmla="*/ 9144000 w 12240125"/>
              <a:gd name="connsiteY2-228" fmla="*/ 1269872 h 1271902"/>
              <a:gd name="connsiteX3-229" fmla="*/ 12240125 w 12240125"/>
              <a:gd name="connsiteY3-230" fmla="*/ 531935 h 1271902"/>
              <a:gd name="connsiteX0-231" fmla="*/ 0 w 12240125"/>
              <a:gd name="connsiteY0-232" fmla="*/ 259219 h 1271902"/>
              <a:gd name="connsiteX1-233" fmla="*/ 3978441 w 12240125"/>
              <a:gd name="connsiteY1-234" fmla="*/ 98798 h 1271902"/>
              <a:gd name="connsiteX2-235" fmla="*/ 8999621 w 12240125"/>
              <a:gd name="connsiteY2-236" fmla="*/ 1269872 h 1271902"/>
              <a:gd name="connsiteX3-237" fmla="*/ 12240125 w 12240125"/>
              <a:gd name="connsiteY3-238" fmla="*/ 531935 h 1271902"/>
            </a:gdLst>
            <a:ahLst/>
            <a:cxnLst>
              <a:cxn ang="0">
                <a:pos x="connsiteX0-1" y="connsiteY0-2"/>
              </a:cxn>
              <a:cxn ang="0">
                <a:pos x="connsiteX1-3" y="connsiteY1-4"/>
              </a:cxn>
              <a:cxn ang="0">
                <a:pos x="connsiteX2-5" y="connsiteY2-6"/>
              </a:cxn>
              <a:cxn ang="0">
                <a:pos x="connsiteX3-7" y="connsiteY3-8"/>
              </a:cxn>
            </a:cxnLst>
            <a:rect l="l" t="t" r="r" b="b"/>
            <a:pathLst>
              <a:path w="12240125" h="1271902">
                <a:moveTo>
                  <a:pt x="0" y="259219"/>
                </a:moveTo>
                <a:cubicBezTo>
                  <a:pt x="1137652" y="-26865"/>
                  <a:pt x="2478504" y="-69644"/>
                  <a:pt x="3978441" y="98798"/>
                </a:cubicBezTo>
                <a:cubicBezTo>
                  <a:pt x="5478378" y="267240"/>
                  <a:pt x="7606632" y="1229768"/>
                  <a:pt x="8999621" y="1269872"/>
                </a:cubicBezTo>
                <a:cubicBezTo>
                  <a:pt x="10392610" y="1309976"/>
                  <a:pt x="11902573" y="745162"/>
                  <a:pt x="12240125" y="531935"/>
                </a:cubicBezTo>
              </a:path>
            </a:pathLst>
          </a:custGeom>
          <a:noFill/>
          <a:ln w="28575">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63965" y="3246522"/>
            <a:ext cx="2159566" cy="1371658"/>
          </a:xfrm>
          <a:prstGeom prst="rect">
            <a:avLst/>
          </a:prstGeom>
        </p:spPr>
        <p:txBody>
          <a:bodyPr wrap="none">
            <a:spAutoFit/>
          </a:bodyPr>
          <a:lstStyle/>
          <a:p>
            <a:pPr algn="ctr">
              <a:lnSpc>
                <a:spcPct val="130000"/>
              </a:lnSpc>
              <a:spcAft>
                <a:spcPts val="0"/>
              </a:spcAft>
              <a:defRPr/>
            </a:pPr>
            <a:r>
              <a:rPr lang="en-US" altLang="zh-CN" sz="1600" kern="100" dirty="0">
                <a:solidFill>
                  <a:schemeClr val="tx1">
                    <a:lumMod val="85000"/>
                    <a:lumOff val="15000"/>
                  </a:schemeClr>
                </a:solidFill>
                <a:latin typeface="Impact MT Std" pitchFamily="34" charset="0"/>
                <a:ea typeface="微软雅黑" panose="020B0503020204020204" pitchFamily="34" charset="-122"/>
                <a:cs typeface="Times New Roman" panose="02020603050405020304" pitchFamily="18" charset="0"/>
              </a:rPr>
              <a:t>2017</a:t>
            </a:r>
          </a:p>
          <a:p>
            <a:pPr algn="ctr">
              <a:lnSpc>
                <a:spcPct val="130000"/>
              </a:lnSpc>
              <a:spcAft>
                <a:spcPts val="0"/>
              </a:spcAft>
              <a:defRPr/>
            </a:pPr>
            <a:r>
              <a:rPr lang="zh-CN" altLang="en-US" sz="2000" b="1" kern="100" dirty="0">
                <a:solidFill>
                  <a:srgbClr val="C00000"/>
                </a:solidFill>
                <a:latin typeface="Impact MT Std" pitchFamily="34" charset="0"/>
                <a:ea typeface="微软雅黑" panose="020B0503020204020204" pitchFamily="34" charset="-122"/>
                <a:cs typeface="Times New Roman" panose="02020603050405020304" pitchFamily="18" charset="0"/>
              </a:rPr>
              <a:t>输入名称</a:t>
            </a:r>
            <a:endParaRPr lang="en-US" altLang="zh-CN" sz="2000" b="1" kern="100" dirty="0">
              <a:solidFill>
                <a:srgbClr val="C00000"/>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85000"/>
                    <a:lumOff val="15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85000"/>
                  <a:lumOff val="15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85000"/>
                    <a:lumOff val="15000"/>
                  </a:schemeClr>
                </a:solidFill>
                <a:latin typeface="Impact MT Std" pitchFamily="34" charset="0"/>
                <a:ea typeface="微软雅黑" panose="020B0503020204020204" pitchFamily="34" charset="-122"/>
                <a:cs typeface="Times New Roman" panose="02020603050405020304" pitchFamily="18" charset="0"/>
              </a:rPr>
              <a:t>和详细信息。</a:t>
            </a:r>
          </a:p>
        </p:txBody>
      </p:sp>
      <p:sp>
        <p:nvSpPr>
          <p:cNvPr id="9" name="矩形 8"/>
          <p:cNvSpPr/>
          <p:nvPr/>
        </p:nvSpPr>
        <p:spPr>
          <a:xfrm>
            <a:off x="2830958" y="3342499"/>
            <a:ext cx="2159566" cy="1343445"/>
          </a:xfrm>
          <a:prstGeom prst="rect">
            <a:avLst/>
          </a:prstGeom>
        </p:spPr>
        <p:txBody>
          <a:bodyPr wrap="none">
            <a:spAutoFit/>
          </a:bodyPr>
          <a:lstStyle/>
          <a:p>
            <a:pPr algn="ctr">
              <a:lnSpc>
                <a:spcPct val="130000"/>
              </a:lnSpc>
              <a:spcAft>
                <a:spcPts val="0"/>
              </a:spcAft>
              <a:defRPr/>
            </a:pPr>
            <a:r>
              <a:rPr lang="en-US" altLang="zh-CN" sz="1600" kern="100" dirty="0">
                <a:solidFill>
                  <a:schemeClr val="tx1">
                    <a:lumMod val="85000"/>
                    <a:lumOff val="15000"/>
                  </a:schemeClr>
                </a:solidFill>
                <a:latin typeface="Impact MT Std" pitchFamily="34" charset="0"/>
                <a:ea typeface="微软雅黑" panose="020B0503020204020204" pitchFamily="34" charset="-122"/>
                <a:cs typeface="Times New Roman" panose="02020603050405020304" pitchFamily="18" charset="0"/>
              </a:rPr>
              <a:t>2018</a:t>
            </a:r>
          </a:p>
          <a:p>
            <a:pPr algn="ctr">
              <a:spcBef>
                <a:spcPts val="500"/>
              </a:spcBef>
              <a:spcAft>
                <a:spcPts val="0"/>
              </a:spcAft>
              <a:defRPr/>
            </a:pPr>
            <a:r>
              <a:rPr lang="zh-CN" altLang="en-US" sz="2000" b="1" kern="100" dirty="0">
                <a:solidFill>
                  <a:srgbClr val="C00000"/>
                </a:solidFill>
                <a:latin typeface="Impact MT Std" pitchFamily="34" charset="0"/>
                <a:ea typeface="微软雅黑" panose="020B0503020204020204" pitchFamily="34" charset="-122"/>
                <a:cs typeface="Times New Roman" panose="02020603050405020304" pitchFamily="18" charset="0"/>
              </a:rPr>
              <a:t>输入名称</a:t>
            </a:r>
          </a:p>
          <a:p>
            <a:pPr algn="ctr">
              <a:spcBef>
                <a:spcPts val="500"/>
              </a:spcBef>
              <a:spcAft>
                <a:spcPts val="0"/>
              </a:spcAft>
              <a:defRPr/>
            </a:pPr>
            <a:r>
              <a:rPr lang="zh-CN" altLang="en-US" sz="1400" kern="100" dirty="0">
                <a:solidFill>
                  <a:schemeClr val="tx1">
                    <a:lumMod val="85000"/>
                    <a:lumOff val="15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85000"/>
                  <a:lumOff val="15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85000"/>
                    <a:lumOff val="15000"/>
                  </a:schemeClr>
                </a:solidFill>
                <a:latin typeface="Impact MT Std" pitchFamily="34" charset="0"/>
                <a:ea typeface="微软雅黑" panose="020B0503020204020204" pitchFamily="34" charset="-122"/>
                <a:cs typeface="Times New Roman" panose="02020603050405020304" pitchFamily="18" charset="0"/>
              </a:rPr>
              <a:t>和详细信息。</a:t>
            </a:r>
          </a:p>
        </p:txBody>
      </p:sp>
      <p:sp>
        <p:nvSpPr>
          <p:cNvPr id="10" name="矩形 9"/>
          <p:cNvSpPr/>
          <p:nvPr/>
        </p:nvSpPr>
        <p:spPr>
          <a:xfrm>
            <a:off x="5107122" y="3852581"/>
            <a:ext cx="2159566" cy="1371658"/>
          </a:xfrm>
          <a:prstGeom prst="rect">
            <a:avLst/>
          </a:prstGeom>
        </p:spPr>
        <p:txBody>
          <a:bodyPr wrap="none">
            <a:spAutoFit/>
          </a:bodyPr>
          <a:lstStyle/>
          <a:p>
            <a:pPr algn="ctr">
              <a:lnSpc>
                <a:spcPct val="130000"/>
              </a:lnSpc>
              <a:spcAft>
                <a:spcPts val="0"/>
              </a:spcAft>
              <a:defRPr/>
            </a:pPr>
            <a:r>
              <a:rPr lang="en-US" altLang="zh-CN" sz="1600" kern="100" dirty="0">
                <a:solidFill>
                  <a:schemeClr val="tx1">
                    <a:lumMod val="85000"/>
                    <a:lumOff val="15000"/>
                  </a:schemeClr>
                </a:solidFill>
                <a:latin typeface="Impact MT Std" pitchFamily="34" charset="0"/>
                <a:ea typeface="微软雅黑" panose="020B0503020204020204" pitchFamily="34" charset="-122"/>
                <a:cs typeface="Times New Roman" panose="02020603050405020304" pitchFamily="18" charset="0"/>
              </a:rPr>
              <a:t>2019</a:t>
            </a:r>
          </a:p>
          <a:p>
            <a:pPr algn="ctr">
              <a:lnSpc>
                <a:spcPct val="130000"/>
              </a:lnSpc>
              <a:spcAft>
                <a:spcPts val="0"/>
              </a:spcAft>
              <a:defRPr/>
            </a:pPr>
            <a:r>
              <a:rPr lang="zh-CN" altLang="en-US" sz="2000" b="1" kern="100" dirty="0">
                <a:solidFill>
                  <a:srgbClr val="C00000"/>
                </a:solidFill>
                <a:latin typeface="Impact MT Std" pitchFamily="34" charset="0"/>
                <a:ea typeface="微软雅黑" panose="020B0503020204020204" pitchFamily="34" charset="-122"/>
                <a:cs typeface="Times New Roman" panose="02020603050405020304" pitchFamily="18" charset="0"/>
              </a:rPr>
              <a:t>输入名称</a:t>
            </a:r>
          </a:p>
          <a:p>
            <a:pPr algn="ctr">
              <a:spcBef>
                <a:spcPts val="500"/>
              </a:spcBef>
              <a:spcAft>
                <a:spcPts val="0"/>
              </a:spcAft>
              <a:defRPr/>
            </a:pPr>
            <a:r>
              <a:rPr lang="zh-CN" altLang="en-US" sz="1400" kern="100" dirty="0">
                <a:solidFill>
                  <a:schemeClr val="tx1">
                    <a:lumMod val="85000"/>
                    <a:lumOff val="15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85000"/>
                  <a:lumOff val="15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85000"/>
                    <a:lumOff val="15000"/>
                  </a:schemeClr>
                </a:solidFill>
                <a:latin typeface="Impact MT Std" pitchFamily="34" charset="0"/>
                <a:ea typeface="微软雅黑" panose="020B0503020204020204" pitchFamily="34" charset="-122"/>
                <a:cs typeface="Times New Roman" panose="02020603050405020304" pitchFamily="18" charset="0"/>
              </a:rPr>
              <a:t>和详细信息。</a:t>
            </a:r>
          </a:p>
        </p:txBody>
      </p:sp>
      <p:sp>
        <p:nvSpPr>
          <p:cNvPr id="11" name="矩形 10"/>
          <p:cNvSpPr/>
          <p:nvPr/>
        </p:nvSpPr>
        <p:spPr>
          <a:xfrm>
            <a:off x="7237244" y="2404070"/>
            <a:ext cx="2159566" cy="1343445"/>
          </a:xfrm>
          <a:prstGeom prst="rect">
            <a:avLst/>
          </a:prstGeom>
        </p:spPr>
        <p:txBody>
          <a:bodyPr wrap="none">
            <a:spAutoFit/>
          </a:bodyPr>
          <a:lstStyle/>
          <a:p>
            <a:pPr algn="ctr">
              <a:lnSpc>
                <a:spcPct val="130000"/>
              </a:lnSpc>
              <a:spcAft>
                <a:spcPts val="0"/>
              </a:spcAft>
              <a:defRPr/>
            </a:pPr>
            <a:r>
              <a:rPr lang="en-US" altLang="zh-CN" sz="1600" kern="100" dirty="0">
                <a:solidFill>
                  <a:schemeClr val="tx1">
                    <a:lumMod val="85000"/>
                    <a:lumOff val="15000"/>
                  </a:schemeClr>
                </a:solidFill>
                <a:latin typeface="Impact MT Std" pitchFamily="34" charset="0"/>
                <a:ea typeface="微软雅黑" panose="020B0503020204020204" pitchFamily="34" charset="-122"/>
                <a:cs typeface="Times New Roman" panose="02020603050405020304" pitchFamily="18" charset="0"/>
              </a:rPr>
              <a:t>2020</a:t>
            </a:r>
          </a:p>
          <a:p>
            <a:pPr algn="ctr">
              <a:spcBef>
                <a:spcPts val="500"/>
              </a:spcBef>
              <a:spcAft>
                <a:spcPts val="0"/>
              </a:spcAft>
              <a:defRPr/>
            </a:pPr>
            <a:r>
              <a:rPr lang="zh-CN" altLang="en-US" sz="2000" b="1" kern="100" dirty="0">
                <a:solidFill>
                  <a:srgbClr val="C00000"/>
                </a:solidFill>
                <a:latin typeface="Impact MT Std" pitchFamily="34" charset="0"/>
                <a:ea typeface="微软雅黑" panose="020B0503020204020204" pitchFamily="34" charset="-122"/>
                <a:cs typeface="Times New Roman" panose="02020603050405020304" pitchFamily="18" charset="0"/>
              </a:rPr>
              <a:t>输入名称</a:t>
            </a:r>
          </a:p>
          <a:p>
            <a:pPr algn="ctr">
              <a:spcBef>
                <a:spcPts val="500"/>
              </a:spcBef>
              <a:spcAft>
                <a:spcPts val="0"/>
              </a:spcAft>
              <a:defRPr/>
            </a:pPr>
            <a:r>
              <a:rPr lang="zh-CN" altLang="en-US" sz="1400" kern="100" dirty="0">
                <a:solidFill>
                  <a:schemeClr val="tx1">
                    <a:lumMod val="85000"/>
                    <a:lumOff val="15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85000"/>
                  <a:lumOff val="15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85000"/>
                    <a:lumOff val="15000"/>
                  </a:schemeClr>
                </a:solidFill>
                <a:latin typeface="Impact MT Std" pitchFamily="34" charset="0"/>
                <a:ea typeface="微软雅黑" panose="020B0503020204020204" pitchFamily="34" charset="-122"/>
                <a:cs typeface="Times New Roman" panose="02020603050405020304" pitchFamily="18" charset="0"/>
              </a:rPr>
              <a:t>和详细信息。</a:t>
            </a:r>
          </a:p>
        </p:txBody>
      </p:sp>
      <p:sp>
        <p:nvSpPr>
          <p:cNvPr id="12" name="矩形 11"/>
          <p:cNvSpPr/>
          <p:nvPr/>
        </p:nvSpPr>
        <p:spPr>
          <a:xfrm>
            <a:off x="9467771" y="2260054"/>
            <a:ext cx="2159566" cy="1343445"/>
          </a:xfrm>
          <a:prstGeom prst="rect">
            <a:avLst/>
          </a:prstGeom>
        </p:spPr>
        <p:txBody>
          <a:bodyPr wrap="none">
            <a:spAutoFit/>
          </a:bodyPr>
          <a:lstStyle/>
          <a:p>
            <a:pPr algn="ctr">
              <a:lnSpc>
                <a:spcPct val="130000"/>
              </a:lnSpc>
              <a:spcAft>
                <a:spcPts val="0"/>
              </a:spcAft>
              <a:defRPr/>
            </a:pPr>
            <a:r>
              <a:rPr lang="en-US" altLang="zh-CN" sz="1600" kern="100" dirty="0">
                <a:solidFill>
                  <a:schemeClr val="tx1">
                    <a:lumMod val="85000"/>
                    <a:lumOff val="15000"/>
                  </a:schemeClr>
                </a:solidFill>
                <a:latin typeface="Impact MT Std" pitchFamily="34" charset="0"/>
                <a:ea typeface="微软雅黑" panose="020B0503020204020204" pitchFamily="34" charset="-122"/>
                <a:cs typeface="Times New Roman" panose="02020603050405020304" pitchFamily="18" charset="0"/>
              </a:rPr>
              <a:t>2021</a:t>
            </a:r>
          </a:p>
          <a:p>
            <a:pPr algn="ctr">
              <a:spcBef>
                <a:spcPts val="500"/>
              </a:spcBef>
              <a:spcAft>
                <a:spcPts val="0"/>
              </a:spcAft>
              <a:defRPr/>
            </a:pPr>
            <a:r>
              <a:rPr lang="zh-CN" altLang="en-US" sz="2000" b="1" kern="100" dirty="0">
                <a:solidFill>
                  <a:srgbClr val="C00000"/>
                </a:solidFill>
                <a:latin typeface="Impact MT Std" pitchFamily="34" charset="0"/>
                <a:ea typeface="微软雅黑" panose="020B0503020204020204" pitchFamily="34" charset="-122"/>
                <a:cs typeface="Times New Roman" panose="02020603050405020304" pitchFamily="18" charset="0"/>
              </a:rPr>
              <a:t>输入名称</a:t>
            </a:r>
          </a:p>
          <a:p>
            <a:pPr algn="ctr">
              <a:spcBef>
                <a:spcPts val="500"/>
              </a:spcBef>
              <a:spcAft>
                <a:spcPts val="0"/>
              </a:spcAft>
              <a:defRPr/>
            </a:pPr>
            <a:r>
              <a:rPr lang="zh-CN" altLang="en-US" sz="1400" kern="100" dirty="0">
                <a:solidFill>
                  <a:schemeClr val="tx1">
                    <a:lumMod val="85000"/>
                    <a:lumOff val="15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85000"/>
                  <a:lumOff val="15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85000"/>
                    <a:lumOff val="15000"/>
                  </a:schemeClr>
                </a:solidFill>
                <a:latin typeface="Impact MT Std" pitchFamily="34" charset="0"/>
                <a:ea typeface="微软雅黑" panose="020B0503020204020204" pitchFamily="34" charset="-122"/>
                <a:cs typeface="Times New Roman" panose="02020603050405020304" pitchFamily="18" charset="0"/>
              </a:rPr>
              <a:t>和详细信息。</a:t>
            </a:r>
          </a:p>
        </p:txBody>
      </p:sp>
      <p:grpSp>
        <p:nvGrpSpPr>
          <p:cNvPr id="16" name="组合 15"/>
          <p:cNvGrpSpPr/>
          <p:nvPr/>
        </p:nvGrpSpPr>
        <p:grpSpPr>
          <a:xfrm>
            <a:off x="1312185" y="2558741"/>
            <a:ext cx="663125" cy="663125"/>
            <a:chOff x="8077071" y="845254"/>
            <a:chExt cx="2036801" cy="2036802"/>
          </a:xfrm>
        </p:grpSpPr>
        <p:sp>
          <p:nvSpPr>
            <p:cNvPr id="17" name="椭圆 16"/>
            <p:cNvSpPr/>
            <p:nvPr/>
          </p:nvSpPr>
          <p:spPr>
            <a:xfrm>
              <a:off x="8077071" y="845254"/>
              <a:ext cx="2036801" cy="203680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126"/>
            <p:cNvSpPr>
              <a:spLocks noChangeAspect="1" noEditPoints="1"/>
            </p:cNvSpPr>
            <p:nvPr/>
          </p:nvSpPr>
          <p:spPr bwMode="auto">
            <a:xfrm>
              <a:off x="8639337" y="1292885"/>
              <a:ext cx="912278" cy="1141540"/>
            </a:xfrm>
            <a:custGeom>
              <a:avLst/>
              <a:gdLst>
                <a:gd name="T0" fmla="*/ 48 w 81"/>
                <a:gd name="T1" fmla="*/ 27 h 101"/>
                <a:gd name="T2" fmla="*/ 4 w 81"/>
                <a:gd name="T3" fmla="*/ 48 h 101"/>
                <a:gd name="T4" fmla="*/ 0 w 81"/>
                <a:gd name="T5" fmla="*/ 31 h 101"/>
                <a:gd name="T6" fmla="*/ 58 w 81"/>
                <a:gd name="T7" fmla="*/ 90 h 101"/>
                <a:gd name="T8" fmla="*/ 81 w 81"/>
                <a:gd name="T9" fmla="*/ 98 h 101"/>
                <a:gd name="T10" fmla="*/ 58 w 81"/>
                <a:gd name="T11" fmla="*/ 90 h 101"/>
                <a:gd name="T12" fmla="*/ 53 w 81"/>
                <a:gd name="T13" fmla="*/ 101 h 101"/>
                <a:gd name="T14" fmla="*/ 29 w 81"/>
                <a:gd name="T15" fmla="*/ 98 h 101"/>
                <a:gd name="T16" fmla="*/ 0 w 81"/>
                <a:gd name="T17" fmla="*/ 90 h 101"/>
                <a:gd name="T18" fmla="*/ 29 w 81"/>
                <a:gd name="T19" fmla="*/ 87 h 101"/>
                <a:gd name="T20" fmla="*/ 38 w 81"/>
                <a:gd name="T21" fmla="*/ 76 h 101"/>
                <a:gd name="T22" fmla="*/ 0 w 81"/>
                <a:gd name="T23" fmla="*/ 72 h 101"/>
                <a:gd name="T24" fmla="*/ 4 w 81"/>
                <a:gd name="T25" fmla="*/ 54 h 101"/>
                <a:gd name="T26" fmla="*/ 48 w 81"/>
                <a:gd name="T27" fmla="*/ 76 h 101"/>
                <a:gd name="T28" fmla="*/ 44 w 81"/>
                <a:gd name="T29" fmla="*/ 87 h 101"/>
                <a:gd name="T30" fmla="*/ 53 w 81"/>
                <a:gd name="T31" fmla="*/ 90 h 101"/>
                <a:gd name="T32" fmla="*/ 4 w 81"/>
                <a:gd name="T33" fmla="*/ 0 h 101"/>
                <a:gd name="T34" fmla="*/ 48 w 81"/>
                <a:gd name="T35" fmla="*/ 21 h 101"/>
                <a:gd name="T36" fmla="*/ 0 w 81"/>
                <a:gd name="T37" fmla="*/ 17 h 101"/>
                <a:gd name="T38" fmla="*/ 4 w 81"/>
                <a:gd name="T39" fmla="*/ 0 h 101"/>
                <a:gd name="T40" fmla="*/ 53 w 81"/>
                <a:gd name="T41" fmla="*/ 76 h 101"/>
                <a:gd name="T42" fmla="*/ 81 w 81"/>
                <a:gd name="T43" fmla="*/ 72 h 101"/>
                <a:gd name="T44" fmla="*/ 77 w 81"/>
                <a:gd name="T45" fmla="*/ 54 h 101"/>
                <a:gd name="T46" fmla="*/ 59 w 81"/>
                <a:gd name="T47" fmla="*/ 8 h 101"/>
                <a:gd name="T48" fmla="*/ 69 w 81"/>
                <a:gd name="T49" fmla="*/ 13 h 101"/>
                <a:gd name="T50" fmla="*/ 59 w 81"/>
                <a:gd name="T51" fmla="*/ 8 h 101"/>
                <a:gd name="T52" fmla="*/ 69 w 81"/>
                <a:gd name="T53" fmla="*/ 63 h 101"/>
                <a:gd name="T54" fmla="*/ 59 w 81"/>
                <a:gd name="T55" fmla="*/ 67 h 101"/>
                <a:gd name="T56" fmla="*/ 59 w 81"/>
                <a:gd name="T57" fmla="*/ 35 h 101"/>
                <a:gd name="T58" fmla="*/ 69 w 81"/>
                <a:gd name="T59" fmla="*/ 40 h 101"/>
                <a:gd name="T60" fmla="*/ 59 w 81"/>
                <a:gd name="T61" fmla="*/ 35 h 101"/>
                <a:gd name="T62" fmla="*/ 53 w 81"/>
                <a:gd name="T63" fmla="*/ 21 h 101"/>
                <a:gd name="T64" fmla="*/ 81 w 81"/>
                <a:gd name="T65" fmla="*/ 17 h 101"/>
                <a:gd name="T66" fmla="*/ 77 w 81"/>
                <a:gd name="T67" fmla="*/ 0 h 101"/>
                <a:gd name="T68" fmla="*/ 53 w 81"/>
                <a:gd name="T69" fmla="*/ 27 h 101"/>
                <a:gd name="T70" fmla="*/ 77 w 81"/>
                <a:gd name="T71" fmla="*/ 48 h 101"/>
                <a:gd name="T72" fmla="*/ 81 w 81"/>
                <a:gd name="T73" fmla="*/ 31 h 101"/>
                <a:gd name="T74" fmla="*/ 53 w 81"/>
                <a:gd name="T75"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10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grpSp>
      <p:grpSp>
        <p:nvGrpSpPr>
          <p:cNvPr id="19" name="组合 18"/>
          <p:cNvGrpSpPr/>
          <p:nvPr/>
        </p:nvGrpSpPr>
        <p:grpSpPr>
          <a:xfrm>
            <a:off x="3579178" y="2654718"/>
            <a:ext cx="663125" cy="663125"/>
            <a:chOff x="8125599" y="1434035"/>
            <a:chExt cx="2036802" cy="2036802"/>
          </a:xfrm>
        </p:grpSpPr>
        <p:sp>
          <p:nvSpPr>
            <p:cNvPr id="20" name="椭圆 19"/>
            <p:cNvSpPr/>
            <p:nvPr/>
          </p:nvSpPr>
          <p:spPr>
            <a:xfrm>
              <a:off x="8125599" y="1434035"/>
              <a:ext cx="2036802" cy="203680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261"/>
            <p:cNvSpPr/>
            <p:nvPr/>
          </p:nvSpPr>
          <p:spPr bwMode="auto">
            <a:xfrm>
              <a:off x="8628544" y="1966960"/>
              <a:ext cx="1000932" cy="1000932"/>
            </a:xfrm>
            <a:custGeom>
              <a:avLst/>
              <a:gdLst>
                <a:gd name="T0" fmla="*/ 84 w 86"/>
                <a:gd name="T1" fmla="*/ 13 h 86"/>
                <a:gd name="T2" fmla="*/ 74 w 86"/>
                <a:gd name="T3" fmla="*/ 1 h 86"/>
                <a:gd name="T4" fmla="*/ 72 w 86"/>
                <a:gd name="T5" fmla="*/ 1 h 86"/>
                <a:gd name="T6" fmla="*/ 71 w 86"/>
                <a:gd name="T7" fmla="*/ 1 h 86"/>
                <a:gd name="T8" fmla="*/ 69 w 86"/>
                <a:gd name="T9" fmla="*/ 4 h 86"/>
                <a:gd name="T10" fmla="*/ 69 w 86"/>
                <a:gd name="T11" fmla="*/ 10 h 86"/>
                <a:gd name="T12" fmla="*/ 59 w 86"/>
                <a:gd name="T13" fmla="*/ 10 h 86"/>
                <a:gd name="T14" fmla="*/ 59 w 86"/>
                <a:gd name="T15" fmla="*/ 1 h 86"/>
                <a:gd name="T16" fmla="*/ 58 w 86"/>
                <a:gd name="T17" fmla="*/ 0 h 86"/>
                <a:gd name="T18" fmla="*/ 46 w 86"/>
                <a:gd name="T19" fmla="*/ 0 h 86"/>
                <a:gd name="T20" fmla="*/ 45 w 86"/>
                <a:gd name="T21" fmla="*/ 1 h 86"/>
                <a:gd name="T22" fmla="*/ 45 w 86"/>
                <a:gd name="T23" fmla="*/ 10 h 86"/>
                <a:gd name="T24" fmla="*/ 44 w 86"/>
                <a:gd name="T25" fmla="*/ 13 h 86"/>
                <a:gd name="T26" fmla="*/ 44 w 86"/>
                <a:gd name="T27" fmla="*/ 21 h 86"/>
                <a:gd name="T28" fmla="*/ 45 w 86"/>
                <a:gd name="T29" fmla="*/ 24 h 86"/>
                <a:gd name="T30" fmla="*/ 45 w 86"/>
                <a:gd name="T31" fmla="*/ 27 h 86"/>
                <a:gd name="T32" fmla="*/ 37 w 86"/>
                <a:gd name="T33" fmla="*/ 27 h 86"/>
                <a:gd name="T34" fmla="*/ 37 w 86"/>
                <a:gd name="T35" fmla="*/ 21 h 86"/>
                <a:gd name="T36" fmla="*/ 34 w 86"/>
                <a:gd name="T37" fmla="*/ 18 h 86"/>
                <a:gd name="T38" fmla="*/ 32 w 86"/>
                <a:gd name="T39" fmla="*/ 18 h 86"/>
                <a:gd name="T40" fmla="*/ 29 w 86"/>
                <a:gd name="T41" fmla="*/ 18 h 86"/>
                <a:gd name="T42" fmla="*/ 3 w 86"/>
                <a:gd name="T43" fmla="*/ 30 h 86"/>
                <a:gd name="T44" fmla="*/ 0 w 86"/>
                <a:gd name="T45" fmla="*/ 34 h 86"/>
                <a:gd name="T46" fmla="*/ 3 w 86"/>
                <a:gd name="T47" fmla="*/ 38 h 86"/>
                <a:gd name="T48" fmla="*/ 29 w 86"/>
                <a:gd name="T49" fmla="*/ 50 h 86"/>
                <a:gd name="T50" fmla="*/ 31 w 86"/>
                <a:gd name="T51" fmla="*/ 51 h 86"/>
                <a:gd name="T52" fmla="*/ 34 w 86"/>
                <a:gd name="T53" fmla="*/ 50 h 86"/>
                <a:gd name="T54" fmla="*/ 37 w 86"/>
                <a:gd name="T55" fmla="*/ 47 h 86"/>
                <a:gd name="T56" fmla="*/ 37 w 86"/>
                <a:gd name="T57" fmla="*/ 42 h 86"/>
                <a:gd name="T58" fmla="*/ 45 w 86"/>
                <a:gd name="T59" fmla="*/ 42 h 86"/>
                <a:gd name="T60" fmla="*/ 45 w 86"/>
                <a:gd name="T61" fmla="*/ 85 h 86"/>
                <a:gd name="T62" fmla="*/ 46 w 86"/>
                <a:gd name="T63" fmla="*/ 86 h 86"/>
                <a:gd name="T64" fmla="*/ 58 w 86"/>
                <a:gd name="T65" fmla="*/ 86 h 86"/>
                <a:gd name="T66" fmla="*/ 59 w 86"/>
                <a:gd name="T67" fmla="*/ 85 h 86"/>
                <a:gd name="T68" fmla="*/ 59 w 86"/>
                <a:gd name="T69" fmla="*/ 41 h 86"/>
                <a:gd name="T70" fmla="*/ 62 w 86"/>
                <a:gd name="T71" fmla="*/ 38 h 86"/>
                <a:gd name="T72" fmla="*/ 62 w 86"/>
                <a:gd name="T73" fmla="*/ 30 h 86"/>
                <a:gd name="T74" fmla="*/ 59 w 86"/>
                <a:gd name="T75" fmla="*/ 27 h 86"/>
                <a:gd name="T76" fmla="*/ 59 w 86"/>
                <a:gd name="T77" fmla="*/ 25 h 86"/>
                <a:gd name="T78" fmla="*/ 69 w 86"/>
                <a:gd name="T79" fmla="*/ 25 h 86"/>
                <a:gd name="T80" fmla="*/ 69 w 86"/>
                <a:gd name="T81" fmla="*/ 30 h 86"/>
                <a:gd name="T82" fmla="*/ 71 w 86"/>
                <a:gd name="T83" fmla="*/ 33 h 86"/>
                <a:gd name="T84" fmla="*/ 73 w 86"/>
                <a:gd name="T85" fmla="*/ 34 h 86"/>
                <a:gd name="T86" fmla="*/ 74 w 86"/>
                <a:gd name="T87" fmla="*/ 33 h 86"/>
                <a:gd name="T88" fmla="*/ 84 w 86"/>
                <a:gd name="T89" fmla="*/ 21 h 86"/>
                <a:gd name="T90" fmla="*/ 86 w 86"/>
                <a:gd name="T91" fmla="*/ 17 h 86"/>
                <a:gd name="T92" fmla="*/ 84 w 86"/>
                <a:gd name="T93" fmla="*/ 1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6" h="86">
                  <a:moveTo>
                    <a:pt x="84" y="13"/>
                  </a:moveTo>
                  <a:cubicBezTo>
                    <a:pt x="74" y="1"/>
                    <a:pt x="74" y="1"/>
                    <a:pt x="74" y="1"/>
                  </a:cubicBezTo>
                  <a:cubicBezTo>
                    <a:pt x="73" y="1"/>
                    <a:pt x="73" y="1"/>
                    <a:pt x="72" y="1"/>
                  </a:cubicBezTo>
                  <a:cubicBezTo>
                    <a:pt x="72" y="1"/>
                    <a:pt x="71" y="1"/>
                    <a:pt x="71" y="1"/>
                  </a:cubicBezTo>
                  <a:cubicBezTo>
                    <a:pt x="70" y="2"/>
                    <a:pt x="69" y="3"/>
                    <a:pt x="69" y="4"/>
                  </a:cubicBezTo>
                  <a:cubicBezTo>
                    <a:pt x="69" y="10"/>
                    <a:pt x="69" y="10"/>
                    <a:pt x="69" y="10"/>
                  </a:cubicBezTo>
                  <a:cubicBezTo>
                    <a:pt x="59" y="10"/>
                    <a:pt x="59" y="10"/>
                    <a:pt x="59" y="10"/>
                  </a:cubicBezTo>
                  <a:cubicBezTo>
                    <a:pt x="59" y="1"/>
                    <a:pt x="59" y="1"/>
                    <a:pt x="59" y="1"/>
                  </a:cubicBezTo>
                  <a:cubicBezTo>
                    <a:pt x="59" y="1"/>
                    <a:pt x="59" y="0"/>
                    <a:pt x="58" y="0"/>
                  </a:cubicBezTo>
                  <a:cubicBezTo>
                    <a:pt x="46" y="0"/>
                    <a:pt x="46" y="0"/>
                    <a:pt x="46" y="0"/>
                  </a:cubicBezTo>
                  <a:cubicBezTo>
                    <a:pt x="45" y="0"/>
                    <a:pt x="45" y="1"/>
                    <a:pt x="45" y="1"/>
                  </a:cubicBezTo>
                  <a:cubicBezTo>
                    <a:pt x="45" y="10"/>
                    <a:pt x="45" y="10"/>
                    <a:pt x="45" y="10"/>
                  </a:cubicBezTo>
                  <a:cubicBezTo>
                    <a:pt x="44" y="11"/>
                    <a:pt x="44" y="12"/>
                    <a:pt x="44" y="13"/>
                  </a:cubicBezTo>
                  <a:cubicBezTo>
                    <a:pt x="44" y="21"/>
                    <a:pt x="44" y="21"/>
                    <a:pt x="44" y="21"/>
                  </a:cubicBezTo>
                  <a:cubicBezTo>
                    <a:pt x="44" y="22"/>
                    <a:pt x="44" y="23"/>
                    <a:pt x="45" y="24"/>
                  </a:cubicBezTo>
                  <a:cubicBezTo>
                    <a:pt x="45" y="27"/>
                    <a:pt x="45" y="27"/>
                    <a:pt x="45" y="27"/>
                  </a:cubicBezTo>
                  <a:cubicBezTo>
                    <a:pt x="37" y="27"/>
                    <a:pt x="37" y="27"/>
                    <a:pt x="37" y="27"/>
                  </a:cubicBezTo>
                  <a:cubicBezTo>
                    <a:pt x="37" y="21"/>
                    <a:pt x="37" y="21"/>
                    <a:pt x="37" y="21"/>
                  </a:cubicBezTo>
                  <a:cubicBezTo>
                    <a:pt x="37" y="20"/>
                    <a:pt x="36" y="19"/>
                    <a:pt x="34" y="18"/>
                  </a:cubicBezTo>
                  <a:cubicBezTo>
                    <a:pt x="34" y="18"/>
                    <a:pt x="33" y="18"/>
                    <a:pt x="32" y="18"/>
                  </a:cubicBezTo>
                  <a:cubicBezTo>
                    <a:pt x="31" y="18"/>
                    <a:pt x="30" y="18"/>
                    <a:pt x="29" y="18"/>
                  </a:cubicBezTo>
                  <a:cubicBezTo>
                    <a:pt x="3" y="30"/>
                    <a:pt x="3" y="30"/>
                    <a:pt x="3" y="30"/>
                  </a:cubicBezTo>
                  <a:cubicBezTo>
                    <a:pt x="1" y="31"/>
                    <a:pt x="0" y="33"/>
                    <a:pt x="0" y="34"/>
                  </a:cubicBezTo>
                  <a:cubicBezTo>
                    <a:pt x="0" y="36"/>
                    <a:pt x="1" y="38"/>
                    <a:pt x="3" y="38"/>
                  </a:cubicBezTo>
                  <a:cubicBezTo>
                    <a:pt x="29" y="50"/>
                    <a:pt x="29" y="50"/>
                    <a:pt x="29" y="50"/>
                  </a:cubicBezTo>
                  <a:cubicBezTo>
                    <a:pt x="29" y="51"/>
                    <a:pt x="30" y="51"/>
                    <a:pt x="31" y="51"/>
                  </a:cubicBezTo>
                  <a:cubicBezTo>
                    <a:pt x="32" y="51"/>
                    <a:pt x="33" y="51"/>
                    <a:pt x="34" y="50"/>
                  </a:cubicBezTo>
                  <a:cubicBezTo>
                    <a:pt x="36" y="50"/>
                    <a:pt x="37" y="48"/>
                    <a:pt x="37" y="47"/>
                  </a:cubicBezTo>
                  <a:cubicBezTo>
                    <a:pt x="37" y="42"/>
                    <a:pt x="37" y="42"/>
                    <a:pt x="37" y="42"/>
                  </a:cubicBezTo>
                  <a:cubicBezTo>
                    <a:pt x="45" y="42"/>
                    <a:pt x="45" y="42"/>
                    <a:pt x="45" y="42"/>
                  </a:cubicBezTo>
                  <a:cubicBezTo>
                    <a:pt x="45" y="85"/>
                    <a:pt x="45" y="85"/>
                    <a:pt x="45" y="85"/>
                  </a:cubicBezTo>
                  <a:cubicBezTo>
                    <a:pt x="45" y="86"/>
                    <a:pt x="45" y="86"/>
                    <a:pt x="46" y="86"/>
                  </a:cubicBezTo>
                  <a:cubicBezTo>
                    <a:pt x="58" y="86"/>
                    <a:pt x="58" y="86"/>
                    <a:pt x="58" y="86"/>
                  </a:cubicBezTo>
                  <a:cubicBezTo>
                    <a:pt x="59" y="86"/>
                    <a:pt x="59" y="86"/>
                    <a:pt x="59" y="85"/>
                  </a:cubicBezTo>
                  <a:cubicBezTo>
                    <a:pt x="59" y="41"/>
                    <a:pt x="59" y="41"/>
                    <a:pt x="59" y="41"/>
                  </a:cubicBezTo>
                  <a:cubicBezTo>
                    <a:pt x="61" y="41"/>
                    <a:pt x="62" y="40"/>
                    <a:pt x="62" y="38"/>
                  </a:cubicBezTo>
                  <a:cubicBezTo>
                    <a:pt x="62" y="30"/>
                    <a:pt x="62" y="30"/>
                    <a:pt x="62" y="30"/>
                  </a:cubicBezTo>
                  <a:cubicBezTo>
                    <a:pt x="62" y="29"/>
                    <a:pt x="61" y="28"/>
                    <a:pt x="59" y="27"/>
                  </a:cubicBezTo>
                  <a:cubicBezTo>
                    <a:pt x="59" y="25"/>
                    <a:pt x="59" y="25"/>
                    <a:pt x="59" y="25"/>
                  </a:cubicBezTo>
                  <a:cubicBezTo>
                    <a:pt x="69" y="25"/>
                    <a:pt x="69" y="25"/>
                    <a:pt x="69" y="25"/>
                  </a:cubicBezTo>
                  <a:cubicBezTo>
                    <a:pt x="69" y="30"/>
                    <a:pt x="69" y="30"/>
                    <a:pt x="69" y="30"/>
                  </a:cubicBezTo>
                  <a:cubicBezTo>
                    <a:pt x="69" y="31"/>
                    <a:pt x="70" y="33"/>
                    <a:pt x="71" y="33"/>
                  </a:cubicBezTo>
                  <a:cubicBezTo>
                    <a:pt x="71" y="34"/>
                    <a:pt x="72" y="34"/>
                    <a:pt x="73" y="34"/>
                  </a:cubicBezTo>
                  <a:cubicBezTo>
                    <a:pt x="73" y="34"/>
                    <a:pt x="74" y="34"/>
                    <a:pt x="74" y="33"/>
                  </a:cubicBezTo>
                  <a:cubicBezTo>
                    <a:pt x="84" y="21"/>
                    <a:pt x="84" y="21"/>
                    <a:pt x="84" y="21"/>
                  </a:cubicBezTo>
                  <a:cubicBezTo>
                    <a:pt x="85" y="21"/>
                    <a:pt x="86" y="19"/>
                    <a:pt x="86" y="17"/>
                  </a:cubicBezTo>
                  <a:cubicBezTo>
                    <a:pt x="86" y="16"/>
                    <a:pt x="85" y="14"/>
                    <a:pt x="84" y="13"/>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p>
          </p:txBody>
        </p:sp>
      </p:grpSp>
      <p:grpSp>
        <p:nvGrpSpPr>
          <p:cNvPr id="22" name="组合 21"/>
          <p:cNvGrpSpPr/>
          <p:nvPr/>
        </p:nvGrpSpPr>
        <p:grpSpPr>
          <a:xfrm>
            <a:off x="5855345" y="3164800"/>
            <a:ext cx="663125" cy="663125"/>
            <a:chOff x="8125599" y="1434035"/>
            <a:chExt cx="2036802" cy="2036802"/>
          </a:xfrm>
        </p:grpSpPr>
        <p:sp>
          <p:nvSpPr>
            <p:cNvPr id="23" name="椭圆 22"/>
            <p:cNvSpPr/>
            <p:nvPr/>
          </p:nvSpPr>
          <p:spPr>
            <a:xfrm>
              <a:off x="8125599" y="1434035"/>
              <a:ext cx="2036802" cy="203680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a:grpSpLocks noChangeAspect="1"/>
            </p:cNvGrpSpPr>
            <p:nvPr/>
          </p:nvGrpSpPr>
          <p:grpSpPr>
            <a:xfrm>
              <a:off x="8518659" y="1890295"/>
              <a:ext cx="1310642" cy="1124283"/>
              <a:chOff x="5084763" y="971548"/>
              <a:chExt cx="323865" cy="277813"/>
            </a:xfrm>
            <a:solidFill>
              <a:schemeClr val="bg1">
                <a:lumMod val="95000"/>
              </a:schemeClr>
            </a:solidFill>
          </p:grpSpPr>
          <p:sp>
            <p:nvSpPr>
              <p:cNvPr id="25" name="Freeform 301"/>
              <p:cNvSpPr>
                <a:spLocks noEditPoints="1"/>
              </p:cNvSpPr>
              <p:nvPr/>
            </p:nvSpPr>
            <p:spPr bwMode="auto">
              <a:xfrm>
                <a:off x="5191140" y="1031873"/>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6" name="Freeform 302"/>
              <p:cNvSpPr>
                <a:spLocks noEditPoints="1"/>
              </p:cNvSpPr>
              <p:nvPr/>
            </p:nvSpPr>
            <p:spPr bwMode="auto">
              <a:xfrm>
                <a:off x="5084781" y="971548"/>
                <a:ext cx="139701"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7" name="Freeform 303"/>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grpSp>
        <p:nvGrpSpPr>
          <p:cNvPr id="28" name="组合 27"/>
          <p:cNvGrpSpPr/>
          <p:nvPr/>
        </p:nvGrpSpPr>
        <p:grpSpPr>
          <a:xfrm>
            <a:off x="7985466" y="3760687"/>
            <a:ext cx="663125" cy="663125"/>
            <a:chOff x="8125599" y="1434035"/>
            <a:chExt cx="2036802" cy="2036802"/>
          </a:xfrm>
        </p:grpSpPr>
        <p:sp>
          <p:nvSpPr>
            <p:cNvPr id="29" name="椭圆 28"/>
            <p:cNvSpPr/>
            <p:nvPr/>
          </p:nvSpPr>
          <p:spPr>
            <a:xfrm>
              <a:off x="8125599" y="1434035"/>
              <a:ext cx="2036802" cy="203680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9"/>
            <p:cNvSpPr>
              <a:spLocks noEditPoints="1"/>
            </p:cNvSpPr>
            <p:nvPr/>
          </p:nvSpPr>
          <p:spPr bwMode="auto">
            <a:xfrm rot="19469485">
              <a:off x="8577909" y="1818269"/>
              <a:ext cx="1162163" cy="1238355"/>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p>
          </p:txBody>
        </p:sp>
      </p:grpSp>
      <p:grpSp>
        <p:nvGrpSpPr>
          <p:cNvPr id="31" name="组合 30"/>
          <p:cNvGrpSpPr/>
          <p:nvPr/>
        </p:nvGrpSpPr>
        <p:grpSpPr>
          <a:xfrm>
            <a:off x="10215992" y="3682581"/>
            <a:ext cx="663125" cy="663125"/>
            <a:chOff x="8125599" y="1434035"/>
            <a:chExt cx="2036802" cy="2036802"/>
          </a:xfrm>
        </p:grpSpPr>
        <p:sp>
          <p:nvSpPr>
            <p:cNvPr id="32" name="椭圆 31"/>
            <p:cNvSpPr/>
            <p:nvPr/>
          </p:nvSpPr>
          <p:spPr>
            <a:xfrm>
              <a:off x="8125599" y="1434035"/>
              <a:ext cx="2036802" cy="203680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206"/>
            <p:cNvSpPr>
              <a:spLocks noChangeAspect="1" noEditPoints="1"/>
            </p:cNvSpPr>
            <p:nvPr/>
          </p:nvSpPr>
          <p:spPr bwMode="auto">
            <a:xfrm>
              <a:off x="8691164" y="1871942"/>
              <a:ext cx="935653" cy="1131009"/>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grpSp>
      <p:grpSp>
        <p:nvGrpSpPr>
          <p:cNvPr id="34" name="组合 33"/>
          <p:cNvGrpSpPr/>
          <p:nvPr/>
        </p:nvGrpSpPr>
        <p:grpSpPr>
          <a:xfrm>
            <a:off x="460656" y="298993"/>
            <a:ext cx="422986" cy="422986"/>
            <a:chOff x="5528760" y="2950676"/>
            <a:chExt cx="1257214" cy="1257214"/>
          </a:xfrm>
        </p:grpSpPr>
        <p:sp>
          <p:nvSpPr>
            <p:cNvPr id="35" name="椭圆 34"/>
            <p:cNvSpPr/>
            <p:nvPr/>
          </p:nvSpPr>
          <p:spPr>
            <a:xfrm>
              <a:off x="5528760" y="2950676"/>
              <a:ext cx="1257214" cy="1257214"/>
            </a:xfrm>
            <a:prstGeom prst="ellipse">
              <a:avLst/>
            </a:prstGeom>
            <a:solidFill>
              <a:srgbClr val="C00000"/>
            </a:solidFill>
            <a:ln w="19050">
              <a:noFill/>
              <a:prstDash val="sysDash"/>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KSO_Shape"/>
            <p:cNvSpPr/>
            <p:nvPr/>
          </p:nvSpPr>
          <p:spPr bwMode="auto">
            <a:xfrm>
              <a:off x="5764221" y="3202428"/>
              <a:ext cx="827079" cy="703268"/>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7"/>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8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7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pull/>
      </p:transition>
    </mc:Choice>
    <mc:Fallback xmlns="">
      <p:transition spd="slow" advTm="0">
        <p:pull/>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46000">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14:bounceEnd="46000">
                                          <p:cBhvr additive="base">
                                            <p:cTn id="7" dur="750" fill="hold"/>
                                            <p:tgtEl>
                                              <p:spTgt spid="34"/>
                                            </p:tgtEl>
                                            <p:attrNameLst>
                                              <p:attrName>ppt_x</p:attrName>
                                            </p:attrNameLst>
                                          </p:cBhvr>
                                          <p:tavLst>
                                            <p:tav tm="0">
                                              <p:val>
                                                <p:strVal val="0-#ppt_w/2"/>
                                              </p:val>
                                            </p:tav>
                                            <p:tav tm="100000">
                                              <p:val>
                                                <p:strVal val="#ppt_x"/>
                                              </p:val>
                                            </p:tav>
                                          </p:tavLst>
                                        </p:anim>
                                        <p:anim calcmode="lin" valueType="num" p14:bounceEnd="46000">
                                          <p:cBhvr additive="base">
                                            <p:cTn id="8" dur="750" fill="hold"/>
                                            <p:tgtEl>
                                              <p:spTgt spid="3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1000"/>
                                </p:stCondLst>
                                <p:childTnLst>
                                  <p:par>
                                    <p:cTn id="19" presetID="2" presetClass="entr" presetSubtype="1" fill="hold" nodeType="afterEffect" p14:presetBounceEnd="53000">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14:bounceEnd="53000">
                                          <p:cBhvr additive="base">
                                            <p:cTn id="21" dur="750" fill="hold"/>
                                            <p:tgtEl>
                                              <p:spTgt spid="16"/>
                                            </p:tgtEl>
                                            <p:attrNameLst>
                                              <p:attrName>ppt_x</p:attrName>
                                            </p:attrNameLst>
                                          </p:cBhvr>
                                          <p:tavLst>
                                            <p:tav tm="0">
                                              <p:val>
                                                <p:strVal val="#ppt_x"/>
                                              </p:val>
                                            </p:tav>
                                            <p:tav tm="100000">
                                              <p:val>
                                                <p:strVal val="#ppt_x"/>
                                              </p:val>
                                            </p:tav>
                                          </p:tavLst>
                                        </p:anim>
                                        <p:anim calcmode="lin" valueType="num" p14:bounceEnd="53000">
                                          <p:cBhvr additive="base">
                                            <p:cTn id="22" dur="750" fill="hold"/>
                                            <p:tgtEl>
                                              <p:spTgt spid="16"/>
                                            </p:tgtEl>
                                            <p:attrNameLst>
                                              <p:attrName>ppt_y</p:attrName>
                                            </p:attrNameLst>
                                          </p:cBhvr>
                                          <p:tavLst>
                                            <p:tav tm="0">
                                              <p:val>
                                                <p:strVal val="0-#ppt_h/2"/>
                                              </p:val>
                                            </p:tav>
                                            <p:tav tm="100000">
                                              <p:val>
                                                <p:strVal val="#ppt_y"/>
                                              </p:val>
                                            </p:tav>
                                          </p:tavLst>
                                        </p:anim>
                                      </p:childTnLst>
                                    </p:cTn>
                                  </p:par>
                                  <p:par>
                                    <p:cTn id="23" presetID="22" presetClass="entr" presetSubtype="1" fill="hold" grpId="0" nodeType="withEffect">
                                      <p:stCondLst>
                                        <p:cond delay="25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nodeType="clickEffect" p14:presetBounceEnd="53000">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14:bounceEnd="53000">
                                          <p:cBhvr additive="base">
                                            <p:cTn id="30" dur="750" fill="hold"/>
                                            <p:tgtEl>
                                              <p:spTgt spid="19"/>
                                            </p:tgtEl>
                                            <p:attrNameLst>
                                              <p:attrName>ppt_x</p:attrName>
                                            </p:attrNameLst>
                                          </p:cBhvr>
                                          <p:tavLst>
                                            <p:tav tm="0">
                                              <p:val>
                                                <p:strVal val="#ppt_x"/>
                                              </p:val>
                                            </p:tav>
                                            <p:tav tm="100000">
                                              <p:val>
                                                <p:strVal val="#ppt_x"/>
                                              </p:val>
                                            </p:tav>
                                          </p:tavLst>
                                        </p:anim>
                                        <p:anim calcmode="lin" valueType="num" p14:bounceEnd="53000">
                                          <p:cBhvr additive="base">
                                            <p:cTn id="31" dur="750" fill="hold"/>
                                            <p:tgtEl>
                                              <p:spTgt spid="19"/>
                                            </p:tgtEl>
                                            <p:attrNameLst>
                                              <p:attrName>ppt_y</p:attrName>
                                            </p:attrNameLst>
                                          </p:cBhvr>
                                          <p:tavLst>
                                            <p:tav tm="0">
                                              <p:val>
                                                <p:strVal val="0-#ppt_h/2"/>
                                              </p:val>
                                            </p:tav>
                                            <p:tav tm="100000">
                                              <p:val>
                                                <p:strVal val="#ppt_y"/>
                                              </p:val>
                                            </p:tav>
                                          </p:tavLst>
                                        </p:anim>
                                      </p:childTnLst>
                                    </p:cTn>
                                  </p:par>
                                  <p:par>
                                    <p:cTn id="32" presetID="22" presetClass="entr" presetSubtype="1" fill="hold" grpId="0" nodeType="withEffect">
                                      <p:stCondLst>
                                        <p:cond delay="250"/>
                                      </p:stCondLst>
                                      <p:childTnLst>
                                        <p:set>
                                          <p:cBhvr>
                                            <p:cTn id="33" dur="1" fill="hold">
                                              <p:stCondLst>
                                                <p:cond delay="0"/>
                                              </p:stCondLst>
                                            </p:cTn>
                                            <p:tgtEl>
                                              <p:spTgt spid="9"/>
                                            </p:tgtEl>
                                            <p:attrNameLst>
                                              <p:attrName>style.visibility</p:attrName>
                                            </p:attrNameLst>
                                          </p:cBhvr>
                                          <p:to>
                                            <p:strVal val="visible"/>
                                          </p:to>
                                        </p:set>
                                        <p:animEffect transition="in" filter="wipe(up)">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1" fill="hold" nodeType="clickEffect" p14:presetBounceEnd="53000">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14:bounceEnd="53000">
                                          <p:cBhvr additive="base">
                                            <p:cTn id="39" dur="750" fill="hold"/>
                                            <p:tgtEl>
                                              <p:spTgt spid="22"/>
                                            </p:tgtEl>
                                            <p:attrNameLst>
                                              <p:attrName>ppt_x</p:attrName>
                                            </p:attrNameLst>
                                          </p:cBhvr>
                                          <p:tavLst>
                                            <p:tav tm="0">
                                              <p:val>
                                                <p:strVal val="#ppt_x"/>
                                              </p:val>
                                            </p:tav>
                                            <p:tav tm="100000">
                                              <p:val>
                                                <p:strVal val="#ppt_x"/>
                                              </p:val>
                                            </p:tav>
                                          </p:tavLst>
                                        </p:anim>
                                        <p:anim calcmode="lin" valueType="num" p14:bounceEnd="53000">
                                          <p:cBhvr additive="base">
                                            <p:cTn id="40" dur="750" fill="hold"/>
                                            <p:tgtEl>
                                              <p:spTgt spid="22"/>
                                            </p:tgtEl>
                                            <p:attrNameLst>
                                              <p:attrName>ppt_y</p:attrName>
                                            </p:attrNameLst>
                                          </p:cBhvr>
                                          <p:tavLst>
                                            <p:tav tm="0">
                                              <p:val>
                                                <p:strVal val="0-#ppt_h/2"/>
                                              </p:val>
                                            </p:tav>
                                            <p:tav tm="100000">
                                              <p:val>
                                                <p:strVal val="#ppt_y"/>
                                              </p:val>
                                            </p:tav>
                                          </p:tavLst>
                                        </p:anim>
                                      </p:childTnLst>
                                    </p:cTn>
                                  </p:par>
                                  <p:par>
                                    <p:cTn id="41" presetID="22" presetClass="entr" presetSubtype="1" fill="hold" grpId="0" nodeType="withEffect">
                                      <p:stCondLst>
                                        <p:cond delay="250"/>
                                      </p:stCondLst>
                                      <p:childTnLst>
                                        <p:set>
                                          <p:cBhvr>
                                            <p:cTn id="42" dur="1" fill="hold">
                                              <p:stCondLst>
                                                <p:cond delay="0"/>
                                              </p:stCondLst>
                                            </p:cTn>
                                            <p:tgtEl>
                                              <p:spTgt spid="10"/>
                                            </p:tgtEl>
                                            <p:attrNameLst>
                                              <p:attrName>style.visibility</p:attrName>
                                            </p:attrNameLst>
                                          </p:cBhvr>
                                          <p:to>
                                            <p:strVal val="visible"/>
                                          </p:to>
                                        </p:set>
                                        <p:animEffect transition="in" filter="wipe(up)">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1" fill="hold" nodeType="clickEffect" p14:presetBounceEnd="53000">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14:bounceEnd="53000">
                                          <p:cBhvr additive="base">
                                            <p:cTn id="48" dur="750" fill="hold"/>
                                            <p:tgtEl>
                                              <p:spTgt spid="28"/>
                                            </p:tgtEl>
                                            <p:attrNameLst>
                                              <p:attrName>ppt_x</p:attrName>
                                            </p:attrNameLst>
                                          </p:cBhvr>
                                          <p:tavLst>
                                            <p:tav tm="0">
                                              <p:val>
                                                <p:strVal val="#ppt_x"/>
                                              </p:val>
                                            </p:tav>
                                            <p:tav tm="100000">
                                              <p:val>
                                                <p:strVal val="#ppt_x"/>
                                              </p:val>
                                            </p:tav>
                                          </p:tavLst>
                                        </p:anim>
                                        <p:anim calcmode="lin" valueType="num" p14:bounceEnd="53000">
                                          <p:cBhvr additive="base">
                                            <p:cTn id="49" dur="750" fill="hold"/>
                                            <p:tgtEl>
                                              <p:spTgt spid="28"/>
                                            </p:tgtEl>
                                            <p:attrNameLst>
                                              <p:attrName>ppt_y</p:attrName>
                                            </p:attrNameLst>
                                          </p:cBhvr>
                                          <p:tavLst>
                                            <p:tav tm="0">
                                              <p:val>
                                                <p:strVal val="0-#ppt_h/2"/>
                                              </p:val>
                                            </p:tav>
                                            <p:tav tm="100000">
                                              <p:val>
                                                <p:strVal val="#ppt_y"/>
                                              </p:val>
                                            </p:tav>
                                          </p:tavLst>
                                        </p:anim>
                                      </p:childTnLst>
                                    </p:cTn>
                                  </p:par>
                                  <p:par>
                                    <p:cTn id="50" presetID="22" presetClass="entr" presetSubtype="1" fill="hold" grpId="0" nodeType="withEffect">
                                      <p:stCondLst>
                                        <p:cond delay="250"/>
                                      </p:stCondLst>
                                      <p:childTnLst>
                                        <p:set>
                                          <p:cBhvr>
                                            <p:cTn id="51" dur="1" fill="hold">
                                              <p:stCondLst>
                                                <p:cond delay="0"/>
                                              </p:stCondLst>
                                            </p:cTn>
                                            <p:tgtEl>
                                              <p:spTgt spid="11"/>
                                            </p:tgtEl>
                                            <p:attrNameLst>
                                              <p:attrName>style.visibility</p:attrName>
                                            </p:attrNameLst>
                                          </p:cBhvr>
                                          <p:to>
                                            <p:strVal val="visible"/>
                                          </p:to>
                                        </p:set>
                                        <p:animEffect transition="in" filter="wipe(up)">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1" fill="hold" nodeType="clickEffect" p14:presetBounceEnd="53000">
                                      <p:stCondLst>
                                        <p:cond delay="0"/>
                                      </p:stCondLst>
                                      <p:childTnLst>
                                        <p:set>
                                          <p:cBhvr>
                                            <p:cTn id="56" dur="1" fill="hold">
                                              <p:stCondLst>
                                                <p:cond delay="0"/>
                                              </p:stCondLst>
                                            </p:cTn>
                                            <p:tgtEl>
                                              <p:spTgt spid="31"/>
                                            </p:tgtEl>
                                            <p:attrNameLst>
                                              <p:attrName>style.visibility</p:attrName>
                                            </p:attrNameLst>
                                          </p:cBhvr>
                                          <p:to>
                                            <p:strVal val="visible"/>
                                          </p:to>
                                        </p:set>
                                        <p:anim calcmode="lin" valueType="num" p14:bounceEnd="53000">
                                          <p:cBhvr additive="base">
                                            <p:cTn id="57" dur="750" fill="hold"/>
                                            <p:tgtEl>
                                              <p:spTgt spid="31"/>
                                            </p:tgtEl>
                                            <p:attrNameLst>
                                              <p:attrName>ppt_x</p:attrName>
                                            </p:attrNameLst>
                                          </p:cBhvr>
                                          <p:tavLst>
                                            <p:tav tm="0">
                                              <p:val>
                                                <p:strVal val="#ppt_x"/>
                                              </p:val>
                                            </p:tav>
                                            <p:tav tm="100000">
                                              <p:val>
                                                <p:strVal val="#ppt_x"/>
                                              </p:val>
                                            </p:tav>
                                          </p:tavLst>
                                        </p:anim>
                                        <p:anim calcmode="lin" valueType="num" p14:bounceEnd="53000">
                                          <p:cBhvr additive="base">
                                            <p:cTn id="58" dur="750" fill="hold"/>
                                            <p:tgtEl>
                                              <p:spTgt spid="31"/>
                                            </p:tgtEl>
                                            <p:attrNameLst>
                                              <p:attrName>ppt_y</p:attrName>
                                            </p:attrNameLst>
                                          </p:cBhvr>
                                          <p:tavLst>
                                            <p:tav tm="0">
                                              <p:val>
                                                <p:strVal val="0-#ppt_h/2"/>
                                              </p:val>
                                            </p:tav>
                                            <p:tav tm="100000">
                                              <p:val>
                                                <p:strVal val="#ppt_y"/>
                                              </p:val>
                                            </p:tav>
                                          </p:tavLst>
                                        </p:anim>
                                      </p:childTnLst>
                                    </p:cTn>
                                  </p:par>
                                  <p:par>
                                    <p:cTn id="59" presetID="22" presetClass="entr" presetSubtype="1" fill="hold" grpId="0" nodeType="withEffect">
                                      <p:stCondLst>
                                        <p:cond delay="25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P spid="8" grpId="0"/>
          <p:bldP spid="9" grpId="0"/>
          <p:bldP spid="10" grpId="0"/>
          <p:bldP spid="11" grpId="0"/>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750" fill="hold"/>
                                            <p:tgtEl>
                                              <p:spTgt spid="34"/>
                                            </p:tgtEl>
                                            <p:attrNameLst>
                                              <p:attrName>ppt_x</p:attrName>
                                            </p:attrNameLst>
                                          </p:cBhvr>
                                          <p:tavLst>
                                            <p:tav tm="0">
                                              <p:val>
                                                <p:strVal val="0-#ppt_w/2"/>
                                              </p:val>
                                            </p:tav>
                                            <p:tav tm="100000">
                                              <p:val>
                                                <p:strVal val="#ppt_x"/>
                                              </p:val>
                                            </p:tav>
                                          </p:tavLst>
                                        </p:anim>
                                        <p:anim calcmode="lin" valueType="num">
                                          <p:cBhvr additive="base">
                                            <p:cTn id="8" dur="750" fill="hold"/>
                                            <p:tgtEl>
                                              <p:spTgt spid="3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1000"/>
                                </p:stCondLst>
                                <p:childTnLst>
                                  <p:par>
                                    <p:cTn id="19" presetID="2" presetClass="entr" presetSubtype="1"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750" fill="hold"/>
                                            <p:tgtEl>
                                              <p:spTgt spid="16"/>
                                            </p:tgtEl>
                                            <p:attrNameLst>
                                              <p:attrName>ppt_x</p:attrName>
                                            </p:attrNameLst>
                                          </p:cBhvr>
                                          <p:tavLst>
                                            <p:tav tm="0">
                                              <p:val>
                                                <p:strVal val="#ppt_x"/>
                                              </p:val>
                                            </p:tav>
                                            <p:tav tm="100000">
                                              <p:val>
                                                <p:strVal val="#ppt_x"/>
                                              </p:val>
                                            </p:tav>
                                          </p:tavLst>
                                        </p:anim>
                                        <p:anim calcmode="lin" valueType="num">
                                          <p:cBhvr additive="base">
                                            <p:cTn id="22" dur="750" fill="hold"/>
                                            <p:tgtEl>
                                              <p:spTgt spid="16"/>
                                            </p:tgtEl>
                                            <p:attrNameLst>
                                              <p:attrName>ppt_y</p:attrName>
                                            </p:attrNameLst>
                                          </p:cBhvr>
                                          <p:tavLst>
                                            <p:tav tm="0">
                                              <p:val>
                                                <p:strVal val="0-#ppt_h/2"/>
                                              </p:val>
                                            </p:tav>
                                            <p:tav tm="100000">
                                              <p:val>
                                                <p:strVal val="#ppt_y"/>
                                              </p:val>
                                            </p:tav>
                                          </p:tavLst>
                                        </p:anim>
                                      </p:childTnLst>
                                    </p:cTn>
                                  </p:par>
                                  <p:par>
                                    <p:cTn id="23" presetID="22" presetClass="entr" presetSubtype="1" fill="hold" grpId="0" nodeType="withEffect">
                                      <p:stCondLst>
                                        <p:cond delay="25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750" fill="hold"/>
                                            <p:tgtEl>
                                              <p:spTgt spid="19"/>
                                            </p:tgtEl>
                                            <p:attrNameLst>
                                              <p:attrName>ppt_x</p:attrName>
                                            </p:attrNameLst>
                                          </p:cBhvr>
                                          <p:tavLst>
                                            <p:tav tm="0">
                                              <p:val>
                                                <p:strVal val="#ppt_x"/>
                                              </p:val>
                                            </p:tav>
                                            <p:tav tm="100000">
                                              <p:val>
                                                <p:strVal val="#ppt_x"/>
                                              </p:val>
                                            </p:tav>
                                          </p:tavLst>
                                        </p:anim>
                                        <p:anim calcmode="lin" valueType="num">
                                          <p:cBhvr additive="base">
                                            <p:cTn id="31" dur="750" fill="hold"/>
                                            <p:tgtEl>
                                              <p:spTgt spid="19"/>
                                            </p:tgtEl>
                                            <p:attrNameLst>
                                              <p:attrName>ppt_y</p:attrName>
                                            </p:attrNameLst>
                                          </p:cBhvr>
                                          <p:tavLst>
                                            <p:tav tm="0">
                                              <p:val>
                                                <p:strVal val="0-#ppt_h/2"/>
                                              </p:val>
                                            </p:tav>
                                            <p:tav tm="100000">
                                              <p:val>
                                                <p:strVal val="#ppt_y"/>
                                              </p:val>
                                            </p:tav>
                                          </p:tavLst>
                                        </p:anim>
                                      </p:childTnLst>
                                    </p:cTn>
                                  </p:par>
                                  <p:par>
                                    <p:cTn id="32" presetID="22" presetClass="entr" presetSubtype="1" fill="hold" grpId="0" nodeType="withEffect">
                                      <p:stCondLst>
                                        <p:cond delay="250"/>
                                      </p:stCondLst>
                                      <p:childTnLst>
                                        <p:set>
                                          <p:cBhvr>
                                            <p:cTn id="33" dur="1" fill="hold">
                                              <p:stCondLst>
                                                <p:cond delay="0"/>
                                              </p:stCondLst>
                                            </p:cTn>
                                            <p:tgtEl>
                                              <p:spTgt spid="9"/>
                                            </p:tgtEl>
                                            <p:attrNameLst>
                                              <p:attrName>style.visibility</p:attrName>
                                            </p:attrNameLst>
                                          </p:cBhvr>
                                          <p:to>
                                            <p:strVal val="visible"/>
                                          </p:to>
                                        </p:set>
                                        <p:animEffect transition="in" filter="wipe(up)">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1"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750" fill="hold"/>
                                            <p:tgtEl>
                                              <p:spTgt spid="22"/>
                                            </p:tgtEl>
                                            <p:attrNameLst>
                                              <p:attrName>ppt_x</p:attrName>
                                            </p:attrNameLst>
                                          </p:cBhvr>
                                          <p:tavLst>
                                            <p:tav tm="0">
                                              <p:val>
                                                <p:strVal val="#ppt_x"/>
                                              </p:val>
                                            </p:tav>
                                            <p:tav tm="100000">
                                              <p:val>
                                                <p:strVal val="#ppt_x"/>
                                              </p:val>
                                            </p:tav>
                                          </p:tavLst>
                                        </p:anim>
                                        <p:anim calcmode="lin" valueType="num">
                                          <p:cBhvr additive="base">
                                            <p:cTn id="40" dur="750" fill="hold"/>
                                            <p:tgtEl>
                                              <p:spTgt spid="22"/>
                                            </p:tgtEl>
                                            <p:attrNameLst>
                                              <p:attrName>ppt_y</p:attrName>
                                            </p:attrNameLst>
                                          </p:cBhvr>
                                          <p:tavLst>
                                            <p:tav tm="0">
                                              <p:val>
                                                <p:strVal val="0-#ppt_h/2"/>
                                              </p:val>
                                            </p:tav>
                                            <p:tav tm="100000">
                                              <p:val>
                                                <p:strVal val="#ppt_y"/>
                                              </p:val>
                                            </p:tav>
                                          </p:tavLst>
                                        </p:anim>
                                      </p:childTnLst>
                                    </p:cTn>
                                  </p:par>
                                  <p:par>
                                    <p:cTn id="41" presetID="22" presetClass="entr" presetSubtype="1" fill="hold" grpId="0" nodeType="withEffect">
                                      <p:stCondLst>
                                        <p:cond delay="250"/>
                                      </p:stCondLst>
                                      <p:childTnLst>
                                        <p:set>
                                          <p:cBhvr>
                                            <p:cTn id="42" dur="1" fill="hold">
                                              <p:stCondLst>
                                                <p:cond delay="0"/>
                                              </p:stCondLst>
                                            </p:cTn>
                                            <p:tgtEl>
                                              <p:spTgt spid="10"/>
                                            </p:tgtEl>
                                            <p:attrNameLst>
                                              <p:attrName>style.visibility</p:attrName>
                                            </p:attrNameLst>
                                          </p:cBhvr>
                                          <p:to>
                                            <p:strVal val="visible"/>
                                          </p:to>
                                        </p:set>
                                        <p:animEffect transition="in" filter="wipe(up)">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1" fill="hold" nodeType="click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750" fill="hold"/>
                                            <p:tgtEl>
                                              <p:spTgt spid="28"/>
                                            </p:tgtEl>
                                            <p:attrNameLst>
                                              <p:attrName>ppt_x</p:attrName>
                                            </p:attrNameLst>
                                          </p:cBhvr>
                                          <p:tavLst>
                                            <p:tav tm="0">
                                              <p:val>
                                                <p:strVal val="#ppt_x"/>
                                              </p:val>
                                            </p:tav>
                                            <p:tav tm="100000">
                                              <p:val>
                                                <p:strVal val="#ppt_x"/>
                                              </p:val>
                                            </p:tav>
                                          </p:tavLst>
                                        </p:anim>
                                        <p:anim calcmode="lin" valueType="num">
                                          <p:cBhvr additive="base">
                                            <p:cTn id="49" dur="750" fill="hold"/>
                                            <p:tgtEl>
                                              <p:spTgt spid="28"/>
                                            </p:tgtEl>
                                            <p:attrNameLst>
                                              <p:attrName>ppt_y</p:attrName>
                                            </p:attrNameLst>
                                          </p:cBhvr>
                                          <p:tavLst>
                                            <p:tav tm="0">
                                              <p:val>
                                                <p:strVal val="0-#ppt_h/2"/>
                                              </p:val>
                                            </p:tav>
                                            <p:tav tm="100000">
                                              <p:val>
                                                <p:strVal val="#ppt_y"/>
                                              </p:val>
                                            </p:tav>
                                          </p:tavLst>
                                        </p:anim>
                                      </p:childTnLst>
                                    </p:cTn>
                                  </p:par>
                                  <p:par>
                                    <p:cTn id="50" presetID="22" presetClass="entr" presetSubtype="1" fill="hold" grpId="0" nodeType="withEffect">
                                      <p:stCondLst>
                                        <p:cond delay="250"/>
                                      </p:stCondLst>
                                      <p:childTnLst>
                                        <p:set>
                                          <p:cBhvr>
                                            <p:cTn id="51" dur="1" fill="hold">
                                              <p:stCondLst>
                                                <p:cond delay="0"/>
                                              </p:stCondLst>
                                            </p:cTn>
                                            <p:tgtEl>
                                              <p:spTgt spid="11"/>
                                            </p:tgtEl>
                                            <p:attrNameLst>
                                              <p:attrName>style.visibility</p:attrName>
                                            </p:attrNameLst>
                                          </p:cBhvr>
                                          <p:to>
                                            <p:strVal val="visible"/>
                                          </p:to>
                                        </p:set>
                                        <p:animEffect transition="in" filter="wipe(up)">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1" fill="hold" nodeType="clickEffect">
                                      <p:stCondLst>
                                        <p:cond delay="0"/>
                                      </p:stCondLst>
                                      <p:childTnLst>
                                        <p:set>
                                          <p:cBhvr>
                                            <p:cTn id="56" dur="1" fill="hold">
                                              <p:stCondLst>
                                                <p:cond delay="0"/>
                                              </p:stCondLst>
                                            </p:cTn>
                                            <p:tgtEl>
                                              <p:spTgt spid="31"/>
                                            </p:tgtEl>
                                            <p:attrNameLst>
                                              <p:attrName>style.visibility</p:attrName>
                                            </p:attrNameLst>
                                          </p:cBhvr>
                                          <p:to>
                                            <p:strVal val="visible"/>
                                          </p:to>
                                        </p:set>
                                        <p:anim calcmode="lin" valueType="num">
                                          <p:cBhvr additive="base">
                                            <p:cTn id="57" dur="750" fill="hold"/>
                                            <p:tgtEl>
                                              <p:spTgt spid="31"/>
                                            </p:tgtEl>
                                            <p:attrNameLst>
                                              <p:attrName>ppt_x</p:attrName>
                                            </p:attrNameLst>
                                          </p:cBhvr>
                                          <p:tavLst>
                                            <p:tav tm="0">
                                              <p:val>
                                                <p:strVal val="#ppt_x"/>
                                              </p:val>
                                            </p:tav>
                                            <p:tav tm="100000">
                                              <p:val>
                                                <p:strVal val="#ppt_x"/>
                                              </p:val>
                                            </p:tav>
                                          </p:tavLst>
                                        </p:anim>
                                        <p:anim calcmode="lin" valueType="num">
                                          <p:cBhvr additive="base">
                                            <p:cTn id="58" dur="750" fill="hold"/>
                                            <p:tgtEl>
                                              <p:spTgt spid="31"/>
                                            </p:tgtEl>
                                            <p:attrNameLst>
                                              <p:attrName>ppt_y</p:attrName>
                                            </p:attrNameLst>
                                          </p:cBhvr>
                                          <p:tavLst>
                                            <p:tav tm="0">
                                              <p:val>
                                                <p:strVal val="0-#ppt_h/2"/>
                                              </p:val>
                                            </p:tav>
                                            <p:tav tm="100000">
                                              <p:val>
                                                <p:strVal val="#ppt_y"/>
                                              </p:val>
                                            </p:tav>
                                          </p:tavLst>
                                        </p:anim>
                                      </p:childTnLst>
                                    </p:cTn>
                                  </p:par>
                                  <p:par>
                                    <p:cTn id="59" presetID="22" presetClass="entr" presetSubtype="1" fill="hold" grpId="0" nodeType="withEffect">
                                      <p:stCondLst>
                                        <p:cond delay="25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P spid="8" grpId="0"/>
          <p:bldP spid="9" grpId="0"/>
          <p:bldP spid="10" grpId="0"/>
          <p:bldP spid="11" grpId="0"/>
          <p:bldP spid="12"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a:noFill/>
        </p:spPr>
      </p:pic>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4" y="428"/>
            <a:ext cx="12180952" cy="6857143"/>
          </a:xfrm>
          <a:prstGeom prst="rect">
            <a:avLst/>
          </a:prstGeom>
        </p:spPr>
      </p:pic>
      <p:sp>
        <p:nvSpPr>
          <p:cNvPr id="16" name="矩形 15"/>
          <p:cNvSpPr/>
          <p:nvPr/>
        </p:nvSpPr>
        <p:spPr>
          <a:xfrm>
            <a:off x="710422" y="308478"/>
            <a:ext cx="1671145" cy="684665"/>
          </a:xfrm>
          <a:prstGeom prst="rect">
            <a:avLst/>
          </a:prstGeom>
          <a:noFill/>
          <a:ln>
            <a:noFill/>
          </a:ln>
        </p:spPr>
        <p:txBody>
          <a:bodyPr wrap="none" lIns="68571" tIns="34285" rIns="68571" bIns="34285">
            <a:spAutoFit/>
          </a:bodyPr>
          <a:lstStyle/>
          <a:p>
            <a:pPr algn="r"/>
            <a:r>
              <a:rPr lang="en-US" altLang="zh-CN" sz="4000" spc="300" dirty="0">
                <a:solidFill>
                  <a:srgbClr val="C00000"/>
                </a:solidFill>
                <a:latin typeface="Malgun Gothic" panose="020B0503020000020004" pitchFamily="34" charset="-127"/>
                <a:ea typeface="Malgun Gothic" panose="020B0503020000020004" pitchFamily="34" charset="-127"/>
              </a:rPr>
              <a:t>LOGO</a:t>
            </a:r>
          </a:p>
        </p:txBody>
      </p:sp>
      <p:grpSp>
        <p:nvGrpSpPr>
          <p:cNvPr id="17" name="组合 16"/>
          <p:cNvGrpSpPr/>
          <p:nvPr/>
        </p:nvGrpSpPr>
        <p:grpSpPr>
          <a:xfrm>
            <a:off x="10240177" y="481925"/>
            <a:ext cx="508099" cy="508099"/>
            <a:chOff x="5528760" y="1022393"/>
            <a:chExt cx="1257214" cy="1257214"/>
          </a:xfrm>
        </p:grpSpPr>
        <p:sp>
          <p:nvSpPr>
            <p:cNvPr id="18" name="椭圆 17"/>
            <p:cNvSpPr/>
            <p:nvPr/>
          </p:nvSpPr>
          <p:spPr>
            <a:xfrm>
              <a:off x="5528760" y="1022393"/>
              <a:ext cx="1257214" cy="1257214"/>
            </a:xfrm>
            <a:prstGeom prst="ellipse">
              <a:avLst/>
            </a:prstGeom>
            <a:solidFill>
              <a:srgbClr val="C00000"/>
            </a:solidFill>
            <a:ln w="19050">
              <a:noFill/>
              <a:prstDash val="sysDash"/>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KSO_Shape"/>
            <p:cNvSpPr>
              <a:spLocks noChangeAspect="1"/>
            </p:cNvSpPr>
            <p:nvPr/>
          </p:nvSpPr>
          <p:spPr bwMode="auto">
            <a:xfrm>
              <a:off x="5755905" y="1292881"/>
              <a:ext cx="821061" cy="822431"/>
            </a:xfrm>
            <a:custGeom>
              <a:avLst/>
              <a:gdLst>
                <a:gd name="T0" fmla="*/ 2147483646 w 4409"/>
                <a:gd name="T1" fmla="*/ 2147483646 h 4408"/>
                <a:gd name="T2" fmla="*/ 2147483646 w 4409"/>
                <a:gd name="T3" fmla="*/ 2147483646 h 4408"/>
                <a:gd name="T4" fmla="*/ 2147483646 w 4409"/>
                <a:gd name="T5" fmla="*/ 2147483646 h 4408"/>
                <a:gd name="T6" fmla="*/ 2147483646 w 4409"/>
                <a:gd name="T7" fmla="*/ 2147483646 h 4408"/>
                <a:gd name="T8" fmla="*/ 2147483646 w 4409"/>
                <a:gd name="T9" fmla="*/ 2147483646 h 4408"/>
                <a:gd name="T10" fmla="*/ 2147483646 w 4409"/>
                <a:gd name="T11" fmla="*/ 2147483646 h 4408"/>
                <a:gd name="T12" fmla="*/ 2147483646 w 4409"/>
                <a:gd name="T13" fmla="*/ 2147483646 h 4408"/>
                <a:gd name="T14" fmla="*/ 2147483646 w 4409"/>
                <a:gd name="T15" fmla="*/ 2147483646 h 4408"/>
                <a:gd name="T16" fmla="*/ 481718167 w 4409"/>
                <a:gd name="T17" fmla="*/ 2147483646 h 4408"/>
                <a:gd name="T18" fmla="*/ 321145301 w 4409"/>
                <a:gd name="T19" fmla="*/ 2147483646 h 4408"/>
                <a:gd name="T20" fmla="*/ 2147483646 w 4409"/>
                <a:gd name="T21" fmla="*/ 2147483646 h 4408"/>
                <a:gd name="T22" fmla="*/ 2147483646 w 4409"/>
                <a:gd name="T23" fmla="*/ 2147483646 h 4408"/>
                <a:gd name="T24" fmla="*/ 2147483646 w 4409"/>
                <a:gd name="T25" fmla="*/ 2147483646 h 4408"/>
                <a:gd name="T26" fmla="*/ 2147483646 w 4409"/>
                <a:gd name="T27" fmla="*/ 2147483646 h 4408"/>
                <a:gd name="T28" fmla="*/ 2147483646 w 4409"/>
                <a:gd name="T29" fmla="*/ 2147483646 h 4408"/>
                <a:gd name="T30" fmla="*/ 2147483646 w 4409"/>
                <a:gd name="T31" fmla="*/ 2147483646 h 4408"/>
                <a:gd name="T32" fmla="*/ 2147483646 w 4409"/>
                <a:gd name="T33" fmla="*/ 2147483646 h 4408"/>
                <a:gd name="T34" fmla="*/ 2147483646 w 4409"/>
                <a:gd name="T35" fmla="*/ 2147483646 h 4408"/>
                <a:gd name="T36" fmla="*/ 2147483646 w 4409"/>
                <a:gd name="T37" fmla="*/ 2147483646 h 4408"/>
                <a:gd name="T38" fmla="*/ 2147483646 w 4409"/>
                <a:gd name="T39" fmla="*/ 2147483646 h 4408"/>
                <a:gd name="T40" fmla="*/ 2147483646 w 4409"/>
                <a:gd name="T41" fmla="*/ 2147483646 h 4408"/>
                <a:gd name="T42" fmla="*/ 2147483646 w 4409"/>
                <a:gd name="T43" fmla="*/ 2147483646 h 4408"/>
                <a:gd name="T44" fmla="*/ 2147483646 w 4409"/>
                <a:gd name="T45" fmla="*/ 2147483646 h 4408"/>
                <a:gd name="T46" fmla="*/ 2147483646 w 4409"/>
                <a:gd name="T47" fmla="*/ 2147483646 h 4408"/>
                <a:gd name="T48" fmla="*/ 2147483646 w 4409"/>
                <a:gd name="T49" fmla="*/ 2147483646 h 4408"/>
                <a:gd name="T50" fmla="*/ 2147483646 w 4409"/>
                <a:gd name="T51" fmla="*/ 2147483646 h 4408"/>
                <a:gd name="T52" fmla="*/ 2147483646 w 4409"/>
                <a:gd name="T53" fmla="*/ 2147483646 h 4408"/>
                <a:gd name="T54" fmla="*/ 2147483646 w 4409"/>
                <a:gd name="T55" fmla="*/ 2147483646 h 4408"/>
                <a:gd name="T56" fmla="*/ 2147483646 w 4409"/>
                <a:gd name="T57" fmla="*/ 2147483646 h 4408"/>
                <a:gd name="T58" fmla="*/ 2147483646 w 4409"/>
                <a:gd name="T59" fmla="*/ 2147483646 h 4408"/>
                <a:gd name="T60" fmla="*/ 2147483646 w 4409"/>
                <a:gd name="T61" fmla="*/ 2147483646 h 4408"/>
                <a:gd name="T62" fmla="*/ 2147483646 w 4409"/>
                <a:gd name="T63" fmla="*/ 2147483646 h 4408"/>
                <a:gd name="T64" fmla="*/ 2147483646 w 4409"/>
                <a:gd name="T65" fmla="*/ 2147483646 h 4408"/>
                <a:gd name="T66" fmla="*/ 2147483646 w 4409"/>
                <a:gd name="T67" fmla="*/ 2147483646 h 4408"/>
                <a:gd name="T68" fmla="*/ 2147483646 w 4409"/>
                <a:gd name="T69" fmla="*/ 2147483646 h 4408"/>
                <a:gd name="T70" fmla="*/ 2147483646 w 4409"/>
                <a:gd name="T71" fmla="*/ 2147483646 h 4408"/>
                <a:gd name="T72" fmla="*/ 2147483646 w 4409"/>
                <a:gd name="T73" fmla="*/ 2147483646 h 4408"/>
                <a:gd name="T74" fmla="*/ 2147483646 w 4409"/>
                <a:gd name="T75" fmla="*/ 2147483646 h 4408"/>
                <a:gd name="T76" fmla="*/ 2147483646 w 4409"/>
                <a:gd name="T77" fmla="*/ 2147483646 h 4408"/>
                <a:gd name="T78" fmla="*/ 2147483646 w 4409"/>
                <a:gd name="T79" fmla="*/ 2147483646 h 4408"/>
                <a:gd name="T80" fmla="*/ 2147483646 w 4409"/>
                <a:gd name="T81" fmla="*/ 2147483646 h 4408"/>
                <a:gd name="T82" fmla="*/ 2147483646 w 4409"/>
                <a:gd name="T83" fmla="*/ 2147483646 h 4408"/>
                <a:gd name="T84" fmla="*/ 2147483646 w 4409"/>
                <a:gd name="T85" fmla="*/ 2147483646 h 4408"/>
                <a:gd name="T86" fmla="*/ 2147483646 w 4409"/>
                <a:gd name="T87" fmla="*/ 2147483646 h 4408"/>
                <a:gd name="T88" fmla="*/ 2147483646 w 4409"/>
                <a:gd name="T89" fmla="*/ 2147483646 h 4408"/>
                <a:gd name="T90" fmla="*/ 2147483646 w 4409"/>
                <a:gd name="T91" fmla="*/ 2147483646 h 4408"/>
                <a:gd name="T92" fmla="*/ 2147483646 w 4409"/>
                <a:gd name="T93" fmla="*/ 2147483646 h 4408"/>
                <a:gd name="T94" fmla="*/ 2147483646 w 4409"/>
                <a:gd name="T95" fmla="*/ 2147483646 h 4408"/>
                <a:gd name="T96" fmla="*/ 2147483646 w 4409"/>
                <a:gd name="T97" fmla="*/ 2147483646 h 4408"/>
                <a:gd name="T98" fmla="*/ 2147483646 w 4409"/>
                <a:gd name="T99" fmla="*/ 2147483646 h 4408"/>
                <a:gd name="T100" fmla="*/ 2147483646 w 4409"/>
                <a:gd name="T101" fmla="*/ 2147483646 h 4408"/>
                <a:gd name="T102" fmla="*/ 2147483646 w 4409"/>
                <a:gd name="T103" fmla="*/ 2147483646 h 4408"/>
                <a:gd name="T104" fmla="*/ 2147483646 w 4409"/>
                <a:gd name="T105" fmla="*/ 2147483646 h 4408"/>
                <a:gd name="T106" fmla="*/ 2147483646 w 4409"/>
                <a:gd name="T107" fmla="*/ 2147483646 h 4408"/>
                <a:gd name="T108" fmla="*/ 2147483646 w 4409"/>
                <a:gd name="T109" fmla="*/ 2147483646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grpSp>
        <p:nvGrpSpPr>
          <p:cNvPr id="20" name="组合 19"/>
          <p:cNvGrpSpPr/>
          <p:nvPr/>
        </p:nvGrpSpPr>
        <p:grpSpPr>
          <a:xfrm>
            <a:off x="10995832" y="485044"/>
            <a:ext cx="508099" cy="508099"/>
            <a:chOff x="5528760" y="2950676"/>
            <a:chExt cx="1257214" cy="1257214"/>
          </a:xfrm>
        </p:grpSpPr>
        <p:sp>
          <p:nvSpPr>
            <p:cNvPr id="21" name="椭圆 20"/>
            <p:cNvSpPr/>
            <p:nvPr/>
          </p:nvSpPr>
          <p:spPr>
            <a:xfrm>
              <a:off x="5528760" y="2950676"/>
              <a:ext cx="1257214" cy="1257214"/>
            </a:xfrm>
            <a:prstGeom prst="ellipse">
              <a:avLst/>
            </a:prstGeom>
            <a:solidFill>
              <a:srgbClr val="C00000"/>
            </a:solidFill>
            <a:ln w="19050">
              <a:noFill/>
              <a:prstDash val="sysDash"/>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KSO_Shape"/>
            <p:cNvSpPr/>
            <p:nvPr/>
          </p:nvSpPr>
          <p:spPr bwMode="auto">
            <a:xfrm>
              <a:off x="5764221" y="3202428"/>
              <a:ext cx="827079" cy="703268"/>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7"/>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8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7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grpSp>
        <p:nvGrpSpPr>
          <p:cNvPr id="23" name="组合 22"/>
          <p:cNvGrpSpPr/>
          <p:nvPr/>
        </p:nvGrpSpPr>
        <p:grpSpPr>
          <a:xfrm>
            <a:off x="8790670" y="485044"/>
            <a:ext cx="508099" cy="508099"/>
            <a:chOff x="5528760" y="2800393"/>
            <a:chExt cx="1257214" cy="1257214"/>
          </a:xfrm>
        </p:grpSpPr>
        <p:sp>
          <p:nvSpPr>
            <p:cNvPr id="24" name="椭圆 23"/>
            <p:cNvSpPr/>
            <p:nvPr/>
          </p:nvSpPr>
          <p:spPr>
            <a:xfrm>
              <a:off x="5528760" y="2800393"/>
              <a:ext cx="1257214" cy="1257214"/>
            </a:xfrm>
            <a:prstGeom prst="ellipse">
              <a:avLst/>
            </a:prstGeom>
            <a:solidFill>
              <a:srgbClr val="C00000"/>
            </a:solidFill>
            <a:ln w="19050">
              <a:noFill/>
              <a:prstDash val="sysDash"/>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KSO_Shape"/>
            <p:cNvSpPr>
              <a:spLocks noChangeAspect="1"/>
            </p:cNvSpPr>
            <p:nvPr/>
          </p:nvSpPr>
          <p:spPr bwMode="auto">
            <a:xfrm>
              <a:off x="5756987" y="2934162"/>
              <a:ext cx="749578" cy="871603"/>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bg1"/>
                </a:solidFill>
              </a:endParaRPr>
            </a:p>
          </p:txBody>
        </p:sp>
      </p:grpSp>
      <p:grpSp>
        <p:nvGrpSpPr>
          <p:cNvPr id="26" name="组合 25"/>
          <p:cNvGrpSpPr/>
          <p:nvPr/>
        </p:nvGrpSpPr>
        <p:grpSpPr>
          <a:xfrm>
            <a:off x="9517429" y="485044"/>
            <a:ext cx="508099" cy="508099"/>
            <a:chOff x="5528760" y="4728676"/>
            <a:chExt cx="1257214" cy="1257214"/>
          </a:xfrm>
        </p:grpSpPr>
        <p:sp>
          <p:nvSpPr>
            <p:cNvPr id="27" name="椭圆 26"/>
            <p:cNvSpPr/>
            <p:nvPr/>
          </p:nvSpPr>
          <p:spPr>
            <a:xfrm>
              <a:off x="5528760" y="4728676"/>
              <a:ext cx="1257214" cy="1257214"/>
            </a:xfrm>
            <a:prstGeom prst="ellipse">
              <a:avLst/>
            </a:prstGeom>
            <a:solidFill>
              <a:srgbClr val="C00000"/>
            </a:solidFill>
            <a:ln w="19050">
              <a:noFill/>
              <a:prstDash val="sysDash"/>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KSO_Shape"/>
            <p:cNvSpPr/>
            <p:nvPr/>
          </p:nvSpPr>
          <p:spPr bwMode="auto">
            <a:xfrm>
              <a:off x="5691154" y="4942818"/>
              <a:ext cx="873112" cy="864692"/>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7"/>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7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sp>
        <p:nvSpPr>
          <p:cNvPr id="30" name="矩形 259"/>
          <p:cNvSpPr>
            <a:spLocks noChangeArrowheads="1"/>
          </p:cNvSpPr>
          <p:nvPr/>
        </p:nvSpPr>
        <p:spPr bwMode="auto">
          <a:xfrm>
            <a:off x="2077486" y="2055035"/>
            <a:ext cx="8208478"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6500" cap="all" dirty="0">
                <a:solidFill>
                  <a:srgbClr val="C20009"/>
                </a:solidFill>
                <a:latin typeface="时尚中黑简体" panose="01010104010101010101" pitchFamily="2" charset="-122"/>
                <a:ea typeface="时尚中黑简体" panose="01010104010101010101" pitchFamily="2" charset="-122"/>
                <a:cs typeface="Arial" panose="020B0604020202020204" pitchFamily="34" charset="0"/>
              </a:rPr>
              <a:t>感谢聆听 批评指导</a:t>
            </a:r>
          </a:p>
        </p:txBody>
      </p:sp>
      <p:sp>
        <p:nvSpPr>
          <p:cNvPr id="31" name="矩形 259"/>
          <p:cNvSpPr>
            <a:spLocks noChangeArrowheads="1"/>
          </p:cNvSpPr>
          <p:nvPr/>
        </p:nvSpPr>
        <p:spPr bwMode="auto">
          <a:xfrm>
            <a:off x="2632188" y="2988720"/>
            <a:ext cx="69847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2600" dirty="0">
                <a:solidFill>
                  <a:srgbClr val="C20009"/>
                </a:solidFill>
                <a:latin typeface="Arial" panose="020B0604020202020204" pitchFamily="34" charset="0"/>
                <a:cs typeface="Arial" panose="020B0604020202020204" pitchFamily="34" charset="0"/>
              </a:rPr>
              <a:t>Company introduction product promotion PPT</a:t>
            </a:r>
          </a:p>
        </p:txBody>
      </p:sp>
      <p:sp>
        <p:nvSpPr>
          <p:cNvPr id="33" name="矩形 259"/>
          <p:cNvSpPr>
            <a:spLocks noChangeArrowheads="1"/>
          </p:cNvSpPr>
          <p:nvPr/>
        </p:nvSpPr>
        <p:spPr bwMode="auto">
          <a:xfrm>
            <a:off x="2848211" y="3714857"/>
            <a:ext cx="6552728"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50000"/>
              </a:lnSpc>
              <a:buNone/>
            </a:pPr>
            <a:r>
              <a:rPr lang="en-US" altLang="zh-CN" sz="1000" cap="all" dirty="0">
                <a:solidFill>
                  <a:srgbClr val="C00000"/>
                </a:solidFill>
                <a:latin typeface="Arial" panose="020B0604020202020204" pitchFamily="34" charset="0"/>
                <a:cs typeface="Arial" panose="020B0604020202020204" pitchFamily="34" charset="0"/>
              </a:rPr>
              <a:t>Enterprises to introduce the product </a:t>
            </a:r>
            <a:r>
              <a:rPr lang="en-US" altLang="zh-CN" sz="1000" cap="all" dirty="0" err="1">
                <a:solidFill>
                  <a:srgbClr val="C00000"/>
                </a:solidFill>
                <a:latin typeface="Arial" panose="020B0604020202020204" pitchFamily="34" charset="0"/>
                <a:cs typeface="Arial" panose="020B0604020202020204" pitchFamily="34" charset="0"/>
              </a:rPr>
              <a:t>publicityEnterprises</a:t>
            </a:r>
            <a:r>
              <a:rPr lang="en-US" altLang="zh-CN" sz="1000" cap="all" dirty="0">
                <a:solidFill>
                  <a:srgbClr val="C00000"/>
                </a:solidFill>
                <a:latin typeface="Arial" panose="020B0604020202020204" pitchFamily="34" charset="0"/>
                <a:cs typeface="Arial" panose="020B0604020202020204" pitchFamily="34" charset="0"/>
              </a:rPr>
              <a:t> </a:t>
            </a:r>
            <a:r>
              <a:rPr lang="en-US" altLang="zh-CN" sz="1000" cap="all" dirty="0" err="1">
                <a:solidFill>
                  <a:srgbClr val="C00000"/>
                </a:solidFill>
                <a:latin typeface="Arial" panose="020B0604020202020204" pitchFamily="34" charset="0"/>
                <a:cs typeface="Arial" panose="020B0604020202020204" pitchFamily="34" charset="0"/>
              </a:rPr>
              <a:t>tointroduce</a:t>
            </a:r>
            <a:r>
              <a:rPr lang="en-US" altLang="zh-CN" sz="1000" cap="all" dirty="0">
                <a:solidFill>
                  <a:srgbClr val="C00000"/>
                </a:solidFill>
                <a:latin typeface="Arial" panose="020B0604020202020204" pitchFamily="34" charset="0"/>
                <a:cs typeface="Arial" panose="020B0604020202020204" pitchFamily="34" charset="0"/>
              </a:rPr>
              <a:t> the product </a:t>
            </a:r>
            <a:r>
              <a:rPr lang="en-US" altLang="zh-CN" sz="1000" cap="all" dirty="0" err="1">
                <a:solidFill>
                  <a:srgbClr val="C00000"/>
                </a:solidFill>
                <a:latin typeface="Arial" panose="020B0604020202020204" pitchFamily="34" charset="0"/>
                <a:cs typeface="Arial" panose="020B0604020202020204" pitchFamily="34" charset="0"/>
              </a:rPr>
              <a:t>publicityEnterprises</a:t>
            </a:r>
            <a:r>
              <a:rPr lang="en-US" altLang="zh-CN" sz="1000" cap="all" dirty="0">
                <a:solidFill>
                  <a:srgbClr val="C00000"/>
                </a:solidFill>
                <a:latin typeface="Arial" panose="020B0604020202020204" pitchFamily="34" charset="0"/>
                <a:cs typeface="Arial" panose="020B0604020202020204" pitchFamily="34" charset="0"/>
              </a:rPr>
              <a:t> to introduce the product </a:t>
            </a:r>
            <a:r>
              <a:rPr lang="en-US" altLang="zh-CN" sz="1000" cap="all" dirty="0" err="1">
                <a:solidFill>
                  <a:srgbClr val="C00000"/>
                </a:solidFill>
                <a:latin typeface="Arial" panose="020B0604020202020204" pitchFamily="34" charset="0"/>
                <a:cs typeface="Arial" panose="020B0604020202020204" pitchFamily="34" charset="0"/>
              </a:rPr>
              <a:t>publicityEnterprises</a:t>
            </a:r>
            <a:r>
              <a:rPr lang="en-US" altLang="zh-CN" sz="1000" cap="all" dirty="0">
                <a:solidFill>
                  <a:srgbClr val="C00000"/>
                </a:solidFill>
                <a:latin typeface="Arial" panose="020B0604020202020204" pitchFamily="34" charset="0"/>
                <a:cs typeface="Arial" panose="020B0604020202020204" pitchFamily="34" charset="0"/>
              </a:rPr>
              <a:t> to introduce the product publicity</a:t>
            </a:r>
            <a:endParaRPr lang="zh-CN" altLang="en-US" sz="1000" cap="all" dirty="0">
              <a:solidFill>
                <a:srgbClr val="C00000"/>
              </a:solidFill>
              <a:latin typeface="Arial" panose="020B0604020202020204" pitchFamily="34" charset="0"/>
              <a:cs typeface="Arial" panose="020B0604020202020204" pitchFamily="34" charset="0"/>
            </a:endParaRPr>
          </a:p>
        </p:txBody>
      </p:sp>
      <p:pic>
        <p:nvPicPr>
          <p:cNvPr id="29" name="图片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4" y="4209952"/>
            <a:ext cx="12180952" cy="2647619"/>
          </a:xfrm>
          <a:prstGeom prst="rect">
            <a:avLst/>
          </a:prstGeom>
        </p:spPr>
      </p:pic>
      <p:pic>
        <p:nvPicPr>
          <p:cNvPr id="35" name="图片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38451" y="3853089"/>
            <a:ext cx="1772980" cy="10155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ppt_x"/>
                                              </p:val>
                                            </p:tav>
                                            <p:tav tm="100000">
                                              <p:val>
                                                <p:strVal val="#ppt_x"/>
                                              </p:val>
                                            </p:tav>
                                          </p:tavLst>
                                        </p:anim>
                                        <p:anim calcmode="lin" valueType="num">
                                          <p:cBhvr additive="base">
                                            <p:cTn id="8" dur="1000" fill="hold"/>
                                            <p:tgtEl>
                                              <p:spTgt spid="29"/>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50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30"/>
                                            </p:tgtEl>
                                            <p:attrNameLst>
                                              <p:attrName>ppt_y</p:attrName>
                                            </p:attrNameLst>
                                          </p:cBhvr>
                                          <p:tavLst>
                                            <p:tav tm="0">
                                              <p:val>
                                                <p:strVal val="#ppt_y"/>
                                              </p:val>
                                            </p:tav>
                                            <p:tav tm="100000">
                                              <p:val>
                                                <p:strVal val="#ppt_y"/>
                                              </p:val>
                                            </p:tav>
                                          </p:tavLst>
                                        </p:anim>
                                        <p:anim calcmode="lin" valueType="num">
                                          <p:cBhvr>
                                            <p:cTn id="19"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30"/>
                                            </p:tgtEl>
                                          </p:cBhvr>
                                        </p:animEffect>
                                      </p:childTnLst>
                                    </p:cTn>
                                  </p:par>
                                </p:childTnLst>
                              </p:cTn>
                            </p:par>
                            <p:par>
                              <p:cTn id="22" fill="hold">
                                <p:stCondLst>
                                  <p:cond delay="2400"/>
                                </p:stCondLst>
                                <p:childTnLst>
                                  <p:par>
                                    <p:cTn id="23" presetID="26" presetClass="emph" presetSubtype="0" fill="hold" grpId="1" nodeType="afterEffect">
                                      <p:stCondLst>
                                        <p:cond delay="0"/>
                                      </p:stCondLst>
                                      <p:iterate type="lt">
                                        <p:tmPct val="0"/>
                                      </p:iterate>
                                      <p:childTnLst>
                                        <p:animEffect transition="out" filter="fade">
                                          <p:cBhvr>
                                            <p:cTn id="24" dur="500" tmFilter="0, 0; .2, .5; .8, .5; 1, 0"/>
                                            <p:tgtEl>
                                              <p:spTgt spid="30"/>
                                            </p:tgtEl>
                                          </p:cBhvr>
                                        </p:animEffect>
                                        <p:animScale>
                                          <p:cBhvr>
                                            <p:cTn id="25" dur="250" autoRev="1" fill="hold"/>
                                            <p:tgtEl>
                                              <p:spTgt spid="30"/>
                                            </p:tgtEl>
                                          </p:cBhvr>
                                          <p:by x="105000" y="105000"/>
                                        </p:animScale>
                                      </p:childTnLst>
                                    </p:cTn>
                                  </p:par>
                                </p:childTnLst>
                              </p:cTn>
                            </p:par>
                            <p:par>
                              <p:cTn id="26" fill="hold">
                                <p:stCondLst>
                                  <p:cond delay="29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31"/>
                                            </p:tgtEl>
                                            <p:attrNameLst>
                                              <p:attrName>style.visibility</p:attrName>
                                            </p:attrNameLst>
                                          </p:cBhvr>
                                          <p:to>
                                            <p:strVal val="visible"/>
                                          </p:to>
                                        </p:set>
                                        <p:anim calcmode="lin" valueType="num">
                                          <p:cBhvr>
                                            <p:cTn id="29"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31"/>
                                            </p:tgtEl>
                                            <p:attrNameLst>
                                              <p:attrName>ppt_y</p:attrName>
                                            </p:attrNameLst>
                                          </p:cBhvr>
                                          <p:tavLst>
                                            <p:tav tm="0">
                                              <p:val>
                                                <p:strVal val="#ppt_y"/>
                                              </p:val>
                                            </p:tav>
                                            <p:tav tm="100000">
                                              <p:val>
                                                <p:strVal val="#ppt_y"/>
                                              </p:val>
                                            </p:tav>
                                          </p:tavLst>
                                        </p:anim>
                                        <p:anim calcmode="lin" valueType="num">
                                          <p:cBhvr>
                                            <p:cTn id="31"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31"/>
                                            </p:tgtEl>
                                          </p:cBhvr>
                                        </p:animEffect>
                                      </p:childTnLst>
                                    </p:cTn>
                                  </p:par>
                                </p:childTnLst>
                              </p:cTn>
                            </p:par>
                            <p:par>
                              <p:cTn id="34" fill="hold">
                                <p:stCondLst>
                                  <p:cond delay="5449"/>
                                </p:stCondLst>
                                <p:childTnLst>
                                  <p:par>
                                    <p:cTn id="35" presetID="26" presetClass="emph" presetSubtype="0" fill="hold" grpId="1" nodeType="afterEffect">
                                      <p:stCondLst>
                                        <p:cond delay="0"/>
                                      </p:stCondLst>
                                      <p:iterate type="lt">
                                        <p:tmPct val="0"/>
                                      </p:iterate>
                                      <p:childTnLst>
                                        <p:animEffect transition="out" filter="fade">
                                          <p:cBhvr>
                                            <p:cTn id="36" dur="500" tmFilter="0, 0; .2, .5; .8, .5; 1, 0"/>
                                            <p:tgtEl>
                                              <p:spTgt spid="31"/>
                                            </p:tgtEl>
                                          </p:cBhvr>
                                        </p:animEffect>
                                        <p:animScale>
                                          <p:cBhvr>
                                            <p:cTn id="37" dur="250" autoRev="1" fill="hold"/>
                                            <p:tgtEl>
                                              <p:spTgt spid="31"/>
                                            </p:tgtEl>
                                          </p:cBhvr>
                                          <p:by x="105000" y="105000"/>
                                        </p:animScale>
                                      </p:childTnLst>
                                    </p:cTn>
                                  </p:par>
                                </p:childTnLst>
                              </p:cTn>
                            </p:par>
                            <p:par>
                              <p:cTn id="38" fill="hold">
                                <p:stCondLst>
                                  <p:cond delay="5949"/>
                                </p:stCondLst>
                                <p:childTnLst>
                                  <p:par>
                                    <p:cTn id="39" presetID="42" presetClass="entr" presetSubtype="0"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1000"/>
                                            <p:tgtEl>
                                              <p:spTgt spid="33"/>
                                            </p:tgtEl>
                                          </p:cBhvr>
                                        </p:animEffect>
                                        <p:anim calcmode="lin" valueType="num">
                                          <p:cBhvr>
                                            <p:cTn id="42" dur="1000" fill="hold"/>
                                            <p:tgtEl>
                                              <p:spTgt spid="33"/>
                                            </p:tgtEl>
                                            <p:attrNameLst>
                                              <p:attrName>ppt_x</p:attrName>
                                            </p:attrNameLst>
                                          </p:cBhvr>
                                          <p:tavLst>
                                            <p:tav tm="0">
                                              <p:val>
                                                <p:strVal val="#ppt_x"/>
                                              </p:val>
                                            </p:tav>
                                            <p:tav tm="100000">
                                              <p:val>
                                                <p:strVal val="#ppt_x"/>
                                              </p:val>
                                            </p:tav>
                                          </p:tavLst>
                                        </p:anim>
                                        <p:anim calcmode="lin" valueType="num">
                                          <p:cBhvr>
                                            <p:cTn id="43" dur="1000" fill="hold"/>
                                            <p:tgtEl>
                                              <p:spTgt spid="33"/>
                                            </p:tgtEl>
                                            <p:attrNameLst>
                                              <p:attrName>ppt_y</p:attrName>
                                            </p:attrNameLst>
                                          </p:cBhvr>
                                          <p:tavLst>
                                            <p:tav tm="0">
                                              <p:val>
                                                <p:strVal val="#ppt_y+.1"/>
                                              </p:val>
                                            </p:tav>
                                            <p:tav tm="100000">
                                              <p:val>
                                                <p:strVal val="#ppt_y"/>
                                              </p:val>
                                            </p:tav>
                                          </p:tavLst>
                                        </p:anim>
                                      </p:childTnLst>
                                    </p:cTn>
                                  </p:par>
                                </p:childTnLst>
                              </p:cTn>
                            </p:par>
                            <p:par>
                              <p:cTn id="44" fill="hold">
                                <p:stCondLst>
                                  <p:cond delay="6949"/>
                                </p:stCondLst>
                                <p:childTnLst>
                                  <p:par>
                                    <p:cTn id="45" presetID="5" presetClass="entr" presetSubtype="1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checkerboard(across)">
                                          <p:cBhvr>
                                            <p:cTn id="47" dur="500"/>
                                            <p:tgtEl>
                                              <p:spTgt spid="16"/>
                                            </p:tgtEl>
                                          </p:cBhvr>
                                        </p:animEffect>
                                      </p:childTnLst>
                                    </p:cTn>
                                  </p:par>
                                </p:childTnLst>
                              </p:cTn>
                            </p:par>
                            <p:par>
                              <p:cTn id="48" fill="hold">
                                <p:stCondLst>
                                  <p:cond delay="7449"/>
                                </p:stCondLst>
                                <p:childTnLst>
                                  <p:par>
                                    <p:cTn id="49" presetID="2" presetClass="entr" presetSubtype="1" fill="hold" nodeType="afterEffect" p14:presetBounceEnd="52000">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14:bounceEnd="52000">
                                          <p:cBhvr additive="base">
                                            <p:cTn id="51" dur="750" fill="hold"/>
                                            <p:tgtEl>
                                              <p:spTgt spid="23"/>
                                            </p:tgtEl>
                                            <p:attrNameLst>
                                              <p:attrName>ppt_x</p:attrName>
                                            </p:attrNameLst>
                                          </p:cBhvr>
                                          <p:tavLst>
                                            <p:tav tm="0">
                                              <p:val>
                                                <p:strVal val="#ppt_x"/>
                                              </p:val>
                                            </p:tav>
                                            <p:tav tm="100000">
                                              <p:val>
                                                <p:strVal val="#ppt_x"/>
                                              </p:val>
                                            </p:tav>
                                          </p:tavLst>
                                        </p:anim>
                                        <p:anim calcmode="lin" valueType="num" p14:bounceEnd="52000">
                                          <p:cBhvr additive="base">
                                            <p:cTn id="52" dur="750" fill="hold"/>
                                            <p:tgtEl>
                                              <p:spTgt spid="23"/>
                                            </p:tgtEl>
                                            <p:attrNameLst>
                                              <p:attrName>ppt_y</p:attrName>
                                            </p:attrNameLst>
                                          </p:cBhvr>
                                          <p:tavLst>
                                            <p:tav tm="0">
                                              <p:val>
                                                <p:strVal val="0-#ppt_h/2"/>
                                              </p:val>
                                            </p:tav>
                                            <p:tav tm="100000">
                                              <p:val>
                                                <p:strVal val="#ppt_y"/>
                                              </p:val>
                                            </p:tav>
                                          </p:tavLst>
                                        </p:anim>
                                      </p:childTnLst>
                                    </p:cTn>
                                  </p:par>
                                  <p:par>
                                    <p:cTn id="53" presetID="2" presetClass="entr" presetSubtype="1" fill="hold" nodeType="withEffect" p14:presetBounceEnd="52000">
                                      <p:stCondLst>
                                        <p:cond delay="250"/>
                                      </p:stCondLst>
                                      <p:childTnLst>
                                        <p:set>
                                          <p:cBhvr>
                                            <p:cTn id="54" dur="1" fill="hold">
                                              <p:stCondLst>
                                                <p:cond delay="0"/>
                                              </p:stCondLst>
                                            </p:cTn>
                                            <p:tgtEl>
                                              <p:spTgt spid="26"/>
                                            </p:tgtEl>
                                            <p:attrNameLst>
                                              <p:attrName>style.visibility</p:attrName>
                                            </p:attrNameLst>
                                          </p:cBhvr>
                                          <p:to>
                                            <p:strVal val="visible"/>
                                          </p:to>
                                        </p:set>
                                        <p:anim calcmode="lin" valueType="num" p14:bounceEnd="52000">
                                          <p:cBhvr additive="base">
                                            <p:cTn id="55" dur="750" fill="hold"/>
                                            <p:tgtEl>
                                              <p:spTgt spid="26"/>
                                            </p:tgtEl>
                                            <p:attrNameLst>
                                              <p:attrName>ppt_x</p:attrName>
                                            </p:attrNameLst>
                                          </p:cBhvr>
                                          <p:tavLst>
                                            <p:tav tm="0">
                                              <p:val>
                                                <p:strVal val="#ppt_x"/>
                                              </p:val>
                                            </p:tav>
                                            <p:tav tm="100000">
                                              <p:val>
                                                <p:strVal val="#ppt_x"/>
                                              </p:val>
                                            </p:tav>
                                          </p:tavLst>
                                        </p:anim>
                                        <p:anim calcmode="lin" valueType="num" p14:bounceEnd="52000">
                                          <p:cBhvr additive="base">
                                            <p:cTn id="56" dur="750" fill="hold"/>
                                            <p:tgtEl>
                                              <p:spTgt spid="26"/>
                                            </p:tgtEl>
                                            <p:attrNameLst>
                                              <p:attrName>ppt_y</p:attrName>
                                            </p:attrNameLst>
                                          </p:cBhvr>
                                          <p:tavLst>
                                            <p:tav tm="0">
                                              <p:val>
                                                <p:strVal val="0-#ppt_h/2"/>
                                              </p:val>
                                            </p:tav>
                                            <p:tav tm="100000">
                                              <p:val>
                                                <p:strVal val="#ppt_y"/>
                                              </p:val>
                                            </p:tav>
                                          </p:tavLst>
                                        </p:anim>
                                      </p:childTnLst>
                                    </p:cTn>
                                  </p:par>
                                  <p:par>
                                    <p:cTn id="57" presetID="2" presetClass="entr" presetSubtype="1" fill="hold" nodeType="withEffect" p14:presetBounceEnd="52000">
                                      <p:stCondLst>
                                        <p:cond delay="500"/>
                                      </p:stCondLst>
                                      <p:childTnLst>
                                        <p:set>
                                          <p:cBhvr>
                                            <p:cTn id="58" dur="1" fill="hold">
                                              <p:stCondLst>
                                                <p:cond delay="0"/>
                                              </p:stCondLst>
                                            </p:cTn>
                                            <p:tgtEl>
                                              <p:spTgt spid="17"/>
                                            </p:tgtEl>
                                            <p:attrNameLst>
                                              <p:attrName>style.visibility</p:attrName>
                                            </p:attrNameLst>
                                          </p:cBhvr>
                                          <p:to>
                                            <p:strVal val="visible"/>
                                          </p:to>
                                        </p:set>
                                        <p:anim calcmode="lin" valueType="num" p14:bounceEnd="52000">
                                          <p:cBhvr additive="base">
                                            <p:cTn id="59" dur="750" fill="hold"/>
                                            <p:tgtEl>
                                              <p:spTgt spid="17"/>
                                            </p:tgtEl>
                                            <p:attrNameLst>
                                              <p:attrName>ppt_x</p:attrName>
                                            </p:attrNameLst>
                                          </p:cBhvr>
                                          <p:tavLst>
                                            <p:tav tm="0">
                                              <p:val>
                                                <p:strVal val="#ppt_x"/>
                                              </p:val>
                                            </p:tav>
                                            <p:tav tm="100000">
                                              <p:val>
                                                <p:strVal val="#ppt_x"/>
                                              </p:val>
                                            </p:tav>
                                          </p:tavLst>
                                        </p:anim>
                                        <p:anim calcmode="lin" valueType="num" p14:bounceEnd="52000">
                                          <p:cBhvr additive="base">
                                            <p:cTn id="60" dur="750" fill="hold"/>
                                            <p:tgtEl>
                                              <p:spTgt spid="17"/>
                                            </p:tgtEl>
                                            <p:attrNameLst>
                                              <p:attrName>ppt_y</p:attrName>
                                            </p:attrNameLst>
                                          </p:cBhvr>
                                          <p:tavLst>
                                            <p:tav tm="0">
                                              <p:val>
                                                <p:strVal val="0-#ppt_h/2"/>
                                              </p:val>
                                            </p:tav>
                                            <p:tav tm="100000">
                                              <p:val>
                                                <p:strVal val="#ppt_y"/>
                                              </p:val>
                                            </p:tav>
                                          </p:tavLst>
                                        </p:anim>
                                      </p:childTnLst>
                                    </p:cTn>
                                  </p:par>
                                  <p:par>
                                    <p:cTn id="61" presetID="2" presetClass="entr" presetSubtype="1" fill="hold" nodeType="withEffect" p14:presetBounceEnd="52000">
                                      <p:stCondLst>
                                        <p:cond delay="750"/>
                                      </p:stCondLst>
                                      <p:childTnLst>
                                        <p:set>
                                          <p:cBhvr>
                                            <p:cTn id="62" dur="1" fill="hold">
                                              <p:stCondLst>
                                                <p:cond delay="0"/>
                                              </p:stCondLst>
                                            </p:cTn>
                                            <p:tgtEl>
                                              <p:spTgt spid="20"/>
                                            </p:tgtEl>
                                            <p:attrNameLst>
                                              <p:attrName>style.visibility</p:attrName>
                                            </p:attrNameLst>
                                          </p:cBhvr>
                                          <p:to>
                                            <p:strVal val="visible"/>
                                          </p:to>
                                        </p:set>
                                        <p:anim calcmode="lin" valueType="num" p14:bounceEnd="52000">
                                          <p:cBhvr additive="base">
                                            <p:cTn id="63" dur="750" fill="hold"/>
                                            <p:tgtEl>
                                              <p:spTgt spid="20"/>
                                            </p:tgtEl>
                                            <p:attrNameLst>
                                              <p:attrName>ppt_x</p:attrName>
                                            </p:attrNameLst>
                                          </p:cBhvr>
                                          <p:tavLst>
                                            <p:tav tm="0">
                                              <p:val>
                                                <p:strVal val="#ppt_x"/>
                                              </p:val>
                                            </p:tav>
                                            <p:tav tm="100000">
                                              <p:val>
                                                <p:strVal val="#ppt_x"/>
                                              </p:val>
                                            </p:tav>
                                          </p:tavLst>
                                        </p:anim>
                                        <p:anim calcmode="lin" valueType="num" p14:bounceEnd="52000">
                                          <p:cBhvr additive="base">
                                            <p:cTn id="64" dur="750" fill="hold"/>
                                            <p:tgtEl>
                                              <p:spTgt spid="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0" grpId="0"/>
          <p:bldP spid="30" grpId="1"/>
          <p:bldP spid="31" grpId="0"/>
          <p:bldP spid="31" grpId="1"/>
          <p:bldP spid="3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ppt_x"/>
                                              </p:val>
                                            </p:tav>
                                            <p:tav tm="100000">
                                              <p:val>
                                                <p:strVal val="#ppt_x"/>
                                              </p:val>
                                            </p:tav>
                                          </p:tavLst>
                                        </p:anim>
                                        <p:anim calcmode="lin" valueType="num">
                                          <p:cBhvr additive="base">
                                            <p:cTn id="8" dur="1000" fill="hold"/>
                                            <p:tgtEl>
                                              <p:spTgt spid="29"/>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50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30"/>
                                            </p:tgtEl>
                                            <p:attrNameLst>
                                              <p:attrName>ppt_y</p:attrName>
                                            </p:attrNameLst>
                                          </p:cBhvr>
                                          <p:tavLst>
                                            <p:tav tm="0">
                                              <p:val>
                                                <p:strVal val="#ppt_y"/>
                                              </p:val>
                                            </p:tav>
                                            <p:tav tm="100000">
                                              <p:val>
                                                <p:strVal val="#ppt_y"/>
                                              </p:val>
                                            </p:tav>
                                          </p:tavLst>
                                        </p:anim>
                                        <p:anim calcmode="lin" valueType="num">
                                          <p:cBhvr>
                                            <p:cTn id="19"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30"/>
                                            </p:tgtEl>
                                          </p:cBhvr>
                                        </p:animEffect>
                                      </p:childTnLst>
                                    </p:cTn>
                                  </p:par>
                                </p:childTnLst>
                              </p:cTn>
                            </p:par>
                            <p:par>
                              <p:cTn id="22" fill="hold">
                                <p:stCondLst>
                                  <p:cond delay="2400"/>
                                </p:stCondLst>
                                <p:childTnLst>
                                  <p:par>
                                    <p:cTn id="23" presetID="26" presetClass="emph" presetSubtype="0" fill="hold" grpId="1" nodeType="afterEffect">
                                      <p:stCondLst>
                                        <p:cond delay="0"/>
                                      </p:stCondLst>
                                      <p:iterate type="lt">
                                        <p:tmPct val="0"/>
                                      </p:iterate>
                                      <p:childTnLst>
                                        <p:animEffect transition="out" filter="fade">
                                          <p:cBhvr>
                                            <p:cTn id="24" dur="500" tmFilter="0, 0; .2, .5; .8, .5; 1, 0"/>
                                            <p:tgtEl>
                                              <p:spTgt spid="30"/>
                                            </p:tgtEl>
                                          </p:cBhvr>
                                        </p:animEffect>
                                        <p:animScale>
                                          <p:cBhvr>
                                            <p:cTn id="25" dur="250" autoRev="1" fill="hold"/>
                                            <p:tgtEl>
                                              <p:spTgt spid="30"/>
                                            </p:tgtEl>
                                          </p:cBhvr>
                                          <p:by x="105000" y="105000"/>
                                        </p:animScale>
                                      </p:childTnLst>
                                    </p:cTn>
                                  </p:par>
                                </p:childTnLst>
                              </p:cTn>
                            </p:par>
                            <p:par>
                              <p:cTn id="26" fill="hold">
                                <p:stCondLst>
                                  <p:cond delay="29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31"/>
                                            </p:tgtEl>
                                            <p:attrNameLst>
                                              <p:attrName>style.visibility</p:attrName>
                                            </p:attrNameLst>
                                          </p:cBhvr>
                                          <p:to>
                                            <p:strVal val="visible"/>
                                          </p:to>
                                        </p:set>
                                        <p:anim calcmode="lin" valueType="num">
                                          <p:cBhvr>
                                            <p:cTn id="29"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31"/>
                                            </p:tgtEl>
                                            <p:attrNameLst>
                                              <p:attrName>ppt_y</p:attrName>
                                            </p:attrNameLst>
                                          </p:cBhvr>
                                          <p:tavLst>
                                            <p:tav tm="0">
                                              <p:val>
                                                <p:strVal val="#ppt_y"/>
                                              </p:val>
                                            </p:tav>
                                            <p:tav tm="100000">
                                              <p:val>
                                                <p:strVal val="#ppt_y"/>
                                              </p:val>
                                            </p:tav>
                                          </p:tavLst>
                                        </p:anim>
                                        <p:anim calcmode="lin" valueType="num">
                                          <p:cBhvr>
                                            <p:cTn id="31"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31"/>
                                            </p:tgtEl>
                                          </p:cBhvr>
                                        </p:animEffect>
                                      </p:childTnLst>
                                    </p:cTn>
                                  </p:par>
                                </p:childTnLst>
                              </p:cTn>
                            </p:par>
                            <p:par>
                              <p:cTn id="34" fill="hold">
                                <p:stCondLst>
                                  <p:cond delay="5449"/>
                                </p:stCondLst>
                                <p:childTnLst>
                                  <p:par>
                                    <p:cTn id="35" presetID="26" presetClass="emph" presetSubtype="0" fill="hold" grpId="1" nodeType="afterEffect">
                                      <p:stCondLst>
                                        <p:cond delay="0"/>
                                      </p:stCondLst>
                                      <p:iterate type="lt">
                                        <p:tmPct val="0"/>
                                      </p:iterate>
                                      <p:childTnLst>
                                        <p:animEffect transition="out" filter="fade">
                                          <p:cBhvr>
                                            <p:cTn id="36" dur="500" tmFilter="0, 0; .2, .5; .8, .5; 1, 0"/>
                                            <p:tgtEl>
                                              <p:spTgt spid="31"/>
                                            </p:tgtEl>
                                          </p:cBhvr>
                                        </p:animEffect>
                                        <p:animScale>
                                          <p:cBhvr>
                                            <p:cTn id="37" dur="250" autoRev="1" fill="hold"/>
                                            <p:tgtEl>
                                              <p:spTgt spid="31"/>
                                            </p:tgtEl>
                                          </p:cBhvr>
                                          <p:by x="105000" y="105000"/>
                                        </p:animScale>
                                      </p:childTnLst>
                                    </p:cTn>
                                  </p:par>
                                </p:childTnLst>
                              </p:cTn>
                            </p:par>
                            <p:par>
                              <p:cTn id="38" fill="hold">
                                <p:stCondLst>
                                  <p:cond delay="5949"/>
                                </p:stCondLst>
                                <p:childTnLst>
                                  <p:par>
                                    <p:cTn id="39" presetID="42" presetClass="entr" presetSubtype="0"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1000"/>
                                            <p:tgtEl>
                                              <p:spTgt spid="33"/>
                                            </p:tgtEl>
                                          </p:cBhvr>
                                        </p:animEffect>
                                        <p:anim calcmode="lin" valueType="num">
                                          <p:cBhvr>
                                            <p:cTn id="42" dur="1000" fill="hold"/>
                                            <p:tgtEl>
                                              <p:spTgt spid="33"/>
                                            </p:tgtEl>
                                            <p:attrNameLst>
                                              <p:attrName>ppt_x</p:attrName>
                                            </p:attrNameLst>
                                          </p:cBhvr>
                                          <p:tavLst>
                                            <p:tav tm="0">
                                              <p:val>
                                                <p:strVal val="#ppt_x"/>
                                              </p:val>
                                            </p:tav>
                                            <p:tav tm="100000">
                                              <p:val>
                                                <p:strVal val="#ppt_x"/>
                                              </p:val>
                                            </p:tav>
                                          </p:tavLst>
                                        </p:anim>
                                        <p:anim calcmode="lin" valueType="num">
                                          <p:cBhvr>
                                            <p:cTn id="43" dur="1000" fill="hold"/>
                                            <p:tgtEl>
                                              <p:spTgt spid="33"/>
                                            </p:tgtEl>
                                            <p:attrNameLst>
                                              <p:attrName>ppt_y</p:attrName>
                                            </p:attrNameLst>
                                          </p:cBhvr>
                                          <p:tavLst>
                                            <p:tav tm="0">
                                              <p:val>
                                                <p:strVal val="#ppt_y+.1"/>
                                              </p:val>
                                            </p:tav>
                                            <p:tav tm="100000">
                                              <p:val>
                                                <p:strVal val="#ppt_y"/>
                                              </p:val>
                                            </p:tav>
                                          </p:tavLst>
                                        </p:anim>
                                      </p:childTnLst>
                                    </p:cTn>
                                  </p:par>
                                </p:childTnLst>
                              </p:cTn>
                            </p:par>
                            <p:par>
                              <p:cTn id="44" fill="hold">
                                <p:stCondLst>
                                  <p:cond delay="6949"/>
                                </p:stCondLst>
                                <p:childTnLst>
                                  <p:par>
                                    <p:cTn id="45" presetID="5" presetClass="entr" presetSubtype="1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checkerboard(across)">
                                          <p:cBhvr>
                                            <p:cTn id="47" dur="500"/>
                                            <p:tgtEl>
                                              <p:spTgt spid="16"/>
                                            </p:tgtEl>
                                          </p:cBhvr>
                                        </p:animEffect>
                                      </p:childTnLst>
                                    </p:cTn>
                                  </p:par>
                                </p:childTnLst>
                              </p:cTn>
                            </p:par>
                            <p:par>
                              <p:cTn id="48" fill="hold">
                                <p:stCondLst>
                                  <p:cond delay="7449"/>
                                </p:stCondLst>
                                <p:childTnLst>
                                  <p:par>
                                    <p:cTn id="49" presetID="2" presetClass="entr" presetSubtype="1" fill="hold"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750" fill="hold"/>
                                            <p:tgtEl>
                                              <p:spTgt spid="23"/>
                                            </p:tgtEl>
                                            <p:attrNameLst>
                                              <p:attrName>ppt_x</p:attrName>
                                            </p:attrNameLst>
                                          </p:cBhvr>
                                          <p:tavLst>
                                            <p:tav tm="0">
                                              <p:val>
                                                <p:strVal val="#ppt_x"/>
                                              </p:val>
                                            </p:tav>
                                            <p:tav tm="100000">
                                              <p:val>
                                                <p:strVal val="#ppt_x"/>
                                              </p:val>
                                            </p:tav>
                                          </p:tavLst>
                                        </p:anim>
                                        <p:anim calcmode="lin" valueType="num">
                                          <p:cBhvr additive="base">
                                            <p:cTn id="52" dur="750" fill="hold"/>
                                            <p:tgtEl>
                                              <p:spTgt spid="23"/>
                                            </p:tgtEl>
                                            <p:attrNameLst>
                                              <p:attrName>ppt_y</p:attrName>
                                            </p:attrNameLst>
                                          </p:cBhvr>
                                          <p:tavLst>
                                            <p:tav tm="0">
                                              <p:val>
                                                <p:strVal val="0-#ppt_h/2"/>
                                              </p:val>
                                            </p:tav>
                                            <p:tav tm="100000">
                                              <p:val>
                                                <p:strVal val="#ppt_y"/>
                                              </p:val>
                                            </p:tav>
                                          </p:tavLst>
                                        </p:anim>
                                      </p:childTnLst>
                                    </p:cTn>
                                  </p:par>
                                  <p:par>
                                    <p:cTn id="53" presetID="2" presetClass="entr" presetSubtype="1" fill="hold" nodeType="withEffect">
                                      <p:stCondLst>
                                        <p:cond delay="25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750" fill="hold"/>
                                            <p:tgtEl>
                                              <p:spTgt spid="26"/>
                                            </p:tgtEl>
                                            <p:attrNameLst>
                                              <p:attrName>ppt_x</p:attrName>
                                            </p:attrNameLst>
                                          </p:cBhvr>
                                          <p:tavLst>
                                            <p:tav tm="0">
                                              <p:val>
                                                <p:strVal val="#ppt_x"/>
                                              </p:val>
                                            </p:tav>
                                            <p:tav tm="100000">
                                              <p:val>
                                                <p:strVal val="#ppt_x"/>
                                              </p:val>
                                            </p:tav>
                                          </p:tavLst>
                                        </p:anim>
                                        <p:anim calcmode="lin" valueType="num">
                                          <p:cBhvr additive="base">
                                            <p:cTn id="56" dur="750" fill="hold"/>
                                            <p:tgtEl>
                                              <p:spTgt spid="26"/>
                                            </p:tgtEl>
                                            <p:attrNameLst>
                                              <p:attrName>ppt_y</p:attrName>
                                            </p:attrNameLst>
                                          </p:cBhvr>
                                          <p:tavLst>
                                            <p:tav tm="0">
                                              <p:val>
                                                <p:strVal val="0-#ppt_h/2"/>
                                              </p:val>
                                            </p:tav>
                                            <p:tav tm="100000">
                                              <p:val>
                                                <p:strVal val="#ppt_y"/>
                                              </p:val>
                                            </p:tav>
                                          </p:tavLst>
                                        </p:anim>
                                      </p:childTnLst>
                                    </p:cTn>
                                  </p:par>
                                  <p:par>
                                    <p:cTn id="57" presetID="2" presetClass="entr" presetSubtype="1" fill="hold" nodeType="withEffect">
                                      <p:stCondLst>
                                        <p:cond delay="50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750" fill="hold"/>
                                            <p:tgtEl>
                                              <p:spTgt spid="17"/>
                                            </p:tgtEl>
                                            <p:attrNameLst>
                                              <p:attrName>ppt_x</p:attrName>
                                            </p:attrNameLst>
                                          </p:cBhvr>
                                          <p:tavLst>
                                            <p:tav tm="0">
                                              <p:val>
                                                <p:strVal val="#ppt_x"/>
                                              </p:val>
                                            </p:tav>
                                            <p:tav tm="100000">
                                              <p:val>
                                                <p:strVal val="#ppt_x"/>
                                              </p:val>
                                            </p:tav>
                                          </p:tavLst>
                                        </p:anim>
                                        <p:anim calcmode="lin" valueType="num">
                                          <p:cBhvr additive="base">
                                            <p:cTn id="60" dur="750" fill="hold"/>
                                            <p:tgtEl>
                                              <p:spTgt spid="17"/>
                                            </p:tgtEl>
                                            <p:attrNameLst>
                                              <p:attrName>ppt_y</p:attrName>
                                            </p:attrNameLst>
                                          </p:cBhvr>
                                          <p:tavLst>
                                            <p:tav tm="0">
                                              <p:val>
                                                <p:strVal val="0-#ppt_h/2"/>
                                              </p:val>
                                            </p:tav>
                                            <p:tav tm="100000">
                                              <p:val>
                                                <p:strVal val="#ppt_y"/>
                                              </p:val>
                                            </p:tav>
                                          </p:tavLst>
                                        </p:anim>
                                      </p:childTnLst>
                                    </p:cTn>
                                  </p:par>
                                  <p:par>
                                    <p:cTn id="61" presetID="2" presetClass="entr" presetSubtype="1" fill="hold" nodeType="withEffect">
                                      <p:stCondLst>
                                        <p:cond delay="75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750" fill="hold"/>
                                            <p:tgtEl>
                                              <p:spTgt spid="20"/>
                                            </p:tgtEl>
                                            <p:attrNameLst>
                                              <p:attrName>ppt_x</p:attrName>
                                            </p:attrNameLst>
                                          </p:cBhvr>
                                          <p:tavLst>
                                            <p:tav tm="0">
                                              <p:val>
                                                <p:strVal val="#ppt_x"/>
                                              </p:val>
                                            </p:tav>
                                            <p:tav tm="100000">
                                              <p:val>
                                                <p:strVal val="#ppt_x"/>
                                              </p:val>
                                            </p:tav>
                                          </p:tavLst>
                                        </p:anim>
                                        <p:anim calcmode="lin" valueType="num">
                                          <p:cBhvr additive="base">
                                            <p:cTn id="64" dur="750" fill="hold"/>
                                            <p:tgtEl>
                                              <p:spTgt spid="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0" grpId="0"/>
          <p:bldP spid="30" grpId="1"/>
          <p:bldP spid="31" grpId="0"/>
          <p:bldP spid="31" grpId="1"/>
          <p:bldP spid="33"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a:noFill/>
        </p:spPr>
      </p:pic>
      <p:sp>
        <p:nvSpPr>
          <p:cNvPr id="2" name="矩形 1"/>
          <p:cNvSpPr/>
          <p:nvPr/>
        </p:nvSpPr>
        <p:spPr>
          <a:xfrm>
            <a:off x="7878110" y="1267481"/>
            <a:ext cx="2621231" cy="677108"/>
          </a:xfrm>
          <a:prstGeom prst="rect">
            <a:avLst/>
          </a:prstGeom>
        </p:spPr>
        <p:txBody>
          <a:bodyPr wrap="none">
            <a:spAutoFit/>
          </a:bodyPr>
          <a:lstStyle/>
          <a:p>
            <a:pPr lvl="0" algn="ctr"/>
            <a:r>
              <a:rPr lang="zh-CN" altLang="en-US" sz="3800" b="1" dirty="0">
                <a:solidFill>
                  <a:srgbClr val="C00000"/>
                </a:solidFill>
                <a:latin typeface="微软雅黑" panose="020B0503020204020204" pitchFamily="34" charset="-122"/>
                <a:ea typeface="微软雅黑" panose="020B0503020204020204" pitchFamily="34" charset="-122"/>
              </a:rPr>
              <a:t>文化及荣誉</a:t>
            </a:r>
            <a:endParaRPr lang="en-US" altLang="zh-CN" sz="3800" b="1" dirty="0">
              <a:solidFill>
                <a:srgbClr val="C00000"/>
              </a:solidFill>
              <a:latin typeface="微软雅黑" panose="020B0503020204020204" pitchFamily="34" charset="-122"/>
              <a:ea typeface="微软雅黑" panose="020B0503020204020204" pitchFamily="34" charset="-122"/>
            </a:endParaRPr>
          </a:p>
        </p:txBody>
      </p:sp>
      <p:sp>
        <p:nvSpPr>
          <p:cNvPr id="3" name="矩形 2"/>
          <p:cNvSpPr/>
          <p:nvPr/>
        </p:nvSpPr>
        <p:spPr>
          <a:xfrm>
            <a:off x="7012754" y="1248783"/>
            <a:ext cx="896400" cy="784830"/>
          </a:xfrm>
          <a:prstGeom prst="rect">
            <a:avLst/>
          </a:prstGeom>
        </p:spPr>
        <p:txBody>
          <a:bodyPr wrap="none">
            <a:spAutoFit/>
          </a:bodyPr>
          <a:lstStyle/>
          <a:p>
            <a:pPr lvl="0" algn="ctr"/>
            <a:r>
              <a:rPr lang="en-US" altLang="zh-CN" sz="4500" b="1" dirty="0">
                <a:solidFill>
                  <a:srgbClr val="C00000"/>
                </a:solidFill>
                <a:latin typeface="微软雅黑" panose="020B0503020204020204" pitchFamily="34" charset="-122"/>
                <a:ea typeface="微软雅黑" panose="020B0503020204020204" pitchFamily="34" charset="-122"/>
              </a:rPr>
              <a:t>03</a:t>
            </a:r>
          </a:p>
        </p:txBody>
      </p:sp>
      <p:sp>
        <p:nvSpPr>
          <p:cNvPr id="4" name="矩形 3"/>
          <p:cNvSpPr/>
          <p:nvPr/>
        </p:nvSpPr>
        <p:spPr>
          <a:xfrm>
            <a:off x="7798294" y="1911737"/>
            <a:ext cx="1980029" cy="400110"/>
          </a:xfrm>
          <a:prstGeom prst="rect">
            <a:avLst/>
          </a:prstGeom>
        </p:spPr>
        <p:txBody>
          <a:bodyPr wrap="none">
            <a:spAutoFit/>
          </a:bodyPr>
          <a:lstStyle/>
          <a:p>
            <a:pPr lvl="0"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（我们的成绩）</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2753770" y="3181066"/>
            <a:ext cx="2621231" cy="677108"/>
          </a:xfrm>
          <a:prstGeom prst="rect">
            <a:avLst/>
          </a:prstGeom>
        </p:spPr>
        <p:txBody>
          <a:bodyPr wrap="none">
            <a:spAutoFit/>
          </a:bodyPr>
          <a:lstStyle/>
          <a:p>
            <a:pPr lvl="0" algn="ctr"/>
            <a:r>
              <a:rPr lang="zh-CN" altLang="en-US" sz="3800" b="1" dirty="0">
                <a:solidFill>
                  <a:srgbClr val="C00000"/>
                </a:solidFill>
                <a:latin typeface="微软雅黑" panose="020B0503020204020204" pitchFamily="34" charset="-122"/>
                <a:ea typeface="微软雅黑" panose="020B0503020204020204" pitchFamily="34" charset="-122"/>
              </a:rPr>
              <a:t>规划及未来</a:t>
            </a:r>
            <a:endParaRPr lang="en-US" altLang="zh-CN" sz="3800" b="1" dirty="0">
              <a:solidFill>
                <a:srgbClr val="C00000"/>
              </a:solidFill>
              <a:latin typeface="微软雅黑" panose="020B0503020204020204" pitchFamily="34" charset="-122"/>
              <a:ea typeface="微软雅黑" panose="020B0503020204020204" pitchFamily="34" charset="-122"/>
            </a:endParaRPr>
          </a:p>
        </p:txBody>
      </p:sp>
      <p:sp>
        <p:nvSpPr>
          <p:cNvPr id="6" name="矩形 5"/>
          <p:cNvSpPr/>
          <p:nvPr/>
        </p:nvSpPr>
        <p:spPr>
          <a:xfrm>
            <a:off x="1863012" y="3162368"/>
            <a:ext cx="896400" cy="784830"/>
          </a:xfrm>
          <a:prstGeom prst="rect">
            <a:avLst/>
          </a:prstGeom>
        </p:spPr>
        <p:txBody>
          <a:bodyPr wrap="none">
            <a:spAutoFit/>
          </a:bodyPr>
          <a:lstStyle/>
          <a:p>
            <a:pPr lvl="0" algn="ctr"/>
            <a:r>
              <a:rPr lang="en-US" altLang="zh-CN" sz="4500" b="1" dirty="0">
                <a:solidFill>
                  <a:srgbClr val="C00000"/>
                </a:solidFill>
                <a:latin typeface="微软雅黑" panose="020B0503020204020204" pitchFamily="34" charset="-122"/>
                <a:ea typeface="微软雅黑" panose="020B0503020204020204" pitchFamily="34" charset="-122"/>
              </a:rPr>
              <a:t>04</a:t>
            </a:r>
          </a:p>
        </p:txBody>
      </p:sp>
      <p:sp>
        <p:nvSpPr>
          <p:cNvPr id="7" name="矩形 6"/>
          <p:cNvSpPr/>
          <p:nvPr/>
        </p:nvSpPr>
        <p:spPr>
          <a:xfrm>
            <a:off x="2633372" y="3838022"/>
            <a:ext cx="2492990" cy="400110"/>
          </a:xfrm>
          <a:prstGeom prst="rect">
            <a:avLst/>
          </a:prstGeom>
        </p:spPr>
        <p:txBody>
          <a:bodyPr wrap="none">
            <a:spAutoFit/>
          </a:bodyPr>
          <a:lstStyle/>
          <a:p>
            <a:pPr lvl="0"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（我们的战略目标）</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6141714" y="1"/>
            <a:ext cx="0" cy="3202427"/>
          </a:xfrm>
          <a:prstGeom prst="line">
            <a:avLst/>
          </a:prstGeom>
          <a:ln w="1905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5528760" y="1022393"/>
            <a:ext cx="1257214" cy="1257214"/>
            <a:chOff x="5528760" y="1022393"/>
            <a:chExt cx="1257214" cy="1257214"/>
          </a:xfrm>
        </p:grpSpPr>
        <p:sp>
          <p:nvSpPr>
            <p:cNvPr id="10" name="椭圆 9"/>
            <p:cNvSpPr/>
            <p:nvPr/>
          </p:nvSpPr>
          <p:spPr>
            <a:xfrm>
              <a:off x="5528760" y="1022393"/>
              <a:ext cx="1257214" cy="1257214"/>
            </a:xfrm>
            <a:prstGeom prst="ellipse">
              <a:avLst/>
            </a:prstGeom>
            <a:solidFill>
              <a:srgbClr val="C00000"/>
            </a:solidFill>
            <a:ln w="19050">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KSO_Shape"/>
            <p:cNvSpPr>
              <a:spLocks noChangeAspect="1"/>
            </p:cNvSpPr>
            <p:nvPr/>
          </p:nvSpPr>
          <p:spPr bwMode="auto">
            <a:xfrm>
              <a:off x="5755905" y="1292881"/>
              <a:ext cx="821061" cy="822431"/>
            </a:xfrm>
            <a:custGeom>
              <a:avLst/>
              <a:gdLst>
                <a:gd name="T0" fmla="*/ 2147483646 w 4409"/>
                <a:gd name="T1" fmla="*/ 2147483646 h 4408"/>
                <a:gd name="T2" fmla="*/ 2147483646 w 4409"/>
                <a:gd name="T3" fmla="*/ 2147483646 h 4408"/>
                <a:gd name="T4" fmla="*/ 2147483646 w 4409"/>
                <a:gd name="T5" fmla="*/ 2147483646 h 4408"/>
                <a:gd name="T6" fmla="*/ 2147483646 w 4409"/>
                <a:gd name="T7" fmla="*/ 2147483646 h 4408"/>
                <a:gd name="T8" fmla="*/ 2147483646 w 4409"/>
                <a:gd name="T9" fmla="*/ 2147483646 h 4408"/>
                <a:gd name="T10" fmla="*/ 2147483646 w 4409"/>
                <a:gd name="T11" fmla="*/ 2147483646 h 4408"/>
                <a:gd name="T12" fmla="*/ 2147483646 w 4409"/>
                <a:gd name="T13" fmla="*/ 2147483646 h 4408"/>
                <a:gd name="T14" fmla="*/ 2147483646 w 4409"/>
                <a:gd name="T15" fmla="*/ 2147483646 h 4408"/>
                <a:gd name="T16" fmla="*/ 481718167 w 4409"/>
                <a:gd name="T17" fmla="*/ 2147483646 h 4408"/>
                <a:gd name="T18" fmla="*/ 321145301 w 4409"/>
                <a:gd name="T19" fmla="*/ 2147483646 h 4408"/>
                <a:gd name="T20" fmla="*/ 2147483646 w 4409"/>
                <a:gd name="T21" fmla="*/ 2147483646 h 4408"/>
                <a:gd name="T22" fmla="*/ 2147483646 w 4409"/>
                <a:gd name="T23" fmla="*/ 2147483646 h 4408"/>
                <a:gd name="T24" fmla="*/ 2147483646 w 4409"/>
                <a:gd name="T25" fmla="*/ 2147483646 h 4408"/>
                <a:gd name="T26" fmla="*/ 2147483646 w 4409"/>
                <a:gd name="T27" fmla="*/ 2147483646 h 4408"/>
                <a:gd name="T28" fmla="*/ 2147483646 w 4409"/>
                <a:gd name="T29" fmla="*/ 2147483646 h 4408"/>
                <a:gd name="T30" fmla="*/ 2147483646 w 4409"/>
                <a:gd name="T31" fmla="*/ 2147483646 h 4408"/>
                <a:gd name="T32" fmla="*/ 2147483646 w 4409"/>
                <a:gd name="T33" fmla="*/ 2147483646 h 4408"/>
                <a:gd name="T34" fmla="*/ 2147483646 w 4409"/>
                <a:gd name="T35" fmla="*/ 2147483646 h 4408"/>
                <a:gd name="T36" fmla="*/ 2147483646 w 4409"/>
                <a:gd name="T37" fmla="*/ 2147483646 h 4408"/>
                <a:gd name="T38" fmla="*/ 2147483646 w 4409"/>
                <a:gd name="T39" fmla="*/ 2147483646 h 4408"/>
                <a:gd name="T40" fmla="*/ 2147483646 w 4409"/>
                <a:gd name="T41" fmla="*/ 2147483646 h 4408"/>
                <a:gd name="T42" fmla="*/ 2147483646 w 4409"/>
                <a:gd name="T43" fmla="*/ 2147483646 h 4408"/>
                <a:gd name="T44" fmla="*/ 2147483646 w 4409"/>
                <a:gd name="T45" fmla="*/ 2147483646 h 4408"/>
                <a:gd name="T46" fmla="*/ 2147483646 w 4409"/>
                <a:gd name="T47" fmla="*/ 2147483646 h 4408"/>
                <a:gd name="T48" fmla="*/ 2147483646 w 4409"/>
                <a:gd name="T49" fmla="*/ 2147483646 h 4408"/>
                <a:gd name="T50" fmla="*/ 2147483646 w 4409"/>
                <a:gd name="T51" fmla="*/ 2147483646 h 4408"/>
                <a:gd name="T52" fmla="*/ 2147483646 w 4409"/>
                <a:gd name="T53" fmla="*/ 2147483646 h 4408"/>
                <a:gd name="T54" fmla="*/ 2147483646 w 4409"/>
                <a:gd name="T55" fmla="*/ 2147483646 h 4408"/>
                <a:gd name="T56" fmla="*/ 2147483646 w 4409"/>
                <a:gd name="T57" fmla="*/ 2147483646 h 4408"/>
                <a:gd name="T58" fmla="*/ 2147483646 w 4409"/>
                <a:gd name="T59" fmla="*/ 2147483646 h 4408"/>
                <a:gd name="T60" fmla="*/ 2147483646 w 4409"/>
                <a:gd name="T61" fmla="*/ 2147483646 h 4408"/>
                <a:gd name="T62" fmla="*/ 2147483646 w 4409"/>
                <a:gd name="T63" fmla="*/ 2147483646 h 4408"/>
                <a:gd name="T64" fmla="*/ 2147483646 w 4409"/>
                <a:gd name="T65" fmla="*/ 2147483646 h 4408"/>
                <a:gd name="T66" fmla="*/ 2147483646 w 4409"/>
                <a:gd name="T67" fmla="*/ 2147483646 h 4408"/>
                <a:gd name="T68" fmla="*/ 2147483646 w 4409"/>
                <a:gd name="T69" fmla="*/ 2147483646 h 4408"/>
                <a:gd name="T70" fmla="*/ 2147483646 w 4409"/>
                <a:gd name="T71" fmla="*/ 2147483646 h 4408"/>
                <a:gd name="T72" fmla="*/ 2147483646 w 4409"/>
                <a:gd name="T73" fmla="*/ 2147483646 h 4408"/>
                <a:gd name="T74" fmla="*/ 2147483646 w 4409"/>
                <a:gd name="T75" fmla="*/ 2147483646 h 4408"/>
                <a:gd name="T76" fmla="*/ 2147483646 w 4409"/>
                <a:gd name="T77" fmla="*/ 2147483646 h 4408"/>
                <a:gd name="T78" fmla="*/ 2147483646 w 4409"/>
                <a:gd name="T79" fmla="*/ 2147483646 h 4408"/>
                <a:gd name="T80" fmla="*/ 2147483646 w 4409"/>
                <a:gd name="T81" fmla="*/ 2147483646 h 4408"/>
                <a:gd name="T82" fmla="*/ 2147483646 w 4409"/>
                <a:gd name="T83" fmla="*/ 2147483646 h 4408"/>
                <a:gd name="T84" fmla="*/ 2147483646 w 4409"/>
                <a:gd name="T85" fmla="*/ 2147483646 h 4408"/>
                <a:gd name="T86" fmla="*/ 2147483646 w 4409"/>
                <a:gd name="T87" fmla="*/ 2147483646 h 4408"/>
                <a:gd name="T88" fmla="*/ 2147483646 w 4409"/>
                <a:gd name="T89" fmla="*/ 2147483646 h 4408"/>
                <a:gd name="T90" fmla="*/ 2147483646 w 4409"/>
                <a:gd name="T91" fmla="*/ 2147483646 h 4408"/>
                <a:gd name="T92" fmla="*/ 2147483646 w 4409"/>
                <a:gd name="T93" fmla="*/ 2147483646 h 4408"/>
                <a:gd name="T94" fmla="*/ 2147483646 w 4409"/>
                <a:gd name="T95" fmla="*/ 2147483646 h 4408"/>
                <a:gd name="T96" fmla="*/ 2147483646 w 4409"/>
                <a:gd name="T97" fmla="*/ 2147483646 h 4408"/>
                <a:gd name="T98" fmla="*/ 2147483646 w 4409"/>
                <a:gd name="T99" fmla="*/ 2147483646 h 4408"/>
                <a:gd name="T100" fmla="*/ 2147483646 w 4409"/>
                <a:gd name="T101" fmla="*/ 2147483646 h 4408"/>
                <a:gd name="T102" fmla="*/ 2147483646 w 4409"/>
                <a:gd name="T103" fmla="*/ 2147483646 h 4408"/>
                <a:gd name="T104" fmla="*/ 2147483646 w 4409"/>
                <a:gd name="T105" fmla="*/ 2147483646 h 4408"/>
                <a:gd name="T106" fmla="*/ 2147483646 w 4409"/>
                <a:gd name="T107" fmla="*/ 2147483646 h 4408"/>
                <a:gd name="T108" fmla="*/ 2147483646 w 4409"/>
                <a:gd name="T109" fmla="*/ 2147483646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grpSp>
        <p:nvGrpSpPr>
          <p:cNvPr id="12" name="组合 11"/>
          <p:cNvGrpSpPr/>
          <p:nvPr/>
        </p:nvGrpSpPr>
        <p:grpSpPr>
          <a:xfrm>
            <a:off x="5528760" y="2950676"/>
            <a:ext cx="1257214" cy="1257214"/>
            <a:chOff x="5528760" y="2950676"/>
            <a:chExt cx="1257214" cy="1257214"/>
          </a:xfrm>
        </p:grpSpPr>
        <p:sp>
          <p:nvSpPr>
            <p:cNvPr id="13" name="椭圆 12"/>
            <p:cNvSpPr/>
            <p:nvPr/>
          </p:nvSpPr>
          <p:spPr>
            <a:xfrm>
              <a:off x="5528760" y="2950676"/>
              <a:ext cx="1257214" cy="1257214"/>
            </a:xfrm>
            <a:prstGeom prst="ellipse">
              <a:avLst/>
            </a:prstGeom>
            <a:solidFill>
              <a:srgbClr val="C00000"/>
            </a:solidFill>
            <a:ln w="19050">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KSO_Shape"/>
            <p:cNvSpPr/>
            <p:nvPr/>
          </p:nvSpPr>
          <p:spPr bwMode="auto">
            <a:xfrm>
              <a:off x="5764221" y="3202428"/>
              <a:ext cx="827079" cy="703268"/>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7"/>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8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7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sp>
        <p:nvSpPr>
          <p:cNvPr id="15" name="TextBox 18"/>
          <p:cNvSpPr txBox="1"/>
          <p:nvPr/>
        </p:nvSpPr>
        <p:spPr>
          <a:xfrm>
            <a:off x="1093755" y="4992954"/>
            <a:ext cx="10328987" cy="663258"/>
          </a:xfrm>
          <a:prstGeom prst="rect">
            <a:avLst/>
          </a:prstGeom>
          <a:noFill/>
        </p:spPr>
        <p:txBody>
          <a:bodyPr wrap="square" rtlCol="0">
            <a:spAutoFit/>
          </a:bodyPr>
          <a:lstStyle/>
          <a:p>
            <a:pPr>
              <a:lnSpc>
                <a:spcPct val="130000"/>
              </a:lnSpc>
            </a:pP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cs typeface="Levenim MT" pitchFamily="2" charset="-79"/>
              </a:rPr>
              <a:t>       标题数字等都可以通过点击和重新输入进行更改，顶部“开始”面板中可以对字体、字号、颜色、行距等进行修改。标题数字等都可以通过点击和重新输入进行更改，顶部“开始”面板中可以对字体、字号、颜色、行距等进行修改。</a:t>
            </a:r>
          </a:p>
        </p:txBody>
      </p:sp>
      <p:sp>
        <p:nvSpPr>
          <p:cNvPr id="16" name="矩形 15"/>
          <p:cNvSpPr/>
          <p:nvPr/>
        </p:nvSpPr>
        <p:spPr>
          <a:xfrm>
            <a:off x="9454507" y="5770926"/>
            <a:ext cx="1663909" cy="3404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t>Your keyword</a:t>
            </a:r>
            <a:endParaRPr lang="zh-CN" altLang="en-US" sz="2000" b="1" dirty="0"/>
          </a:p>
        </p:txBody>
      </p:sp>
    </p:spTree>
  </p:cSld>
  <p:clrMapOvr>
    <a:masterClrMapping/>
  </p:clrMapOvr>
  <mc:AlternateContent xmlns:mc="http://schemas.openxmlformats.org/markup-compatibility/2006" xmlns:p14="http://schemas.microsoft.com/office/powerpoint/2010/main">
    <mc:Choice Requires="p14">
      <p:transition spd="slow" p14:dur="1300" advTm="0">
        <p:push dir="u"/>
      </p:transition>
    </mc:Choice>
    <mc:Fallback xmlns="">
      <p:transition spd="slow" advTm="0">
        <p:push dir="u"/>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par>
                                    <p:cTn id="8" presetID="53" presetClass="entr" presetSubtype="16" fill="hold" nodeType="withEffect">
                                      <p:stCondLst>
                                        <p:cond delay="500"/>
                                      </p:stCondLst>
                                      <p:childTnLst>
                                        <p:set>
                                          <p:cBhvr>
                                            <p:cTn id="9" dur="1" fill="hold">
                                              <p:stCondLst>
                                                <p:cond delay="0"/>
                                              </p:stCondLst>
                                            </p:cTn>
                                            <p:tgtEl>
                                              <p:spTgt spid="9"/>
                                            </p:tgtEl>
                                            <p:attrNameLst>
                                              <p:attrName>style.visibility</p:attrName>
                                            </p:attrNameLst>
                                          </p:cBhvr>
                                          <p:to>
                                            <p:strVal val="visible"/>
                                          </p:to>
                                        </p:set>
                                        <p:anim calcmode="lin" valueType="num">
                                          <p:cBhvr>
                                            <p:cTn id="10" dur="500" fill="hold"/>
                                            <p:tgtEl>
                                              <p:spTgt spid="9"/>
                                            </p:tgtEl>
                                            <p:attrNameLst>
                                              <p:attrName>ppt_w</p:attrName>
                                            </p:attrNameLst>
                                          </p:cBhvr>
                                          <p:tavLst>
                                            <p:tav tm="0">
                                              <p:val>
                                                <p:fltVal val="0"/>
                                              </p:val>
                                            </p:tav>
                                            <p:tav tm="100000">
                                              <p:val>
                                                <p:strVal val="#ppt_w"/>
                                              </p:val>
                                            </p:tav>
                                          </p:tavLst>
                                        </p:anim>
                                        <p:anim calcmode="lin" valueType="num">
                                          <p:cBhvr>
                                            <p:cTn id="11" dur="500" fill="hold"/>
                                            <p:tgtEl>
                                              <p:spTgt spid="9"/>
                                            </p:tgtEl>
                                            <p:attrNameLst>
                                              <p:attrName>ppt_h</p:attrName>
                                            </p:attrNameLst>
                                          </p:cBhvr>
                                          <p:tavLst>
                                            <p:tav tm="0">
                                              <p:val>
                                                <p:fltVal val="0"/>
                                              </p:val>
                                            </p:tav>
                                            <p:tav tm="100000">
                                              <p:val>
                                                <p:strVal val="#ppt_h"/>
                                              </p:val>
                                            </p:tav>
                                          </p:tavLst>
                                        </p:anim>
                                        <p:animEffect transition="in" filter="fade">
                                          <p:cBhvr>
                                            <p:cTn id="12" dur="500"/>
                                            <p:tgtEl>
                                              <p:spTgt spid="9"/>
                                            </p:tgtEl>
                                          </p:cBhvr>
                                        </p:animEffect>
                                      </p:childTnLst>
                                    </p:cTn>
                                  </p:par>
                                  <p:par>
                                    <p:cTn id="13" presetID="6" presetClass="emph" presetSubtype="0" decel="100000" autoRev="1" fill="hold" nodeType="withEffect">
                                      <p:stCondLst>
                                        <p:cond delay="500"/>
                                      </p:stCondLst>
                                      <p:childTnLst>
                                        <p:animScale>
                                          <p:cBhvr>
                                            <p:cTn id="14" dur="300" fill="hold"/>
                                            <p:tgtEl>
                                              <p:spTgt spid="9"/>
                                            </p:tgtEl>
                                          </p:cBhvr>
                                          <p:by x="130000" y="130000"/>
                                        </p:animScale>
                                      </p:childTnLst>
                                    </p:cTn>
                                  </p:par>
                                  <p:par>
                                    <p:cTn id="15" presetID="53" presetClass="entr" presetSubtype="16" fill="hold" nodeType="withEffect">
                                      <p:stCondLst>
                                        <p:cond delay="75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6" presetClass="emph" presetSubtype="0" decel="100000" autoRev="1" fill="hold" nodeType="withEffect">
                                      <p:stCondLst>
                                        <p:cond delay="750"/>
                                      </p:stCondLst>
                                      <p:childTnLst>
                                        <p:animScale>
                                          <p:cBhvr>
                                            <p:cTn id="21" dur="300" fill="hold"/>
                                            <p:tgtEl>
                                              <p:spTgt spid="12"/>
                                            </p:tgtEl>
                                          </p:cBhvr>
                                          <p:by x="130000" y="130000"/>
                                        </p:animScale>
                                      </p:childTnLst>
                                    </p:cTn>
                                  </p:par>
                                </p:childTnLst>
                              </p:cTn>
                            </p:par>
                            <p:par>
                              <p:cTn id="22" fill="hold">
                                <p:stCondLst>
                                  <p:cond delay="1000"/>
                                </p:stCondLst>
                                <p:childTnLst>
                                  <p:par>
                                    <p:cTn id="23" presetID="2" presetClass="entr" presetSubtype="1" fill="hold" grpId="0" nodeType="afterEffect" p14:presetBounceEnd="46000">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14:bounceEnd="46000">
                                          <p:cBhvr additive="base">
                                            <p:cTn id="25" dur="750" fill="hold"/>
                                            <p:tgtEl>
                                              <p:spTgt spid="2"/>
                                            </p:tgtEl>
                                            <p:attrNameLst>
                                              <p:attrName>ppt_x</p:attrName>
                                            </p:attrNameLst>
                                          </p:cBhvr>
                                          <p:tavLst>
                                            <p:tav tm="0">
                                              <p:val>
                                                <p:strVal val="#ppt_x"/>
                                              </p:val>
                                            </p:tav>
                                            <p:tav tm="100000">
                                              <p:val>
                                                <p:strVal val="#ppt_x"/>
                                              </p:val>
                                            </p:tav>
                                          </p:tavLst>
                                        </p:anim>
                                        <p:anim calcmode="lin" valueType="num" p14:bounceEnd="46000">
                                          <p:cBhvr additive="base">
                                            <p:cTn id="26" dur="750" fill="hold"/>
                                            <p:tgtEl>
                                              <p:spTgt spid="2"/>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14:presetBounceEnd="46000">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14:bounceEnd="46000">
                                          <p:cBhvr additive="base">
                                            <p:cTn id="29" dur="750" fill="hold"/>
                                            <p:tgtEl>
                                              <p:spTgt spid="3"/>
                                            </p:tgtEl>
                                            <p:attrNameLst>
                                              <p:attrName>ppt_x</p:attrName>
                                            </p:attrNameLst>
                                          </p:cBhvr>
                                          <p:tavLst>
                                            <p:tav tm="0">
                                              <p:val>
                                                <p:strVal val="#ppt_x"/>
                                              </p:val>
                                            </p:tav>
                                            <p:tav tm="100000">
                                              <p:val>
                                                <p:strVal val="#ppt_x"/>
                                              </p:val>
                                            </p:tav>
                                          </p:tavLst>
                                        </p:anim>
                                        <p:anim calcmode="lin" valueType="num" p14:bounceEnd="46000">
                                          <p:cBhvr additive="base">
                                            <p:cTn id="30" dur="750" fill="hold"/>
                                            <p:tgtEl>
                                              <p:spTgt spid="3"/>
                                            </p:tgtEl>
                                            <p:attrNameLst>
                                              <p:attrName>ppt_y</p:attrName>
                                            </p:attrNameLst>
                                          </p:cBhvr>
                                          <p:tavLst>
                                            <p:tav tm="0">
                                              <p:val>
                                                <p:strVal val="0-#ppt_h/2"/>
                                              </p:val>
                                            </p:tav>
                                            <p:tav tm="100000">
                                              <p:val>
                                                <p:strVal val="#ppt_y"/>
                                              </p:val>
                                            </p:tav>
                                          </p:tavLst>
                                        </p:anim>
                                      </p:childTnLst>
                                    </p:cTn>
                                  </p:par>
                                  <p:par>
                                    <p:cTn id="31" presetID="12" presetClass="entr" presetSubtype="4" fill="hold" grpId="0" nodeType="withEffect">
                                      <p:stCondLst>
                                        <p:cond delay="50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750"/>
                                            <p:tgtEl>
                                              <p:spTgt spid="4"/>
                                            </p:tgtEl>
                                            <p:attrNameLst>
                                              <p:attrName>ppt_y</p:attrName>
                                            </p:attrNameLst>
                                          </p:cBhvr>
                                          <p:tavLst>
                                            <p:tav tm="0">
                                              <p:val>
                                                <p:strVal val="#ppt_y+#ppt_h*1.125000"/>
                                              </p:val>
                                            </p:tav>
                                            <p:tav tm="100000">
                                              <p:val>
                                                <p:strVal val="#ppt_y"/>
                                              </p:val>
                                            </p:tav>
                                          </p:tavLst>
                                        </p:anim>
                                        <p:animEffect transition="in" filter="wipe(up)">
                                          <p:cBhvr>
                                            <p:cTn id="34" dur="750"/>
                                            <p:tgtEl>
                                              <p:spTgt spid="4"/>
                                            </p:tgtEl>
                                          </p:cBhvr>
                                        </p:animEffect>
                                      </p:childTnLst>
                                    </p:cTn>
                                  </p:par>
                                </p:childTnLst>
                              </p:cTn>
                            </p:par>
                            <p:par>
                              <p:cTn id="35" fill="hold">
                                <p:stCondLst>
                                  <p:cond delay="2000"/>
                                </p:stCondLst>
                                <p:childTnLst>
                                  <p:par>
                                    <p:cTn id="36" presetID="2" presetClass="entr" presetSubtype="1" fill="hold" grpId="0" nodeType="afterEffect" p14:presetBounceEnd="41000">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14:bounceEnd="41000">
                                          <p:cBhvr additive="base">
                                            <p:cTn id="38" dur="750" fill="hold"/>
                                            <p:tgtEl>
                                              <p:spTgt spid="5"/>
                                            </p:tgtEl>
                                            <p:attrNameLst>
                                              <p:attrName>ppt_x</p:attrName>
                                            </p:attrNameLst>
                                          </p:cBhvr>
                                          <p:tavLst>
                                            <p:tav tm="0">
                                              <p:val>
                                                <p:strVal val="#ppt_x"/>
                                              </p:val>
                                            </p:tav>
                                            <p:tav tm="100000">
                                              <p:val>
                                                <p:strVal val="#ppt_x"/>
                                              </p:val>
                                            </p:tav>
                                          </p:tavLst>
                                        </p:anim>
                                        <p:anim calcmode="lin" valueType="num" p14:bounceEnd="41000">
                                          <p:cBhvr additive="base">
                                            <p:cTn id="39" dur="750" fill="hold"/>
                                            <p:tgtEl>
                                              <p:spTgt spid="5"/>
                                            </p:tgtEl>
                                            <p:attrNameLst>
                                              <p:attrName>ppt_y</p:attrName>
                                            </p:attrNameLst>
                                          </p:cBhvr>
                                          <p:tavLst>
                                            <p:tav tm="0">
                                              <p:val>
                                                <p:strVal val="0-#ppt_h/2"/>
                                              </p:val>
                                            </p:tav>
                                            <p:tav tm="100000">
                                              <p:val>
                                                <p:strVal val="#ppt_y"/>
                                              </p:val>
                                            </p:tav>
                                          </p:tavLst>
                                        </p:anim>
                                      </p:childTnLst>
                                    </p:cTn>
                                  </p:par>
                                  <p:par>
                                    <p:cTn id="40" presetID="2" presetClass="entr" presetSubtype="1" fill="hold" grpId="0" nodeType="withEffect" p14:presetBounceEnd="41000">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14:bounceEnd="41000">
                                          <p:cBhvr additive="base">
                                            <p:cTn id="42" dur="750" fill="hold"/>
                                            <p:tgtEl>
                                              <p:spTgt spid="6"/>
                                            </p:tgtEl>
                                            <p:attrNameLst>
                                              <p:attrName>ppt_x</p:attrName>
                                            </p:attrNameLst>
                                          </p:cBhvr>
                                          <p:tavLst>
                                            <p:tav tm="0">
                                              <p:val>
                                                <p:strVal val="#ppt_x"/>
                                              </p:val>
                                            </p:tav>
                                            <p:tav tm="100000">
                                              <p:val>
                                                <p:strVal val="#ppt_x"/>
                                              </p:val>
                                            </p:tav>
                                          </p:tavLst>
                                        </p:anim>
                                        <p:anim calcmode="lin" valueType="num" p14:bounceEnd="41000">
                                          <p:cBhvr additive="base">
                                            <p:cTn id="43" dur="750" fill="hold"/>
                                            <p:tgtEl>
                                              <p:spTgt spid="6"/>
                                            </p:tgtEl>
                                            <p:attrNameLst>
                                              <p:attrName>ppt_y</p:attrName>
                                            </p:attrNameLst>
                                          </p:cBhvr>
                                          <p:tavLst>
                                            <p:tav tm="0">
                                              <p:val>
                                                <p:strVal val="0-#ppt_h/2"/>
                                              </p:val>
                                            </p:tav>
                                            <p:tav tm="100000">
                                              <p:val>
                                                <p:strVal val="#ppt_y"/>
                                              </p:val>
                                            </p:tav>
                                          </p:tavLst>
                                        </p:anim>
                                      </p:childTnLst>
                                    </p:cTn>
                                  </p:par>
                                  <p:par>
                                    <p:cTn id="44" presetID="12" presetClass="entr" presetSubtype="4" fill="hold" grpId="0" nodeType="withEffect">
                                      <p:stCondLst>
                                        <p:cond delay="50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750"/>
                                            <p:tgtEl>
                                              <p:spTgt spid="7"/>
                                            </p:tgtEl>
                                            <p:attrNameLst>
                                              <p:attrName>ppt_y</p:attrName>
                                            </p:attrNameLst>
                                          </p:cBhvr>
                                          <p:tavLst>
                                            <p:tav tm="0">
                                              <p:val>
                                                <p:strVal val="#ppt_y+#ppt_h*1.125000"/>
                                              </p:val>
                                            </p:tav>
                                            <p:tav tm="100000">
                                              <p:val>
                                                <p:strVal val="#ppt_y"/>
                                              </p:val>
                                            </p:tav>
                                          </p:tavLst>
                                        </p:anim>
                                        <p:animEffect transition="in" filter="wipe(up)">
                                          <p:cBhvr>
                                            <p:cTn id="47" dur="750"/>
                                            <p:tgtEl>
                                              <p:spTgt spid="7"/>
                                            </p:tgtEl>
                                          </p:cBhvr>
                                        </p:animEffect>
                                      </p:childTnLst>
                                    </p:cTn>
                                  </p:par>
                                </p:childTnLst>
                              </p:cTn>
                            </p:par>
                            <p:par>
                              <p:cTn id="48" fill="hold">
                                <p:stCondLst>
                                  <p:cond delay="3000"/>
                                </p:stCondLst>
                                <p:childTnLst>
                                  <p:par>
                                    <p:cTn id="49" presetID="16" presetClass="entr" presetSubtype="21"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barn(inVertical)">
                                          <p:cBhvr>
                                            <p:cTn id="51" dur="700"/>
                                            <p:tgtEl>
                                              <p:spTgt spid="15"/>
                                            </p:tgtEl>
                                          </p:cBhvr>
                                        </p:animEffect>
                                      </p:childTnLst>
                                    </p:cTn>
                                  </p:par>
                                </p:childTnLst>
                              </p:cTn>
                            </p:par>
                            <p:par>
                              <p:cTn id="52" fill="hold">
                                <p:stCondLst>
                                  <p:cond delay="4000"/>
                                </p:stCondLst>
                                <p:childTnLst>
                                  <p:par>
                                    <p:cTn id="53" presetID="10"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700"/>
                                            <p:tgtEl>
                                              <p:spTgt spid="16"/>
                                            </p:tgtEl>
                                          </p:cBhvr>
                                        </p:animEffect>
                                      </p:childTnLst>
                                    </p:cTn>
                                  </p:par>
                                </p:childTnLst>
                              </p:cTn>
                            </p:par>
                            <p:par>
                              <p:cTn id="56" fill="hold">
                                <p:stCondLst>
                                  <p:cond delay="5000"/>
                                </p:stCondLst>
                                <p:childTnLst>
                                  <p:par>
                                    <p:cTn id="57" presetID="26" presetClass="emph" presetSubtype="0" fill="hold" grpId="1" nodeType="afterEffect">
                                      <p:stCondLst>
                                        <p:cond delay="0"/>
                                      </p:stCondLst>
                                      <p:childTnLst>
                                        <p:animEffect transition="out" filter="fade">
                                          <p:cBhvr>
                                            <p:cTn id="58" dur="500" tmFilter="0, 0; .2, .5; .8, .5; 1, 0"/>
                                            <p:tgtEl>
                                              <p:spTgt spid="16"/>
                                            </p:tgtEl>
                                          </p:cBhvr>
                                        </p:animEffect>
                                        <p:animScale>
                                          <p:cBhvr>
                                            <p:cTn id="59" dur="250" autoRev="1"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15" grpId="0"/>
          <p:bldP spid="16" grpId="0" animBg="1"/>
          <p:bldP spid="16"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par>
                                    <p:cTn id="8" presetID="53" presetClass="entr" presetSubtype="16" fill="hold" nodeType="withEffect">
                                      <p:stCondLst>
                                        <p:cond delay="500"/>
                                      </p:stCondLst>
                                      <p:childTnLst>
                                        <p:set>
                                          <p:cBhvr>
                                            <p:cTn id="9" dur="1" fill="hold">
                                              <p:stCondLst>
                                                <p:cond delay="0"/>
                                              </p:stCondLst>
                                            </p:cTn>
                                            <p:tgtEl>
                                              <p:spTgt spid="9"/>
                                            </p:tgtEl>
                                            <p:attrNameLst>
                                              <p:attrName>style.visibility</p:attrName>
                                            </p:attrNameLst>
                                          </p:cBhvr>
                                          <p:to>
                                            <p:strVal val="visible"/>
                                          </p:to>
                                        </p:set>
                                        <p:anim calcmode="lin" valueType="num">
                                          <p:cBhvr>
                                            <p:cTn id="10" dur="500" fill="hold"/>
                                            <p:tgtEl>
                                              <p:spTgt spid="9"/>
                                            </p:tgtEl>
                                            <p:attrNameLst>
                                              <p:attrName>ppt_w</p:attrName>
                                            </p:attrNameLst>
                                          </p:cBhvr>
                                          <p:tavLst>
                                            <p:tav tm="0">
                                              <p:val>
                                                <p:fltVal val="0"/>
                                              </p:val>
                                            </p:tav>
                                            <p:tav tm="100000">
                                              <p:val>
                                                <p:strVal val="#ppt_w"/>
                                              </p:val>
                                            </p:tav>
                                          </p:tavLst>
                                        </p:anim>
                                        <p:anim calcmode="lin" valueType="num">
                                          <p:cBhvr>
                                            <p:cTn id="11" dur="500" fill="hold"/>
                                            <p:tgtEl>
                                              <p:spTgt spid="9"/>
                                            </p:tgtEl>
                                            <p:attrNameLst>
                                              <p:attrName>ppt_h</p:attrName>
                                            </p:attrNameLst>
                                          </p:cBhvr>
                                          <p:tavLst>
                                            <p:tav tm="0">
                                              <p:val>
                                                <p:fltVal val="0"/>
                                              </p:val>
                                            </p:tav>
                                            <p:tav tm="100000">
                                              <p:val>
                                                <p:strVal val="#ppt_h"/>
                                              </p:val>
                                            </p:tav>
                                          </p:tavLst>
                                        </p:anim>
                                        <p:animEffect transition="in" filter="fade">
                                          <p:cBhvr>
                                            <p:cTn id="12" dur="500"/>
                                            <p:tgtEl>
                                              <p:spTgt spid="9"/>
                                            </p:tgtEl>
                                          </p:cBhvr>
                                        </p:animEffect>
                                      </p:childTnLst>
                                    </p:cTn>
                                  </p:par>
                                  <p:par>
                                    <p:cTn id="13" presetID="6" presetClass="emph" presetSubtype="0" decel="100000" autoRev="1" fill="hold" nodeType="withEffect">
                                      <p:stCondLst>
                                        <p:cond delay="500"/>
                                      </p:stCondLst>
                                      <p:childTnLst>
                                        <p:animScale>
                                          <p:cBhvr>
                                            <p:cTn id="14" dur="300" fill="hold"/>
                                            <p:tgtEl>
                                              <p:spTgt spid="9"/>
                                            </p:tgtEl>
                                          </p:cBhvr>
                                          <p:by x="130000" y="130000"/>
                                        </p:animScale>
                                      </p:childTnLst>
                                    </p:cTn>
                                  </p:par>
                                  <p:par>
                                    <p:cTn id="15" presetID="53" presetClass="entr" presetSubtype="16" fill="hold" nodeType="withEffect">
                                      <p:stCondLst>
                                        <p:cond delay="75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6" presetClass="emph" presetSubtype="0" decel="100000" autoRev="1" fill="hold" nodeType="withEffect">
                                      <p:stCondLst>
                                        <p:cond delay="750"/>
                                      </p:stCondLst>
                                      <p:childTnLst>
                                        <p:animScale>
                                          <p:cBhvr>
                                            <p:cTn id="21" dur="300" fill="hold"/>
                                            <p:tgtEl>
                                              <p:spTgt spid="12"/>
                                            </p:tgtEl>
                                          </p:cBhvr>
                                          <p:by x="130000" y="130000"/>
                                        </p:animScale>
                                      </p:childTnLst>
                                    </p:cTn>
                                  </p:par>
                                </p:childTnLst>
                              </p:cTn>
                            </p:par>
                            <p:par>
                              <p:cTn id="22" fill="hold">
                                <p:stCondLst>
                                  <p:cond delay="1000"/>
                                </p:stCondLst>
                                <p:childTnLst>
                                  <p:par>
                                    <p:cTn id="23" presetID="2" presetClass="entr" presetSubtype="1"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750" fill="hold"/>
                                            <p:tgtEl>
                                              <p:spTgt spid="2"/>
                                            </p:tgtEl>
                                            <p:attrNameLst>
                                              <p:attrName>ppt_x</p:attrName>
                                            </p:attrNameLst>
                                          </p:cBhvr>
                                          <p:tavLst>
                                            <p:tav tm="0">
                                              <p:val>
                                                <p:strVal val="#ppt_x"/>
                                              </p:val>
                                            </p:tav>
                                            <p:tav tm="100000">
                                              <p:val>
                                                <p:strVal val="#ppt_x"/>
                                              </p:val>
                                            </p:tav>
                                          </p:tavLst>
                                        </p:anim>
                                        <p:anim calcmode="lin" valueType="num">
                                          <p:cBhvr additive="base">
                                            <p:cTn id="26" dur="750" fill="hold"/>
                                            <p:tgtEl>
                                              <p:spTgt spid="2"/>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750" fill="hold"/>
                                            <p:tgtEl>
                                              <p:spTgt spid="3"/>
                                            </p:tgtEl>
                                            <p:attrNameLst>
                                              <p:attrName>ppt_x</p:attrName>
                                            </p:attrNameLst>
                                          </p:cBhvr>
                                          <p:tavLst>
                                            <p:tav tm="0">
                                              <p:val>
                                                <p:strVal val="#ppt_x"/>
                                              </p:val>
                                            </p:tav>
                                            <p:tav tm="100000">
                                              <p:val>
                                                <p:strVal val="#ppt_x"/>
                                              </p:val>
                                            </p:tav>
                                          </p:tavLst>
                                        </p:anim>
                                        <p:anim calcmode="lin" valueType="num">
                                          <p:cBhvr additive="base">
                                            <p:cTn id="30" dur="750" fill="hold"/>
                                            <p:tgtEl>
                                              <p:spTgt spid="3"/>
                                            </p:tgtEl>
                                            <p:attrNameLst>
                                              <p:attrName>ppt_y</p:attrName>
                                            </p:attrNameLst>
                                          </p:cBhvr>
                                          <p:tavLst>
                                            <p:tav tm="0">
                                              <p:val>
                                                <p:strVal val="0-#ppt_h/2"/>
                                              </p:val>
                                            </p:tav>
                                            <p:tav tm="100000">
                                              <p:val>
                                                <p:strVal val="#ppt_y"/>
                                              </p:val>
                                            </p:tav>
                                          </p:tavLst>
                                        </p:anim>
                                      </p:childTnLst>
                                    </p:cTn>
                                  </p:par>
                                  <p:par>
                                    <p:cTn id="31" presetID="12" presetClass="entr" presetSubtype="4" fill="hold" grpId="0" nodeType="withEffect">
                                      <p:stCondLst>
                                        <p:cond delay="50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750"/>
                                            <p:tgtEl>
                                              <p:spTgt spid="4"/>
                                            </p:tgtEl>
                                            <p:attrNameLst>
                                              <p:attrName>ppt_y</p:attrName>
                                            </p:attrNameLst>
                                          </p:cBhvr>
                                          <p:tavLst>
                                            <p:tav tm="0">
                                              <p:val>
                                                <p:strVal val="#ppt_y+#ppt_h*1.125000"/>
                                              </p:val>
                                            </p:tav>
                                            <p:tav tm="100000">
                                              <p:val>
                                                <p:strVal val="#ppt_y"/>
                                              </p:val>
                                            </p:tav>
                                          </p:tavLst>
                                        </p:anim>
                                        <p:animEffect transition="in" filter="wipe(up)">
                                          <p:cBhvr>
                                            <p:cTn id="34" dur="750"/>
                                            <p:tgtEl>
                                              <p:spTgt spid="4"/>
                                            </p:tgtEl>
                                          </p:cBhvr>
                                        </p:animEffect>
                                      </p:childTnLst>
                                    </p:cTn>
                                  </p:par>
                                </p:childTnLst>
                              </p:cTn>
                            </p:par>
                            <p:par>
                              <p:cTn id="35" fill="hold">
                                <p:stCondLst>
                                  <p:cond delay="2000"/>
                                </p:stCondLst>
                                <p:childTnLst>
                                  <p:par>
                                    <p:cTn id="36" presetID="2" presetClass="entr" presetSubtype="1"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750" fill="hold"/>
                                            <p:tgtEl>
                                              <p:spTgt spid="5"/>
                                            </p:tgtEl>
                                            <p:attrNameLst>
                                              <p:attrName>ppt_x</p:attrName>
                                            </p:attrNameLst>
                                          </p:cBhvr>
                                          <p:tavLst>
                                            <p:tav tm="0">
                                              <p:val>
                                                <p:strVal val="#ppt_x"/>
                                              </p:val>
                                            </p:tav>
                                            <p:tav tm="100000">
                                              <p:val>
                                                <p:strVal val="#ppt_x"/>
                                              </p:val>
                                            </p:tav>
                                          </p:tavLst>
                                        </p:anim>
                                        <p:anim calcmode="lin" valueType="num">
                                          <p:cBhvr additive="base">
                                            <p:cTn id="39" dur="750" fill="hold"/>
                                            <p:tgtEl>
                                              <p:spTgt spid="5"/>
                                            </p:tgtEl>
                                            <p:attrNameLst>
                                              <p:attrName>ppt_y</p:attrName>
                                            </p:attrNameLst>
                                          </p:cBhvr>
                                          <p:tavLst>
                                            <p:tav tm="0">
                                              <p:val>
                                                <p:strVal val="0-#ppt_h/2"/>
                                              </p:val>
                                            </p:tav>
                                            <p:tav tm="100000">
                                              <p:val>
                                                <p:strVal val="#ppt_y"/>
                                              </p:val>
                                            </p:tav>
                                          </p:tavLst>
                                        </p:anim>
                                      </p:childTnLst>
                                    </p:cTn>
                                  </p:par>
                                  <p:par>
                                    <p:cTn id="40" presetID="2" presetClass="entr" presetSubtype="1"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750" fill="hold"/>
                                            <p:tgtEl>
                                              <p:spTgt spid="6"/>
                                            </p:tgtEl>
                                            <p:attrNameLst>
                                              <p:attrName>ppt_x</p:attrName>
                                            </p:attrNameLst>
                                          </p:cBhvr>
                                          <p:tavLst>
                                            <p:tav tm="0">
                                              <p:val>
                                                <p:strVal val="#ppt_x"/>
                                              </p:val>
                                            </p:tav>
                                            <p:tav tm="100000">
                                              <p:val>
                                                <p:strVal val="#ppt_x"/>
                                              </p:val>
                                            </p:tav>
                                          </p:tavLst>
                                        </p:anim>
                                        <p:anim calcmode="lin" valueType="num">
                                          <p:cBhvr additive="base">
                                            <p:cTn id="43" dur="750" fill="hold"/>
                                            <p:tgtEl>
                                              <p:spTgt spid="6"/>
                                            </p:tgtEl>
                                            <p:attrNameLst>
                                              <p:attrName>ppt_y</p:attrName>
                                            </p:attrNameLst>
                                          </p:cBhvr>
                                          <p:tavLst>
                                            <p:tav tm="0">
                                              <p:val>
                                                <p:strVal val="0-#ppt_h/2"/>
                                              </p:val>
                                            </p:tav>
                                            <p:tav tm="100000">
                                              <p:val>
                                                <p:strVal val="#ppt_y"/>
                                              </p:val>
                                            </p:tav>
                                          </p:tavLst>
                                        </p:anim>
                                      </p:childTnLst>
                                    </p:cTn>
                                  </p:par>
                                  <p:par>
                                    <p:cTn id="44" presetID="12" presetClass="entr" presetSubtype="4" fill="hold" grpId="0" nodeType="withEffect">
                                      <p:stCondLst>
                                        <p:cond delay="50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750"/>
                                            <p:tgtEl>
                                              <p:spTgt spid="7"/>
                                            </p:tgtEl>
                                            <p:attrNameLst>
                                              <p:attrName>ppt_y</p:attrName>
                                            </p:attrNameLst>
                                          </p:cBhvr>
                                          <p:tavLst>
                                            <p:tav tm="0">
                                              <p:val>
                                                <p:strVal val="#ppt_y+#ppt_h*1.125000"/>
                                              </p:val>
                                            </p:tav>
                                            <p:tav tm="100000">
                                              <p:val>
                                                <p:strVal val="#ppt_y"/>
                                              </p:val>
                                            </p:tav>
                                          </p:tavLst>
                                        </p:anim>
                                        <p:animEffect transition="in" filter="wipe(up)">
                                          <p:cBhvr>
                                            <p:cTn id="47" dur="750"/>
                                            <p:tgtEl>
                                              <p:spTgt spid="7"/>
                                            </p:tgtEl>
                                          </p:cBhvr>
                                        </p:animEffect>
                                      </p:childTnLst>
                                    </p:cTn>
                                  </p:par>
                                </p:childTnLst>
                              </p:cTn>
                            </p:par>
                            <p:par>
                              <p:cTn id="48" fill="hold">
                                <p:stCondLst>
                                  <p:cond delay="3000"/>
                                </p:stCondLst>
                                <p:childTnLst>
                                  <p:par>
                                    <p:cTn id="49" presetID="16" presetClass="entr" presetSubtype="21"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barn(inVertical)">
                                          <p:cBhvr>
                                            <p:cTn id="51" dur="700"/>
                                            <p:tgtEl>
                                              <p:spTgt spid="15"/>
                                            </p:tgtEl>
                                          </p:cBhvr>
                                        </p:animEffect>
                                      </p:childTnLst>
                                    </p:cTn>
                                  </p:par>
                                </p:childTnLst>
                              </p:cTn>
                            </p:par>
                            <p:par>
                              <p:cTn id="52" fill="hold">
                                <p:stCondLst>
                                  <p:cond delay="4000"/>
                                </p:stCondLst>
                                <p:childTnLst>
                                  <p:par>
                                    <p:cTn id="53" presetID="10"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700"/>
                                            <p:tgtEl>
                                              <p:spTgt spid="16"/>
                                            </p:tgtEl>
                                          </p:cBhvr>
                                        </p:animEffect>
                                      </p:childTnLst>
                                    </p:cTn>
                                  </p:par>
                                </p:childTnLst>
                              </p:cTn>
                            </p:par>
                            <p:par>
                              <p:cTn id="56" fill="hold">
                                <p:stCondLst>
                                  <p:cond delay="5000"/>
                                </p:stCondLst>
                                <p:childTnLst>
                                  <p:par>
                                    <p:cTn id="57" presetID="26" presetClass="emph" presetSubtype="0" fill="hold" grpId="1" nodeType="afterEffect">
                                      <p:stCondLst>
                                        <p:cond delay="0"/>
                                      </p:stCondLst>
                                      <p:childTnLst>
                                        <p:animEffect transition="out" filter="fade">
                                          <p:cBhvr>
                                            <p:cTn id="58" dur="500" tmFilter="0, 0; .2, .5; .8, .5; 1, 0"/>
                                            <p:tgtEl>
                                              <p:spTgt spid="16"/>
                                            </p:tgtEl>
                                          </p:cBhvr>
                                        </p:animEffect>
                                        <p:animScale>
                                          <p:cBhvr>
                                            <p:cTn id="59" dur="250" autoRev="1"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15" grpId="0"/>
          <p:bldP spid="16" grpId="0" animBg="1"/>
          <p:bldP spid="16" grpId="1"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a:noFill/>
        </p:spPr>
      </p:pic>
      <p:sp>
        <p:nvSpPr>
          <p:cNvPr id="11" name="椭圆 10"/>
          <p:cNvSpPr/>
          <p:nvPr/>
        </p:nvSpPr>
        <p:spPr>
          <a:xfrm>
            <a:off x="2661194" y="1509486"/>
            <a:ext cx="3918856" cy="3918856"/>
          </a:xfrm>
          <a:prstGeom prst="ellipse">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5164578" y="1445937"/>
            <a:ext cx="858854" cy="858852"/>
            <a:chOff x="5528760" y="2800393"/>
            <a:chExt cx="1257214" cy="1257214"/>
          </a:xfrm>
        </p:grpSpPr>
        <p:sp>
          <p:nvSpPr>
            <p:cNvPr id="14" name="椭圆 13"/>
            <p:cNvSpPr/>
            <p:nvPr/>
          </p:nvSpPr>
          <p:spPr>
            <a:xfrm>
              <a:off x="5528760" y="2800393"/>
              <a:ext cx="1257214" cy="1257214"/>
            </a:xfrm>
            <a:prstGeom prst="ellipse">
              <a:avLst/>
            </a:prstGeom>
            <a:solidFill>
              <a:srgbClr val="C00000"/>
            </a:solidFill>
            <a:ln w="19050">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KSO_Shape"/>
            <p:cNvSpPr>
              <a:spLocks noChangeAspect="1"/>
            </p:cNvSpPr>
            <p:nvPr/>
          </p:nvSpPr>
          <p:spPr bwMode="auto">
            <a:xfrm>
              <a:off x="5756987" y="2934162"/>
              <a:ext cx="749578" cy="871603"/>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bg1"/>
                </a:solidFill>
              </a:endParaRPr>
            </a:p>
          </p:txBody>
        </p:sp>
      </p:grpSp>
      <p:sp>
        <p:nvSpPr>
          <p:cNvPr id="19" name="矩形 18"/>
          <p:cNvSpPr/>
          <p:nvPr/>
        </p:nvSpPr>
        <p:spPr>
          <a:xfrm>
            <a:off x="3864738" y="2270830"/>
            <a:ext cx="1608133" cy="1477328"/>
          </a:xfrm>
          <a:prstGeom prst="rect">
            <a:avLst/>
          </a:prstGeom>
        </p:spPr>
        <p:txBody>
          <a:bodyPr wrap="none">
            <a:spAutoFit/>
          </a:bodyPr>
          <a:lstStyle/>
          <a:p>
            <a:pPr lvl="0" algn="ctr"/>
            <a:r>
              <a:rPr lang="en-US" altLang="zh-CN" sz="9000" b="1" dirty="0">
                <a:solidFill>
                  <a:srgbClr val="C00000"/>
                </a:solidFill>
                <a:latin typeface="微软雅黑" panose="020B0503020204020204" pitchFamily="34" charset="-122"/>
                <a:ea typeface="微软雅黑" panose="020B0503020204020204" pitchFamily="34" charset="-122"/>
              </a:rPr>
              <a:t>01</a:t>
            </a:r>
          </a:p>
        </p:txBody>
      </p:sp>
      <p:sp>
        <p:nvSpPr>
          <p:cNvPr id="2" name="矩形 1"/>
          <p:cNvSpPr/>
          <p:nvPr/>
        </p:nvSpPr>
        <p:spPr>
          <a:xfrm>
            <a:off x="3500143" y="3614755"/>
            <a:ext cx="2236510" cy="707886"/>
          </a:xfrm>
          <a:prstGeom prst="rect">
            <a:avLst/>
          </a:prstGeom>
        </p:spPr>
        <p:txBody>
          <a:bodyPr wrap="none">
            <a:spAutoFit/>
          </a:bodyPr>
          <a:lstStyle/>
          <a:p>
            <a:pPr lvl="0" algn="ctr"/>
            <a:r>
              <a:rPr lang="zh-CN" altLang="en-US" sz="4000" b="1" dirty="0">
                <a:solidFill>
                  <a:srgbClr val="C00000"/>
                </a:solidFill>
                <a:latin typeface="微软雅黑" panose="020B0503020204020204" pitchFamily="34" charset="-122"/>
                <a:ea typeface="微软雅黑" panose="020B0503020204020204" pitchFamily="34" charset="-122"/>
              </a:rPr>
              <a:t>公司介绍</a:t>
            </a:r>
            <a:endParaRPr lang="en-US" altLang="zh-CN" sz="4000" b="1" dirty="0">
              <a:solidFill>
                <a:srgbClr val="C00000"/>
              </a:solidFill>
              <a:latin typeface="微软雅黑" panose="020B0503020204020204" pitchFamily="34" charset="-122"/>
              <a:ea typeface="微软雅黑" panose="020B0503020204020204" pitchFamily="34" charset="-122"/>
            </a:endParaRPr>
          </a:p>
        </p:txBody>
      </p:sp>
      <p:sp>
        <p:nvSpPr>
          <p:cNvPr id="20" name="矩形 19"/>
          <p:cNvSpPr/>
          <p:nvPr/>
        </p:nvSpPr>
        <p:spPr>
          <a:xfrm>
            <a:off x="7582935" y="1330878"/>
            <a:ext cx="2044604" cy="400110"/>
          </a:xfrm>
          <a:prstGeom prst="rect">
            <a:avLst/>
          </a:prstGeom>
        </p:spPr>
        <p:txBody>
          <a:bodyPr wrap="square">
            <a:spAutoFit/>
          </a:bodyPr>
          <a:lstStyle/>
          <a:p>
            <a:pPr marL="342900" indent="-342900">
              <a:buFont typeface="Wingdings" panose="05000000000000000000" pitchFamily="2" charset="2"/>
              <a:buChar char="l"/>
            </a:pPr>
            <a:r>
              <a:rPr lang="zh-CN" altLang="en-US" sz="2000" dirty="0">
                <a:solidFill>
                  <a:srgbClr val="C00000"/>
                </a:solidFill>
                <a:latin typeface="微软雅黑" panose="020B0503020204020204" pitchFamily="34" charset="-122"/>
                <a:ea typeface="微软雅黑" panose="020B0503020204020204" pitchFamily="34" charset="-122"/>
              </a:rPr>
              <a:t>公司概述   </a:t>
            </a:r>
            <a:endParaRPr lang="en-US" altLang="zh-CN" sz="2000" dirty="0">
              <a:solidFill>
                <a:srgbClr val="C00000"/>
              </a:solidFill>
              <a:latin typeface="微软雅黑" panose="020B0503020204020204" pitchFamily="34" charset="-122"/>
              <a:ea typeface="微软雅黑" panose="020B0503020204020204" pitchFamily="34" charset="-122"/>
            </a:endParaRPr>
          </a:p>
        </p:txBody>
      </p:sp>
      <p:sp>
        <p:nvSpPr>
          <p:cNvPr id="21" name="矩形 20"/>
          <p:cNvSpPr/>
          <p:nvPr/>
        </p:nvSpPr>
        <p:spPr>
          <a:xfrm>
            <a:off x="8008080" y="2136649"/>
            <a:ext cx="2044604" cy="400110"/>
          </a:xfrm>
          <a:prstGeom prst="rect">
            <a:avLst/>
          </a:prstGeom>
        </p:spPr>
        <p:txBody>
          <a:bodyPr wrap="square">
            <a:spAutoFit/>
          </a:bodyPr>
          <a:lstStyle/>
          <a:p>
            <a:pPr marL="342900" indent="-342900">
              <a:buFont typeface="Wingdings" panose="05000000000000000000" pitchFamily="2" charset="2"/>
              <a:buChar char="l"/>
            </a:pPr>
            <a:r>
              <a:rPr lang="zh-CN" altLang="en-US" sz="2000" dirty="0">
                <a:solidFill>
                  <a:srgbClr val="C00000"/>
                </a:solidFill>
                <a:latin typeface="微软雅黑" panose="020B0503020204020204" pitchFamily="34" charset="-122"/>
                <a:ea typeface="微软雅黑" panose="020B0503020204020204" pitchFamily="34" charset="-122"/>
              </a:rPr>
              <a:t>发展历程   </a:t>
            </a:r>
            <a:endParaRPr lang="en-US" altLang="zh-CN" sz="2000" dirty="0">
              <a:solidFill>
                <a:srgbClr val="C00000"/>
              </a:solidFill>
              <a:latin typeface="微软雅黑" panose="020B0503020204020204" pitchFamily="34" charset="-122"/>
              <a:ea typeface="微软雅黑" panose="020B0503020204020204" pitchFamily="34" charset="-122"/>
            </a:endParaRPr>
          </a:p>
        </p:txBody>
      </p:sp>
      <p:sp>
        <p:nvSpPr>
          <p:cNvPr id="22" name="矩形 21"/>
          <p:cNvSpPr/>
          <p:nvPr/>
        </p:nvSpPr>
        <p:spPr>
          <a:xfrm>
            <a:off x="8184495" y="2977686"/>
            <a:ext cx="2044604" cy="400110"/>
          </a:xfrm>
          <a:prstGeom prst="rect">
            <a:avLst/>
          </a:prstGeom>
        </p:spPr>
        <p:txBody>
          <a:bodyPr wrap="square">
            <a:spAutoFit/>
          </a:bodyPr>
          <a:lstStyle/>
          <a:p>
            <a:pPr marL="342900" indent="-342900">
              <a:buFont typeface="Wingdings" panose="05000000000000000000" pitchFamily="2" charset="2"/>
              <a:buChar char="l"/>
            </a:pPr>
            <a:r>
              <a:rPr lang="zh-CN" altLang="en-US" sz="2000" dirty="0">
                <a:solidFill>
                  <a:srgbClr val="C00000"/>
                </a:solidFill>
                <a:latin typeface="微软雅黑" panose="020B0503020204020204" pitchFamily="34" charset="-122"/>
                <a:ea typeface="微软雅黑" panose="020B0503020204020204" pitchFamily="34" charset="-122"/>
              </a:rPr>
              <a:t>产业结构</a:t>
            </a:r>
            <a:endParaRPr lang="en-US" altLang="zh-CN" sz="2000" dirty="0">
              <a:solidFill>
                <a:srgbClr val="C00000"/>
              </a:solidFill>
              <a:latin typeface="微软雅黑" panose="020B0503020204020204" pitchFamily="34" charset="-122"/>
              <a:ea typeface="微软雅黑" panose="020B0503020204020204" pitchFamily="34" charset="-122"/>
            </a:endParaRPr>
          </a:p>
        </p:txBody>
      </p:sp>
      <p:sp>
        <p:nvSpPr>
          <p:cNvPr id="23" name="矩形 22"/>
          <p:cNvSpPr/>
          <p:nvPr/>
        </p:nvSpPr>
        <p:spPr>
          <a:xfrm>
            <a:off x="8193567" y="3800234"/>
            <a:ext cx="2044604" cy="400110"/>
          </a:xfrm>
          <a:prstGeom prst="rect">
            <a:avLst/>
          </a:prstGeom>
        </p:spPr>
        <p:txBody>
          <a:bodyPr wrap="square">
            <a:spAutoFit/>
          </a:bodyPr>
          <a:lstStyle/>
          <a:p>
            <a:pPr marL="342900" indent="-342900">
              <a:buFont typeface="Wingdings" panose="05000000000000000000" pitchFamily="2" charset="2"/>
              <a:buChar char="l"/>
            </a:pPr>
            <a:r>
              <a:rPr lang="zh-CN" altLang="en-US" sz="2000" dirty="0">
                <a:solidFill>
                  <a:srgbClr val="C00000"/>
                </a:solidFill>
                <a:latin typeface="微软雅黑" panose="020B0503020204020204" pitchFamily="34" charset="-122"/>
                <a:ea typeface="微软雅黑" panose="020B0503020204020204" pitchFamily="34" charset="-122"/>
              </a:rPr>
              <a:t>分支机构</a:t>
            </a:r>
            <a:endParaRPr lang="en-US" altLang="zh-CN" sz="2000" dirty="0">
              <a:solidFill>
                <a:srgbClr val="C00000"/>
              </a:solidFill>
              <a:latin typeface="微软雅黑" panose="020B0503020204020204" pitchFamily="34" charset="-122"/>
              <a:ea typeface="微软雅黑" panose="020B0503020204020204" pitchFamily="34" charset="-122"/>
            </a:endParaRPr>
          </a:p>
        </p:txBody>
      </p:sp>
      <p:sp>
        <p:nvSpPr>
          <p:cNvPr id="24" name="矩形 23"/>
          <p:cNvSpPr/>
          <p:nvPr/>
        </p:nvSpPr>
        <p:spPr>
          <a:xfrm>
            <a:off x="8008080" y="4534765"/>
            <a:ext cx="2044604" cy="400110"/>
          </a:xfrm>
          <a:prstGeom prst="rect">
            <a:avLst/>
          </a:prstGeom>
        </p:spPr>
        <p:txBody>
          <a:bodyPr wrap="square">
            <a:spAutoFit/>
          </a:bodyPr>
          <a:lstStyle/>
          <a:p>
            <a:pPr marL="342900" indent="-342900">
              <a:buFont typeface="Wingdings" panose="05000000000000000000" pitchFamily="2" charset="2"/>
              <a:buChar char="l"/>
            </a:pPr>
            <a:r>
              <a:rPr lang="zh-CN" altLang="en-US" sz="2000" dirty="0">
                <a:solidFill>
                  <a:srgbClr val="C00000"/>
                </a:solidFill>
                <a:latin typeface="微软雅黑" panose="020B0503020204020204" pitchFamily="34" charset="-122"/>
                <a:ea typeface="微软雅黑" panose="020B0503020204020204" pitchFamily="34" charset="-122"/>
              </a:rPr>
              <a:t>团队介绍  </a:t>
            </a:r>
            <a:endParaRPr lang="en-US" altLang="zh-CN" sz="2000" dirty="0">
              <a:solidFill>
                <a:srgbClr val="C00000"/>
              </a:solidFill>
              <a:latin typeface="微软雅黑" panose="020B0503020204020204" pitchFamily="34" charset="-122"/>
              <a:ea typeface="微软雅黑" panose="020B0503020204020204" pitchFamily="34" charset="-122"/>
            </a:endParaRPr>
          </a:p>
        </p:txBody>
      </p:sp>
      <p:sp>
        <p:nvSpPr>
          <p:cNvPr id="26" name="矩形 25"/>
          <p:cNvSpPr/>
          <p:nvPr/>
        </p:nvSpPr>
        <p:spPr>
          <a:xfrm>
            <a:off x="7590007" y="5329885"/>
            <a:ext cx="2044604" cy="400110"/>
          </a:xfrm>
          <a:prstGeom prst="rect">
            <a:avLst/>
          </a:prstGeom>
        </p:spPr>
        <p:txBody>
          <a:bodyPr wrap="square">
            <a:spAutoFit/>
          </a:bodyPr>
          <a:lstStyle/>
          <a:p>
            <a:pPr marL="342900" indent="-342900">
              <a:buFont typeface="Wingdings" panose="05000000000000000000" pitchFamily="2" charset="2"/>
              <a:buChar char="l"/>
            </a:pPr>
            <a:r>
              <a:rPr lang="zh-CN" altLang="en-US" sz="2000" dirty="0">
                <a:solidFill>
                  <a:srgbClr val="C00000"/>
                </a:solidFill>
                <a:latin typeface="微软雅黑" panose="020B0503020204020204" pitchFamily="34" charset="-122"/>
                <a:ea typeface="微软雅黑" panose="020B0503020204020204" pitchFamily="34" charset="-122"/>
              </a:rPr>
              <a:t>业务介绍</a:t>
            </a:r>
          </a:p>
        </p:txBody>
      </p:sp>
    </p:spTree>
  </p:cSld>
  <p:clrMapOvr>
    <a:masterClrMapping/>
  </p:clrMapOvr>
  <mc:AlternateContent xmlns:mc="http://schemas.openxmlformats.org/markup-compatibility/2006" xmlns:p14="http://schemas.microsoft.com/office/powerpoint/2010/main">
    <mc:Choice Requires="p14">
      <p:transition spd="slow" p14:dur="1500" advTm="0">
        <p:pull/>
      </p:transition>
    </mc:Choice>
    <mc:Fallback xmlns="">
      <p:transition spd="slow" advTm="0">
        <p:pull/>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 fill="hold" nodeType="afterEffect" p14:presetBounceEnd="48000">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14:bounceEnd="48000">
                                          <p:cBhvr additive="base">
                                            <p:cTn id="12" dur="750" fill="hold"/>
                                            <p:tgtEl>
                                              <p:spTgt spid="13"/>
                                            </p:tgtEl>
                                            <p:attrNameLst>
                                              <p:attrName>ppt_x</p:attrName>
                                            </p:attrNameLst>
                                          </p:cBhvr>
                                          <p:tavLst>
                                            <p:tav tm="0">
                                              <p:val>
                                                <p:strVal val="#ppt_x"/>
                                              </p:val>
                                            </p:tav>
                                            <p:tav tm="100000">
                                              <p:val>
                                                <p:strVal val="#ppt_x"/>
                                              </p:val>
                                            </p:tav>
                                          </p:tavLst>
                                        </p:anim>
                                        <p:anim calcmode="lin" valueType="num" p14:bounceEnd="48000">
                                          <p:cBhvr additive="base">
                                            <p:cTn id="13" dur="750" fill="hold"/>
                                            <p:tgtEl>
                                              <p:spTgt spid="1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14:presetBounceEnd="40000">
                                      <p:stCondLst>
                                        <p:cond delay="0"/>
                                      </p:stCondLst>
                                      <p:iterate type="lt">
                                        <p:tmPct val="10000"/>
                                      </p:iterate>
                                      <p:childTnLst>
                                        <p:set>
                                          <p:cBhvr>
                                            <p:cTn id="16" dur="1" fill="hold">
                                              <p:stCondLst>
                                                <p:cond delay="0"/>
                                              </p:stCondLst>
                                            </p:cTn>
                                            <p:tgtEl>
                                              <p:spTgt spid="19"/>
                                            </p:tgtEl>
                                            <p:attrNameLst>
                                              <p:attrName>style.visibility</p:attrName>
                                            </p:attrNameLst>
                                          </p:cBhvr>
                                          <p:to>
                                            <p:strVal val="visible"/>
                                          </p:to>
                                        </p:set>
                                        <p:anim calcmode="lin" valueType="num" p14:bounceEnd="40000">
                                          <p:cBhvr additive="base">
                                            <p:cTn id="17" dur="750" fill="hold"/>
                                            <p:tgtEl>
                                              <p:spTgt spid="19"/>
                                            </p:tgtEl>
                                            <p:attrNameLst>
                                              <p:attrName>ppt_x</p:attrName>
                                            </p:attrNameLst>
                                          </p:cBhvr>
                                          <p:tavLst>
                                            <p:tav tm="0">
                                              <p:val>
                                                <p:strVal val="#ppt_x"/>
                                              </p:val>
                                            </p:tav>
                                            <p:tav tm="100000">
                                              <p:val>
                                                <p:strVal val="#ppt_x"/>
                                              </p:val>
                                            </p:tav>
                                          </p:tavLst>
                                        </p:anim>
                                        <p:anim calcmode="lin" valueType="num" p14:bounceEnd="40000">
                                          <p:cBhvr additive="base">
                                            <p:cTn id="18" dur="75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2075"/>
                                </p:stCondLst>
                                <p:childTnLst>
                                  <p:par>
                                    <p:cTn id="20" presetID="22" presetClass="entr" presetSubtype="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750"/>
                                            <p:tgtEl>
                                              <p:spTgt spid="2"/>
                                            </p:tgtEl>
                                          </p:cBhvr>
                                        </p:animEffect>
                                      </p:childTnLst>
                                    </p:cTn>
                                  </p:par>
                                </p:childTnLst>
                              </p:cTn>
                            </p:par>
                            <p:par>
                              <p:cTn id="23" fill="hold">
                                <p:stCondLst>
                                  <p:cond delay="3075"/>
                                </p:stCondLst>
                                <p:childTnLst>
                                  <p:par>
                                    <p:cTn id="24" presetID="42" presetClass="entr" presetSubtype="0" fill="hold" grpId="0" nodeType="afterEffect">
                                      <p:stCondLst>
                                        <p:cond delay="0"/>
                                      </p:stCondLst>
                                      <p:iterate type="lt">
                                        <p:tmPct val="10000"/>
                                      </p:iterate>
                                      <p:childTnLst>
                                        <p:set>
                                          <p:cBhvr>
                                            <p:cTn id="25" dur="1" fill="hold">
                                              <p:stCondLst>
                                                <p:cond delay="0"/>
                                              </p:stCondLst>
                                            </p:cTn>
                                            <p:tgtEl>
                                              <p:spTgt spid="20">
                                                <p:txEl>
                                                  <p:pRg st="0" end="0"/>
                                                </p:txEl>
                                              </p:spTgt>
                                            </p:tgtEl>
                                            <p:attrNameLst>
                                              <p:attrName>style.visibility</p:attrName>
                                            </p:attrNameLst>
                                          </p:cBhvr>
                                          <p:to>
                                            <p:strVal val="visible"/>
                                          </p:to>
                                        </p:set>
                                        <p:animEffect transition="in" filter="fade">
                                          <p:cBhvr>
                                            <p:cTn id="26" dur="700"/>
                                            <p:tgtEl>
                                              <p:spTgt spid="20">
                                                <p:txEl>
                                                  <p:pRg st="0" end="0"/>
                                                </p:txEl>
                                              </p:spTgt>
                                            </p:tgtEl>
                                          </p:cBhvr>
                                        </p:animEffect>
                                        <p:anim calcmode="lin" valueType="num">
                                          <p:cBhvr>
                                            <p:cTn id="27" dur="7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8" dur="700" fill="hold"/>
                                            <p:tgtEl>
                                              <p:spTgt spid="20">
                                                <p:txEl>
                                                  <p:pRg st="0" end="0"/>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500"/>
                                      </p:stCondLst>
                                      <p:iterate type="lt">
                                        <p:tmPct val="10000"/>
                                      </p:iterate>
                                      <p:childTnLst>
                                        <p:set>
                                          <p:cBhvr>
                                            <p:cTn id="30" dur="1" fill="hold">
                                              <p:stCondLst>
                                                <p:cond delay="0"/>
                                              </p:stCondLst>
                                            </p:cTn>
                                            <p:tgtEl>
                                              <p:spTgt spid="21">
                                                <p:txEl>
                                                  <p:pRg st="0" end="0"/>
                                                </p:txEl>
                                              </p:spTgt>
                                            </p:tgtEl>
                                            <p:attrNameLst>
                                              <p:attrName>style.visibility</p:attrName>
                                            </p:attrNameLst>
                                          </p:cBhvr>
                                          <p:to>
                                            <p:strVal val="visible"/>
                                          </p:to>
                                        </p:set>
                                        <p:animEffect transition="in" filter="fade">
                                          <p:cBhvr>
                                            <p:cTn id="31" dur="700"/>
                                            <p:tgtEl>
                                              <p:spTgt spid="21">
                                                <p:txEl>
                                                  <p:pRg st="0" end="0"/>
                                                </p:txEl>
                                              </p:spTgt>
                                            </p:tgtEl>
                                          </p:cBhvr>
                                        </p:animEffect>
                                        <p:anim calcmode="lin" valueType="num">
                                          <p:cBhvr>
                                            <p:cTn id="32" dur="7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33" dur="700" fill="hold"/>
                                            <p:tgtEl>
                                              <p:spTgt spid="21">
                                                <p:txEl>
                                                  <p:pRg st="0" end="0"/>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1000"/>
                                      </p:stCondLst>
                                      <p:iterate type="lt">
                                        <p:tmPct val="10000"/>
                                      </p:iterate>
                                      <p:childTnLst>
                                        <p:set>
                                          <p:cBhvr>
                                            <p:cTn id="35" dur="1" fill="hold">
                                              <p:stCondLst>
                                                <p:cond delay="0"/>
                                              </p:stCondLst>
                                            </p:cTn>
                                            <p:tgtEl>
                                              <p:spTgt spid="22">
                                                <p:txEl>
                                                  <p:pRg st="0" end="0"/>
                                                </p:txEl>
                                              </p:spTgt>
                                            </p:tgtEl>
                                            <p:attrNameLst>
                                              <p:attrName>style.visibility</p:attrName>
                                            </p:attrNameLst>
                                          </p:cBhvr>
                                          <p:to>
                                            <p:strVal val="visible"/>
                                          </p:to>
                                        </p:set>
                                        <p:animEffect transition="in" filter="fade">
                                          <p:cBhvr>
                                            <p:cTn id="36" dur="700"/>
                                            <p:tgtEl>
                                              <p:spTgt spid="22">
                                                <p:txEl>
                                                  <p:pRg st="0" end="0"/>
                                                </p:txEl>
                                              </p:spTgt>
                                            </p:tgtEl>
                                          </p:cBhvr>
                                        </p:animEffect>
                                        <p:anim calcmode="lin" valueType="num">
                                          <p:cBhvr>
                                            <p:cTn id="37" dur="7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38" dur="700" fill="hold"/>
                                            <p:tgtEl>
                                              <p:spTgt spid="22">
                                                <p:txEl>
                                                  <p:pRg st="0" end="0"/>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1500"/>
                                      </p:stCondLst>
                                      <p:iterate type="lt">
                                        <p:tmPct val="10000"/>
                                      </p:iterate>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700"/>
                                            <p:tgtEl>
                                              <p:spTgt spid="23">
                                                <p:txEl>
                                                  <p:pRg st="0" end="0"/>
                                                </p:txEl>
                                              </p:spTgt>
                                            </p:tgtEl>
                                          </p:cBhvr>
                                        </p:animEffect>
                                        <p:anim calcmode="lin" valueType="num">
                                          <p:cBhvr>
                                            <p:cTn id="42" dur="7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700" fill="hold"/>
                                            <p:tgtEl>
                                              <p:spTgt spid="23">
                                                <p:txEl>
                                                  <p:pRg st="0" end="0"/>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2000"/>
                                      </p:stCondLst>
                                      <p:iterate type="lt">
                                        <p:tmPct val="10000"/>
                                      </p:iterate>
                                      <p:childTnLst>
                                        <p:set>
                                          <p:cBhvr>
                                            <p:cTn id="45" dur="1" fill="hold">
                                              <p:stCondLst>
                                                <p:cond delay="0"/>
                                              </p:stCondLst>
                                            </p:cTn>
                                            <p:tgtEl>
                                              <p:spTgt spid="24">
                                                <p:txEl>
                                                  <p:pRg st="0" end="0"/>
                                                </p:txEl>
                                              </p:spTgt>
                                            </p:tgtEl>
                                            <p:attrNameLst>
                                              <p:attrName>style.visibility</p:attrName>
                                            </p:attrNameLst>
                                          </p:cBhvr>
                                          <p:to>
                                            <p:strVal val="visible"/>
                                          </p:to>
                                        </p:set>
                                        <p:animEffect transition="in" filter="fade">
                                          <p:cBhvr>
                                            <p:cTn id="46" dur="700"/>
                                            <p:tgtEl>
                                              <p:spTgt spid="24">
                                                <p:txEl>
                                                  <p:pRg st="0" end="0"/>
                                                </p:txEl>
                                              </p:spTgt>
                                            </p:tgtEl>
                                          </p:cBhvr>
                                        </p:animEffect>
                                        <p:anim calcmode="lin" valueType="num">
                                          <p:cBhvr>
                                            <p:cTn id="47" dur="7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48" dur="700" fill="hold"/>
                                            <p:tgtEl>
                                              <p:spTgt spid="24">
                                                <p:txEl>
                                                  <p:pRg st="0" end="0"/>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2500"/>
                                      </p:stCondLst>
                                      <p:iterate type="lt">
                                        <p:tmPct val="10000"/>
                                      </p:iterate>
                                      <p:childTnLst>
                                        <p:set>
                                          <p:cBhvr>
                                            <p:cTn id="50" dur="1" fill="hold">
                                              <p:stCondLst>
                                                <p:cond delay="0"/>
                                              </p:stCondLst>
                                            </p:cTn>
                                            <p:tgtEl>
                                              <p:spTgt spid="26">
                                                <p:txEl>
                                                  <p:pRg st="0" end="0"/>
                                                </p:txEl>
                                              </p:spTgt>
                                            </p:tgtEl>
                                            <p:attrNameLst>
                                              <p:attrName>style.visibility</p:attrName>
                                            </p:attrNameLst>
                                          </p:cBhvr>
                                          <p:to>
                                            <p:strVal val="visible"/>
                                          </p:to>
                                        </p:set>
                                        <p:animEffect transition="in" filter="fade">
                                          <p:cBhvr>
                                            <p:cTn id="51" dur="700"/>
                                            <p:tgtEl>
                                              <p:spTgt spid="26">
                                                <p:txEl>
                                                  <p:pRg st="0" end="0"/>
                                                </p:txEl>
                                              </p:spTgt>
                                            </p:tgtEl>
                                          </p:cBhvr>
                                        </p:animEffect>
                                        <p:anim calcmode="lin" valueType="num">
                                          <p:cBhvr>
                                            <p:cTn id="52" dur="7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53" dur="7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p:bldP spid="2" grpId="0"/>
          <p:bldP spid="20" grpId="0" build="p"/>
          <p:bldP spid="21" grpId="0" build="p"/>
          <p:bldP spid="22" grpId="0" build="p"/>
          <p:bldP spid="23" grpId="0" build="p"/>
          <p:bldP spid="24" grpId="0" build="p"/>
          <p:bldP spid="26"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750" fill="hold"/>
                                            <p:tgtEl>
                                              <p:spTgt spid="13"/>
                                            </p:tgtEl>
                                            <p:attrNameLst>
                                              <p:attrName>ppt_x</p:attrName>
                                            </p:attrNameLst>
                                          </p:cBhvr>
                                          <p:tavLst>
                                            <p:tav tm="0">
                                              <p:val>
                                                <p:strVal val="#ppt_x"/>
                                              </p:val>
                                            </p:tav>
                                            <p:tav tm="100000">
                                              <p:val>
                                                <p:strVal val="#ppt_x"/>
                                              </p:val>
                                            </p:tav>
                                          </p:tavLst>
                                        </p:anim>
                                        <p:anim calcmode="lin" valueType="num">
                                          <p:cBhvr additive="base">
                                            <p:cTn id="13" dur="750" fill="hold"/>
                                            <p:tgtEl>
                                              <p:spTgt spid="1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iterate type="lt">
                                        <p:tmPct val="10000"/>
                                      </p:iterate>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750" fill="hold"/>
                                            <p:tgtEl>
                                              <p:spTgt spid="19"/>
                                            </p:tgtEl>
                                            <p:attrNameLst>
                                              <p:attrName>ppt_x</p:attrName>
                                            </p:attrNameLst>
                                          </p:cBhvr>
                                          <p:tavLst>
                                            <p:tav tm="0">
                                              <p:val>
                                                <p:strVal val="#ppt_x"/>
                                              </p:val>
                                            </p:tav>
                                            <p:tav tm="100000">
                                              <p:val>
                                                <p:strVal val="#ppt_x"/>
                                              </p:val>
                                            </p:tav>
                                          </p:tavLst>
                                        </p:anim>
                                        <p:anim calcmode="lin" valueType="num">
                                          <p:cBhvr additive="base">
                                            <p:cTn id="18" dur="75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2075"/>
                                </p:stCondLst>
                                <p:childTnLst>
                                  <p:par>
                                    <p:cTn id="20" presetID="22" presetClass="entr" presetSubtype="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750"/>
                                            <p:tgtEl>
                                              <p:spTgt spid="2"/>
                                            </p:tgtEl>
                                          </p:cBhvr>
                                        </p:animEffect>
                                      </p:childTnLst>
                                    </p:cTn>
                                  </p:par>
                                </p:childTnLst>
                              </p:cTn>
                            </p:par>
                            <p:par>
                              <p:cTn id="23" fill="hold">
                                <p:stCondLst>
                                  <p:cond delay="3075"/>
                                </p:stCondLst>
                                <p:childTnLst>
                                  <p:par>
                                    <p:cTn id="24" presetID="42" presetClass="entr" presetSubtype="0" fill="hold" grpId="0" nodeType="afterEffect">
                                      <p:stCondLst>
                                        <p:cond delay="0"/>
                                      </p:stCondLst>
                                      <p:iterate type="lt">
                                        <p:tmPct val="10000"/>
                                      </p:iterate>
                                      <p:childTnLst>
                                        <p:set>
                                          <p:cBhvr>
                                            <p:cTn id="25" dur="1" fill="hold">
                                              <p:stCondLst>
                                                <p:cond delay="0"/>
                                              </p:stCondLst>
                                            </p:cTn>
                                            <p:tgtEl>
                                              <p:spTgt spid="20">
                                                <p:txEl>
                                                  <p:pRg st="0" end="0"/>
                                                </p:txEl>
                                              </p:spTgt>
                                            </p:tgtEl>
                                            <p:attrNameLst>
                                              <p:attrName>style.visibility</p:attrName>
                                            </p:attrNameLst>
                                          </p:cBhvr>
                                          <p:to>
                                            <p:strVal val="visible"/>
                                          </p:to>
                                        </p:set>
                                        <p:animEffect transition="in" filter="fade">
                                          <p:cBhvr>
                                            <p:cTn id="26" dur="700"/>
                                            <p:tgtEl>
                                              <p:spTgt spid="20">
                                                <p:txEl>
                                                  <p:pRg st="0" end="0"/>
                                                </p:txEl>
                                              </p:spTgt>
                                            </p:tgtEl>
                                          </p:cBhvr>
                                        </p:animEffect>
                                        <p:anim calcmode="lin" valueType="num">
                                          <p:cBhvr>
                                            <p:cTn id="27" dur="7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8" dur="700" fill="hold"/>
                                            <p:tgtEl>
                                              <p:spTgt spid="20">
                                                <p:txEl>
                                                  <p:pRg st="0" end="0"/>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500"/>
                                      </p:stCondLst>
                                      <p:iterate type="lt">
                                        <p:tmPct val="10000"/>
                                      </p:iterate>
                                      <p:childTnLst>
                                        <p:set>
                                          <p:cBhvr>
                                            <p:cTn id="30" dur="1" fill="hold">
                                              <p:stCondLst>
                                                <p:cond delay="0"/>
                                              </p:stCondLst>
                                            </p:cTn>
                                            <p:tgtEl>
                                              <p:spTgt spid="21">
                                                <p:txEl>
                                                  <p:pRg st="0" end="0"/>
                                                </p:txEl>
                                              </p:spTgt>
                                            </p:tgtEl>
                                            <p:attrNameLst>
                                              <p:attrName>style.visibility</p:attrName>
                                            </p:attrNameLst>
                                          </p:cBhvr>
                                          <p:to>
                                            <p:strVal val="visible"/>
                                          </p:to>
                                        </p:set>
                                        <p:animEffect transition="in" filter="fade">
                                          <p:cBhvr>
                                            <p:cTn id="31" dur="700"/>
                                            <p:tgtEl>
                                              <p:spTgt spid="21">
                                                <p:txEl>
                                                  <p:pRg st="0" end="0"/>
                                                </p:txEl>
                                              </p:spTgt>
                                            </p:tgtEl>
                                          </p:cBhvr>
                                        </p:animEffect>
                                        <p:anim calcmode="lin" valueType="num">
                                          <p:cBhvr>
                                            <p:cTn id="32" dur="7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33" dur="700" fill="hold"/>
                                            <p:tgtEl>
                                              <p:spTgt spid="21">
                                                <p:txEl>
                                                  <p:pRg st="0" end="0"/>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1000"/>
                                      </p:stCondLst>
                                      <p:iterate type="lt">
                                        <p:tmPct val="10000"/>
                                      </p:iterate>
                                      <p:childTnLst>
                                        <p:set>
                                          <p:cBhvr>
                                            <p:cTn id="35" dur="1" fill="hold">
                                              <p:stCondLst>
                                                <p:cond delay="0"/>
                                              </p:stCondLst>
                                            </p:cTn>
                                            <p:tgtEl>
                                              <p:spTgt spid="22">
                                                <p:txEl>
                                                  <p:pRg st="0" end="0"/>
                                                </p:txEl>
                                              </p:spTgt>
                                            </p:tgtEl>
                                            <p:attrNameLst>
                                              <p:attrName>style.visibility</p:attrName>
                                            </p:attrNameLst>
                                          </p:cBhvr>
                                          <p:to>
                                            <p:strVal val="visible"/>
                                          </p:to>
                                        </p:set>
                                        <p:animEffect transition="in" filter="fade">
                                          <p:cBhvr>
                                            <p:cTn id="36" dur="700"/>
                                            <p:tgtEl>
                                              <p:spTgt spid="22">
                                                <p:txEl>
                                                  <p:pRg st="0" end="0"/>
                                                </p:txEl>
                                              </p:spTgt>
                                            </p:tgtEl>
                                          </p:cBhvr>
                                        </p:animEffect>
                                        <p:anim calcmode="lin" valueType="num">
                                          <p:cBhvr>
                                            <p:cTn id="37" dur="7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38" dur="700" fill="hold"/>
                                            <p:tgtEl>
                                              <p:spTgt spid="22">
                                                <p:txEl>
                                                  <p:pRg st="0" end="0"/>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1500"/>
                                      </p:stCondLst>
                                      <p:iterate type="lt">
                                        <p:tmPct val="10000"/>
                                      </p:iterate>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700"/>
                                            <p:tgtEl>
                                              <p:spTgt spid="23">
                                                <p:txEl>
                                                  <p:pRg st="0" end="0"/>
                                                </p:txEl>
                                              </p:spTgt>
                                            </p:tgtEl>
                                          </p:cBhvr>
                                        </p:animEffect>
                                        <p:anim calcmode="lin" valueType="num">
                                          <p:cBhvr>
                                            <p:cTn id="42" dur="7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700" fill="hold"/>
                                            <p:tgtEl>
                                              <p:spTgt spid="23">
                                                <p:txEl>
                                                  <p:pRg st="0" end="0"/>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2000"/>
                                      </p:stCondLst>
                                      <p:iterate type="lt">
                                        <p:tmPct val="10000"/>
                                      </p:iterate>
                                      <p:childTnLst>
                                        <p:set>
                                          <p:cBhvr>
                                            <p:cTn id="45" dur="1" fill="hold">
                                              <p:stCondLst>
                                                <p:cond delay="0"/>
                                              </p:stCondLst>
                                            </p:cTn>
                                            <p:tgtEl>
                                              <p:spTgt spid="24">
                                                <p:txEl>
                                                  <p:pRg st="0" end="0"/>
                                                </p:txEl>
                                              </p:spTgt>
                                            </p:tgtEl>
                                            <p:attrNameLst>
                                              <p:attrName>style.visibility</p:attrName>
                                            </p:attrNameLst>
                                          </p:cBhvr>
                                          <p:to>
                                            <p:strVal val="visible"/>
                                          </p:to>
                                        </p:set>
                                        <p:animEffect transition="in" filter="fade">
                                          <p:cBhvr>
                                            <p:cTn id="46" dur="700"/>
                                            <p:tgtEl>
                                              <p:spTgt spid="24">
                                                <p:txEl>
                                                  <p:pRg st="0" end="0"/>
                                                </p:txEl>
                                              </p:spTgt>
                                            </p:tgtEl>
                                          </p:cBhvr>
                                        </p:animEffect>
                                        <p:anim calcmode="lin" valueType="num">
                                          <p:cBhvr>
                                            <p:cTn id="47" dur="7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48" dur="700" fill="hold"/>
                                            <p:tgtEl>
                                              <p:spTgt spid="24">
                                                <p:txEl>
                                                  <p:pRg st="0" end="0"/>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2500"/>
                                      </p:stCondLst>
                                      <p:iterate type="lt">
                                        <p:tmPct val="10000"/>
                                      </p:iterate>
                                      <p:childTnLst>
                                        <p:set>
                                          <p:cBhvr>
                                            <p:cTn id="50" dur="1" fill="hold">
                                              <p:stCondLst>
                                                <p:cond delay="0"/>
                                              </p:stCondLst>
                                            </p:cTn>
                                            <p:tgtEl>
                                              <p:spTgt spid="26">
                                                <p:txEl>
                                                  <p:pRg st="0" end="0"/>
                                                </p:txEl>
                                              </p:spTgt>
                                            </p:tgtEl>
                                            <p:attrNameLst>
                                              <p:attrName>style.visibility</p:attrName>
                                            </p:attrNameLst>
                                          </p:cBhvr>
                                          <p:to>
                                            <p:strVal val="visible"/>
                                          </p:to>
                                        </p:set>
                                        <p:animEffect transition="in" filter="fade">
                                          <p:cBhvr>
                                            <p:cTn id="51" dur="700"/>
                                            <p:tgtEl>
                                              <p:spTgt spid="26">
                                                <p:txEl>
                                                  <p:pRg st="0" end="0"/>
                                                </p:txEl>
                                              </p:spTgt>
                                            </p:tgtEl>
                                          </p:cBhvr>
                                        </p:animEffect>
                                        <p:anim calcmode="lin" valueType="num">
                                          <p:cBhvr>
                                            <p:cTn id="52" dur="7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53" dur="7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p:bldP spid="2" grpId="0"/>
          <p:bldP spid="20" grpId="0" build="p"/>
          <p:bldP spid="21" grpId="0" build="p"/>
          <p:bldP spid="22" grpId="0" build="p"/>
          <p:bldP spid="23" grpId="0" build="p"/>
          <p:bldP spid="24" grpId="0" build="p"/>
          <p:bldP spid="26" grpId="0" build="p"/>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a:noFill/>
        </p:spPr>
      </p:pic>
      <p:sp>
        <p:nvSpPr>
          <p:cNvPr id="6" name="矩形 5"/>
          <p:cNvSpPr/>
          <p:nvPr/>
        </p:nvSpPr>
        <p:spPr>
          <a:xfrm>
            <a:off x="931114" y="321868"/>
            <a:ext cx="2044604" cy="400110"/>
          </a:xfrm>
          <a:prstGeom prst="rect">
            <a:avLst/>
          </a:prstGeom>
        </p:spPr>
        <p:txBody>
          <a:bodyPr wrap="square">
            <a:spAutoFit/>
          </a:bodyPr>
          <a:lstStyle/>
          <a:p>
            <a:r>
              <a:rPr lang="zh-CN" altLang="en-US" sz="2000" dirty="0">
                <a:solidFill>
                  <a:srgbClr val="C00000"/>
                </a:solidFill>
                <a:latin typeface="微软雅黑" panose="020B0503020204020204" pitchFamily="34" charset="-122"/>
                <a:ea typeface="微软雅黑" panose="020B0503020204020204" pitchFamily="34" charset="-122"/>
              </a:rPr>
              <a:t>公司概述   </a:t>
            </a:r>
            <a:endParaRPr lang="en-US" altLang="zh-CN" sz="2000" dirty="0">
              <a:solidFill>
                <a:srgbClr val="C00000"/>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459471" y="294545"/>
            <a:ext cx="429356" cy="429356"/>
            <a:chOff x="5528760" y="2800393"/>
            <a:chExt cx="1257214" cy="1257214"/>
          </a:xfrm>
        </p:grpSpPr>
        <p:sp>
          <p:nvSpPr>
            <p:cNvPr id="4" name="椭圆 3"/>
            <p:cNvSpPr/>
            <p:nvPr/>
          </p:nvSpPr>
          <p:spPr>
            <a:xfrm>
              <a:off x="5528760" y="2800393"/>
              <a:ext cx="1257214" cy="1257214"/>
            </a:xfrm>
            <a:prstGeom prst="ellipse">
              <a:avLst/>
            </a:prstGeom>
            <a:solidFill>
              <a:srgbClr val="C00000"/>
            </a:solidFill>
            <a:ln w="19050">
              <a:noFill/>
              <a:prstDash val="sysDash"/>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5" name="KSO_Shape"/>
            <p:cNvSpPr>
              <a:spLocks noChangeAspect="1"/>
            </p:cNvSpPr>
            <p:nvPr/>
          </p:nvSpPr>
          <p:spPr bwMode="auto">
            <a:xfrm>
              <a:off x="5756987" y="2934162"/>
              <a:ext cx="749578" cy="871603"/>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bg1"/>
                </a:solidFill>
              </a:endParaRPr>
            </a:p>
          </p:txBody>
        </p:sp>
      </p:grpSp>
      <p:sp>
        <p:nvSpPr>
          <p:cNvPr id="8" name="矩形 7"/>
          <p:cNvSpPr/>
          <p:nvPr/>
        </p:nvSpPr>
        <p:spPr>
          <a:xfrm>
            <a:off x="7569783" y="1857790"/>
            <a:ext cx="3623036" cy="1240981"/>
          </a:xfrm>
          <a:prstGeom prst="rect">
            <a:avLst/>
          </a:prstGeom>
        </p:spPr>
        <p:txBody>
          <a:bodyPr wrap="square">
            <a:spAutoFit/>
          </a:bodyPr>
          <a:lstStyle/>
          <a:p>
            <a:pPr algn="l"/>
            <a:r>
              <a:rPr lang="en-US" altLang="zh-CN" sz="3730" b="0" dirty="0">
                <a:solidFill>
                  <a:srgbClr val="C00000"/>
                </a:solidFill>
                <a:latin typeface="Impact" panose="020B0806030902050204" pitchFamily="34" charset="0"/>
              </a:rPr>
              <a:t>COMPANY </a:t>
            </a:r>
          </a:p>
          <a:p>
            <a:pPr algn="l"/>
            <a:r>
              <a:rPr lang="en-US" altLang="zh-CN" sz="3730" b="0" dirty="0">
                <a:solidFill>
                  <a:srgbClr val="C00000"/>
                </a:solidFill>
                <a:latin typeface="Impact" panose="020B0806030902050204" pitchFamily="34" charset="0"/>
              </a:rPr>
              <a:t>              PROFILE</a:t>
            </a:r>
            <a:endParaRPr lang="zh-CN" altLang="en-US" sz="3730" b="0" dirty="0">
              <a:solidFill>
                <a:srgbClr val="C00000"/>
              </a:solidFill>
              <a:latin typeface="Impact" panose="020B0806030902050204" pitchFamily="34" charset="0"/>
            </a:endParaRPr>
          </a:p>
        </p:txBody>
      </p:sp>
      <p:sp>
        <p:nvSpPr>
          <p:cNvPr id="9" name="矩形 8"/>
          <p:cNvSpPr/>
          <p:nvPr/>
        </p:nvSpPr>
        <p:spPr>
          <a:xfrm>
            <a:off x="7595761" y="2593905"/>
            <a:ext cx="1313180" cy="430887"/>
          </a:xfrm>
          <a:prstGeom prst="rect">
            <a:avLst/>
          </a:prstGeom>
        </p:spPr>
        <p:txBody>
          <a:bodyPr wrap="none">
            <a:spAutoFit/>
          </a:bodyPr>
          <a:lstStyle/>
          <a:p>
            <a:r>
              <a:rPr lang="zh-CN" altLang="en-US" sz="2200" b="0" dirty="0">
                <a:solidFill>
                  <a:schemeClr val="tx1">
                    <a:lumMod val="85000"/>
                    <a:lumOff val="15000"/>
                  </a:schemeClr>
                </a:solidFill>
                <a:latin typeface="微软雅黑" panose="020B0503020204020204" pitchFamily="34" charset="-122"/>
                <a:ea typeface="微软雅黑" panose="020B0503020204020204" pitchFamily="34" charset="-122"/>
              </a:rPr>
              <a:t>公司介绍</a:t>
            </a:r>
          </a:p>
        </p:txBody>
      </p:sp>
      <p:sp>
        <p:nvSpPr>
          <p:cNvPr id="10" name="矩形 9"/>
          <p:cNvSpPr/>
          <p:nvPr/>
        </p:nvSpPr>
        <p:spPr>
          <a:xfrm>
            <a:off x="7637917" y="3040231"/>
            <a:ext cx="4265883" cy="1322478"/>
          </a:xfrm>
          <a:prstGeom prst="rect">
            <a:avLst/>
          </a:prstGeom>
        </p:spPr>
        <p:txBody>
          <a:bodyPr wrap="square">
            <a:spAutoFit/>
          </a:bodyPr>
          <a:lstStyle/>
          <a:p>
            <a:pPr algn="l">
              <a:lnSpc>
                <a:spcPct val="150000"/>
              </a:lnSpc>
            </a:pPr>
            <a:r>
              <a:rPr lang="zh-CN" altLang="en-US" sz="1065" b="0" dirty="0">
                <a:solidFill>
                  <a:schemeClr val="tx1">
                    <a:lumMod val="85000"/>
                    <a:lumOff val="15000"/>
                  </a:schemeClr>
                </a:solidFill>
                <a:latin typeface="微软雅黑" panose="020B0503020204020204" pitchFamily="34" charset="-122"/>
                <a:ea typeface="微软雅黑" panose="020B0503020204020204" pitchFamily="34" charset="-122"/>
              </a:rPr>
              <a:t>一个成功的企业必须拥有着科学的管理理</a:t>
            </a:r>
          </a:p>
          <a:p>
            <a:pPr algn="l">
              <a:lnSpc>
                <a:spcPct val="150000"/>
              </a:lnSpc>
            </a:pPr>
            <a:r>
              <a:rPr lang="zh-CN" altLang="en-US" sz="1065" b="0" dirty="0">
                <a:solidFill>
                  <a:schemeClr val="tx1">
                    <a:lumMod val="85000"/>
                    <a:lumOff val="15000"/>
                  </a:schemeClr>
                </a:solidFill>
                <a:latin typeface="微软雅黑" panose="020B0503020204020204" pitchFamily="34" charset="-122"/>
                <a:ea typeface="微软雅黑" panose="020B0503020204020204" pitchFamily="34" charset="-122"/>
              </a:rPr>
              <a:t>念，良好的资金运作模式，有竞争意识和</a:t>
            </a:r>
          </a:p>
          <a:p>
            <a:pPr algn="l">
              <a:lnSpc>
                <a:spcPct val="150000"/>
              </a:lnSpc>
            </a:pPr>
            <a:r>
              <a:rPr lang="zh-CN" altLang="en-US" sz="1065" b="0" dirty="0">
                <a:solidFill>
                  <a:schemeClr val="tx1">
                    <a:lumMod val="85000"/>
                    <a:lumOff val="15000"/>
                  </a:schemeClr>
                </a:solidFill>
                <a:latin typeface="微软雅黑" panose="020B0503020204020204" pitchFamily="34" charset="-122"/>
                <a:ea typeface="微软雅黑" panose="020B0503020204020204" pitchFamily="34" charset="-122"/>
              </a:rPr>
              <a:t>合作精神的管理团队，优秀而独特的企业</a:t>
            </a:r>
          </a:p>
          <a:p>
            <a:pPr algn="l">
              <a:lnSpc>
                <a:spcPct val="150000"/>
              </a:lnSpc>
            </a:pPr>
            <a:r>
              <a:rPr lang="zh-CN" altLang="en-US" sz="1065" b="0" dirty="0">
                <a:solidFill>
                  <a:schemeClr val="tx1">
                    <a:lumMod val="85000"/>
                    <a:lumOff val="15000"/>
                  </a:schemeClr>
                </a:solidFill>
                <a:latin typeface="微软雅黑" panose="020B0503020204020204" pitchFamily="34" charset="-122"/>
                <a:ea typeface="微软雅黑" panose="020B0503020204020204" pitchFamily="34" charset="-122"/>
              </a:rPr>
              <a:t>文化。还有最易缺乏的企业素质</a:t>
            </a:r>
            <a:r>
              <a:rPr lang="en-US" altLang="zh-CN" sz="1065" b="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065" b="0" dirty="0">
                <a:solidFill>
                  <a:schemeClr val="tx1">
                    <a:lumMod val="85000"/>
                    <a:lumOff val="15000"/>
                  </a:schemeClr>
                </a:solidFill>
                <a:latin typeface="微软雅黑" panose="020B0503020204020204" pitchFamily="34" charset="-122"/>
                <a:ea typeface="微软雅黑" panose="020B0503020204020204" pitchFamily="34" charset="-122"/>
              </a:rPr>
              <a:t>锐意</a:t>
            </a:r>
          </a:p>
          <a:p>
            <a:pPr algn="l">
              <a:lnSpc>
                <a:spcPct val="150000"/>
              </a:lnSpc>
            </a:pPr>
            <a:r>
              <a:rPr lang="zh-CN" altLang="en-US" sz="1065" b="0" dirty="0">
                <a:solidFill>
                  <a:schemeClr val="tx1">
                    <a:lumMod val="85000"/>
                    <a:lumOff val="15000"/>
                  </a:schemeClr>
                </a:solidFill>
                <a:latin typeface="微软雅黑" panose="020B0503020204020204" pitchFamily="34" charset="-122"/>
                <a:ea typeface="微软雅黑" panose="020B0503020204020204" pitchFamily="34" charset="-122"/>
              </a:rPr>
              <a:t>进取的决心和勇气！</a:t>
            </a:r>
          </a:p>
        </p:txBody>
      </p:sp>
      <p:sp>
        <p:nvSpPr>
          <p:cNvPr id="11" name="矩形 10"/>
          <p:cNvSpPr/>
          <p:nvPr/>
        </p:nvSpPr>
        <p:spPr>
          <a:xfrm>
            <a:off x="7637917" y="4397005"/>
            <a:ext cx="4469550" cy="1015663"/>
          </a:xfrm>
          <a:prstGeom prst="rect">
            <a:avLst/>
          </a:prstGeom>
        </p:spPr>
        <p:txBody>
          <a:bodyPr wrap="square">
            <a:spAutoFit/>
          </a:bodyPr>
          <a:lstStyle/>
          <a:p>
            <a:pPr algn="l"/>
            <a:r>
              <a:rPr lang="en-US" altLang="zh-CN" sz="1000" b="0" dirty="0">
                <a:solidFill>
                  <a:schemeClr val="tx1">
                    <a:lumMod val="85000"/>
                    <a:lumOff val="15000"/>
                  </a:schemeClr>
                </a:solidFill>
              </a:rPr>
              <a:t>A successful enterprise must have the concept of scientific management, </a:t>
            </a:r>
          </a:p>
          <a:p>
            <a:pPr algn="l"/>
            <a:r>
              <a:rPr lang="en-US" altLang="zh-CN" sz="1000" b="0" dirty="0">
                <a:solidFill>
                  <a:schemeClr val="tx1">
                    <a:lumMod val="85000"/>
                    <a:lumOff val="15000"/>
                  </a:schemeClr>
                </a:solidFill>
              </a:rPr>
              <a:t>capital operation mode of good, </a:t>
            </a:r>
          </a:p>
          <a:p>
            <a:pPr algn="l"/>
            <a:r>
              <a:rPr lang="en-US" altLang="zh-CN" sz="1000" b="0" dirty="0">
                <a:solidFill>
                  <a:schemeClr val="tx1">
                    <a:lumMod val="85000"/>
                    <a:lumOff val="15000"/>
                  </a:schemeClr>
                </a:solidFill>
              </a:rPr>
              <a:t>have the sense of competition and cooperation of the management team, </a:t>
            </a:r>
          </a:p>
          <a:p>
            <a:pPr algn="l"/>
            <a:r>
              <a:rPr lang="en-US" altLang="zh-CN" sz="1000" b="0" dirty="0">
                <a:solidFill>
                  <a:schemeClr val="tx1">
                    <a:lumMod val="85000"/>
                    <a:lumOff val="15000"/>
                  </a:schemeClr>
                </a:solidFill>
              </a:rPr>
              <a:t>excellent and unique corporate culture. </a:t>
            </a:r>
          </a:p>
          <a:p>
            <a:pPr algn="l"/>
            <a:r>
              <a:rPr lang="en-US" altLang="zh-CN" sz="1000" b="0" dirty="0">
                <a:solidFill>
                  <a:schemeClr val="tx1">
                    <a:lumMod val="85000"/>
                    <a:lumOff val="15000"/>
                  </a:schemeClr>
                </a:solidFill>
              </a:rPr>
              <a:t>There are the most vulnerable to the lack of enterprise quality,</a:t>
            </a:r>
          </a:p>
          <a:p>
            <a:pPr algn="l"/>
            <a:r>
              <a:rPr lang="en-US" altLang="zh-CN" sz="1000" b="0" dirty="0">
                <a:solidFill>
                  <a:schemeClr val="tx1">
                    <a:lumMod val="85000"/>
                    <a:lumOff val="15000"/>
                  </a:schemeClr>
                </a:solidFill>
              </a:rPr>
              <a:t>enterprising determination and courage!</a:t>
            </a:r>
            <a:endParaRPr lang="zh-CN" altLang="en-US" sz="1000" b="0" dirty="0">
              <a:solidFill>
                <a:schemeClr val="tx1">
                  <a:lumMod val="85000"/>
                  <a:lumOff val="15000"/>
                </a:schemeClr>
              </a:solidFill>
            </a:endParaRPr>
          </a:p>
        </p:txBody>
      </p:sp>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5657" y="1602074"/>
            <a:ext cx="5128679" cy="3423820"/>
          </a:xfrm>
          <a:prstGeom prst="rect">
            <a:avLst/>
          </a:prstGeom>
          <a:ln w="19050">
            <a:solidFill>
              <a:srgbClr val="C00000"/>
            </a:solidFill>
          </a:ln>
          <a:effectLst>
            <a:outerShdw blurRad="50800" dist="38100" dir="2700000" algn="tl" rotWithShape="0">
              <a:prstClr val="black">
                <a:alpha val="40000"/>
              </a:prstClr>
            </a:outerShdw>
          </a:effectLst>
        </p:spPr>
      </p:pic>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9639" y="3906722"/>
            <a:ext cx="3222892" cy="2145734"/>
          </a:xfrm>
          <a:prstGeom prst="rect">
            <a:avLst/>
          </a:prstGeom>
          <a:ln w="19050">
            <a:solidFill>
              <a:srgbClr val="C00000"/>
            </a:solidFill>
          </a:ln>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1500" advTm="0">
        <p14:switch dir="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46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46000">
                                          <p:cBhvr additive="base">
                                            <p:cTn id="7" dur="750" fill="hold"/>
                                            <p:tgtEl>
                                              <p:spTgt spid="3"/>
                                            </p:tgtEl>
                                            <p:attrNameLst>
                                              <p:attrName>ppt_x</p:attrName>
                                            </p:attrNameLst>
                                          </p:cBhvr>
                                          <p:tavLst>
                                            <p:tav tm="0">
                                              <p:val>
                                                <p:strVal val="0-#ppt_w/2"/>
                                              </p:val>
                                            </p:tav>
                                            <p:tav tm="100000">
                                              <p:val>
                                                <p:strVal val="#ppt_x"/>
                                              </p:val>
                                            </p:tav>
                                          </p:tavLst>
                                        </p:anim>
                                        <p:anim calcmode="lin" valueType="num" p14:bounceEnd="46000">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vertical)">
                                          <p:cBhvr>
                                            <p:cTn id="17" dur="750"/>
                                            <p:tgtEl>
                                              <p:spTgt spid="15"/>
                                            </p:tgtEl>
                                          </p:cBhvr>
                                        </p:animEffect>
                                      </p:childTnLst>
                                    </p:cTn>
                                  </p:par>
                                </p:childTnLst>
                              </p:cTn>
                            </p:par>
                            <p:par>
                              <p:cTn id="18" fill="hold">
                                <p:stCondLst>
                                  <p:cond delay="1000"/>
                                </p:stCondLst>
                                <p:childTnLst>
                                  <p:par>
                                    <p:cTn id="19" presetID="42" presetClass="entr" presetSubtype="0"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750"/>
                                            <p:tgtEl>
                                              <p:spTgt spid="16"/>
                                            </p:tgtEl>
                                          </p:cBhvr>
                                        </p:animEffect>
                                        <p:anim calcmode="lin" valueType="num">
                                          <p:cBhvr>
                                            <p:cTn id="22" dur="750" fill="hold"/>
                                            <p:tgtEl>
                                              <p:spTgt spid="16"/>
                                            </p:tgtEl>
                                            <p:attrNameLst>
                                              <p:attrName>ppt_x</p:attrName>
                                            </p:attrNameLst>
                                          </p:cBhvr>
                                          <p:tavLst>
                                            <p:tav tm="0">
                                              <p:val>
                                                <p:strVal val="#ppt_x"/>
                                              </p:val>
                                            </p:tav>
                                            <p:tav tm="100000">
                                              <p:val>
                                                <p:strVal val="#ppt_x"/>
                                              </p:val>
                                            </p:tav>
                                          </p:tavLst>
                                        </p:anim>
                                        <p:anim calcmode="lin" valueType="num">
                                          <p:cBhvr>
                                            <p:cTn id="23" dur="75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1000"/>
                                            <p:tgtEl>
                                              <p:spTgt spid="8"/>
                                            </p:tgtEl>
                                          </p:cBhvr>
                                        </p:animEffect>
                                      </p:childTnLst>
                                    </p:cTn>
                                  </p:par>
                                </p:childTnLst>
                              </p:cTn>
                            </p:par>
                            <p:par>
                              <p:cTn id="29" fill="hold">
                                <p:stCondLst>
                                  <p:cond delay="1000"/>
                                </p:stCondLst>
                                <p:childTnLst>
                                  <p:par>
                                    <p:cTn id="30" presetID="23" presetClass="entr" presetSubtype="16" fill="hold" grpId="0" nodeType="afterEffect">
                                      <p:stCondLst>
                                        <p:cond delay="0"/>
                                      </p:stCondLst>
                                      <p:iterate type="lt">
                                        <p:tmPct val="66667"/>
                                      </p:iterate>
                                      <p:childTnLst>
                                        <p:set>
                                          <p:cBhvr>
                                            <p:cTn id="31" dur="1" fill="hold">
                                              <p:stCondLst>
                                                <p:cond delay="0"/>
                                              </p:stCondLst>
                                            </p:cTn>
                                            <p:tgtEl>
                                              <p:spTgt spid="9"/>
                                            </p:tgtEl>
                                            <p:attrNameLst>
                                              <p:attrName>style.visibility</p:attrName>
                                            </p:attrNameLst>
                                          </p:cBhvr>
                                          <p:to>
                                            <p:strVal val="visible"/>
                                          </p:to>
                                        </p:set>
                                        <p:anim calcmode="lin" valueType="num">
                                          <p:cBhvr>
                                            <p:cTn id="32" dur="250" fill="hold"/>
                                            <p:tgtEl>
                                              <p:spTgt spid="9"/>
                                            </p:tgtEl>
                                            <p:attrNameLst>
                                              <p:attrName>ppt_w</p:attrName>
                                            </p:attrNameLst>
                                          </p:cBhvr>
                                          <p:tavLst>
                                            <p:tav tm="0">
                                              <p:val>
                                                <p:fltVal val="0"/>
                                              </p:val>
                                            </p:tav>
                                            <p:tav tm="100000">
                                              <p:val>
                                                <p:strVal val="#ppt_w"/>
                                              </p:val>
                                            </p:tav>
                                          </p:tavLst>
                                        </p:anim>
                                        <p:anim calcmode="lin" valueType="num">
                                          <p:cBhvr>
                                            <p:cTn id="33" dur="250" fill="hold"/>
                                            <p:tgtEl>
                                              <p:spTgt spid="9"/>
                                            </p:tgtEl>
                                            <p:attrNameLst>
                                              <p:attrName>ppt_h</p:attrName>
                                            </p:attrNameLst>
                                          </p:cBhvr>
                                          <p:tavLst>
                                            <p:tav tm="0">
                                              <p:val>
                                                <p:fltVal val="0"/>
                                              </p:val>
                                            </p:tav>
                                            <p:tav tm="100000">
                                              <p:val>
                                                <p:strVal val="#ppt_h"/>
                                              </p:val>
                                            </p:tav>
                                          </p:tavLst>
                                        </p:anim>
                                      </p:childTnLst>
                                    </p:cTn>
                                  </p:par>
                                </p:childTnLst>
                              </p:cTn>
                            </p:par>
                            <p:par>
                              <p:cTn id="34" fill="hold">
                                <p:stCondLst>
                                  <p:cond delay="1750"/>
                                </p:stCondLst>
                                <p:childTnLst>
                                  <p:par>
                                    <p:cTn id="35" presetID="22" presetClass="entr" presetSubtype="1"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up)">
                                          <p:cBhvr>
                                            <p:cTn id="37" dur="1000"/>
                                            <p:tgtEl>
                                              <p:spTgt spid="10"/>
                                            </p:tgtEl>
                                          </p:cBhvr>
                                        </p:animEffect>
                                      </p:childTnLst>
                                    </p:cTn>
                                  </p:par>
                                  <p:par>
                                    <p:cTn id="38" presetID="22" presetClass="entr" presetSubtype="8" fill="hold" grpId="0" nodeType="withEffect">
                                      <p:stCondLst>
                                        <p:cond delay="75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16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p:bldP spid="9" grpId="0"/>
          <p:bldP spid="10" grpId="0"/>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vertical)">
                                          <p:cBhvr>
                                            <p:cTn id="17" dur="750"/>
                                            <p:tgtEl>
                                              <p:spTgt spid="15"/>
                                            </p:tgtEl>
                                          </p:cBhvr>
                                        </p:animEffect>
                                      </p:childTnLst>
                                    </p:cTn>
                                  </p:par>
                                </p:childTnLst>
                              </p:cTn>
                            </p:par>
                            <p:par>
                              <p:cTn id="18" fill="hold">
                                <p:stCondLst>
                                  <p:cond delay="1000"/>
                                </p:stCondLst>
                                <p:childTnLst>
                                  <p:par>
                                    <p:cTn id="19" presetID="42" presetClass="entr" presetSubtype="0"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750"/>
                                            <p:tgtEl>
                                              <p:spTgt spid="16"/>
                                            </p:tgtEl>
                                          </p:cBhvr>
                                        </p:animEffect>
                                        <p:anim calcmode="lin" valueType="num">
                                          <p:cBhvr>
                                            <p:cTn id="22" dur="750" fill="hold"/>
                                            <p:tgtEl>
                                              <p:spTgt spid="16"/>
                                            </p:tgtEl>
                                            <p:attrNameLst>
                                              <p:attrName>ppt_x</p:attrName>
                                            </p:attrNameLst>
                                          </p:cBhvr>
                                          <p:tavLst>
                                            <p:tav tm="0">
                                              <p:val>
                                                <p:strVal val="#ppt_x"/>
                                              </p:val>
                                            </p:tav>
                                            <p:tav tm="100000">
                                              <p:val>
                                                <p:strVal val="#ppt_x"/>
                                              </p:val>
                                            </p:tav>
                                          </p:tavLst>
                                        </p:anim>
                                        <p:anim calcmode="lin" valueType="num">
                                          <p:cBhvr>
                                            <p:cTn id="23" dur="75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1000"/>
                                            <p:tgtEl>
                                              <p:spTgt spid="8"/>
                                            </p:tgtEl>
                                          </p:cBhvr>
                                        </p:animEffect>
                                      </p:childTnLst>
                                    </p:cTn>
                                  </p:par>
                                </p:childTnLst>
                              </p:cTn>
                            </p:par>
                            <p:par>
                              <p:cTn id="29" fill="hold">
                                <p:stCondLst>
                                  <p:cond delay="1000"/>
                                </p:stCondLst>
                                <p:childTnLst>
                                  <p:par>
                                    <p:cTn id="30" presetID="23" presetClass="entr" presetSubtype="16" fill="hold" grpId="0" nodeType="afterEffect">
                                      <p:stCondLst>
                                        <p:cond delay="0"/>
                                      </p:stCondLst>
                                      <p:iterate type="lt">
                                        <p:tmPct val="66667"/>
                                      </p:iterate>
                                      <p:childTnLst>
                                        <p:set>
                                          <p:cBhvr>
                                            <p:cTn id="31" dur="1" fill="hold">
                                              <p:stCondLst>
                                                <p:cond delay="0"/>
                                              </p:stCondLst>
                                            </p:cTn>
                                            <p:tgtEl>
                                              <p:spTgt spid="9"/>
                                            </p:tgtEl>
                                            <p:attrNameLst>
                                              <p:attrName>style.visibility</p:attrName>
                                            </p:attrNameLst>
                                          </p:cBhvr>
                                          <p:to>
                                            <p:strVal val="visible"/>
                                          </p:to>
                                        </p:set>
                                        <p:anim calcmode="lin" valueType="num">
                                          <p:cBhvr>
                                            <p:cTn id="32" dur="250" fill="hold"/>
                                            <p:tgtEl>
                                              <p:spTgt spid="9"/>
                                            </p:tgtEl>
                                            <p:attrNameLst>
                                              <p:attrName>ppt_w</p:attrName>
                                            </p:attrNameLst>
                                          </p:cBhvr>
                                          <p:tavLst>
                                            <p:tav tm="0">
                                              <p:val>
                                                <p:fltVal val="0"/>
                                              </p:val>
                                            </p:tav>
                                            <p:tav tm="100000">
                                              <p:val>
                                                <p:strVal val="#ppt_w"/>
                                              </p:val>
                                            </p:tav>
                                          </p:tavLst>
                                        </p:anim>
                                        <p:anim calcmode="lin" valueType="num">
                                          <p:cBhvr>
                                            <p:cTn id="33" dur="250" fill="hold"/>
                                            <p:tgtEl>
                                              <p:spTgt spid="9"/>
                                            </p:tgtEl>
                                            <p:attrNameLst>
                                              <p:attrName>ppt_h</p:attrName>
                                            </p:attrNameLst>
                                          </p:cBhvr>
                                          <p:tavLst>
                                            <p:tav tm="0">
                                              <p:val>
                                                <p:fltVal val="0"/>
                                              </p:val>
                                            </p:tav>
                                            <p:tav tm="100000">
                                              <p:val>
                                                <p:strVal val="#ppt_h"/>
                                              </p:val>
                                            </p:tav>
                                          </p:tavLst>
                                        </p:anim>
                                      </p:childTnLst>
                                    </p:cTn>
                                  </p:par>
                                </p:childTnLst>
                              </p:cTn>
                            </p:par>
                            <p:par>
                              <p:cTn id="34" fill="hold">
                                <p:stCondLst>
                                  <p:cond delay="1750"/>
                                </p:stCondLst>
                                <p:childTnLst>
                                  <p:par>
                                    <p:cTn id="35" presetID="22" presetClass="entr" presetSubtype="1"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up)">
                                          <p:cBhvr>
                                            <p:cTn id="37" dur="1000"/>
                                            <p:tgtEl>
                                              <p:spTgt spid="10"/>
                                            </p:tgtEl>
                                          </p:cBhvr>
                                        </p:animEffect>
                                      </p:childTnLst>
                                    </p:cTn>
                                  </p:par>
                                  <p:par>
                                    <p:cTn id="38" presetID="22" presetClass="entr" presetSubtype="8" fill="hold" grpId="0" nodeType="withEffect">
                                      <p:stCondLst>
                                        <p:cond delay="75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16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p:bldP spid="9" grpId="0"/>
          <p:bldP spid="10" grpId="0"/>
          <p:bldP spid="11"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a:noFill/>
        </p:spPr>
      </p:pic>
      <p:grpSp>
        <p:nvGrpSpPr>
          <p:cNvPr id="3" name="组合 2"/>
          <p:cNvGrpSpPr/>
          <p:nvPr/>
        </p:nvGrpSpPr>
        <p:grpSpPr>
          <a:xfrm>
            <a:off x="459471" y="294545"/>
            <a:ext cx="429356" cy="429356"/>
            <a:chOff x="5528760" y="2800393"/>
            <a:chExt cx="1257214" cy="1257214"/>
          </a:xfrm>
        </p:grpSpPr>
        <p:sp>
          <p:nvSpPr>
            <p:cNvPr id="4" name="椭圆 3"/>
            <p:cNvSpPr/>
            <p:nvPr/>
          </p:nvSpPr>
          <p:spPr>
            <a:xfrm>
              <a:off x="5528760" y="2800393"/>
              <a:ext cx="1257214" cy="1257214"/>
            </a:xfrm>
            <a:prstGeom prst="ellipse">
              <a:avLst/>
            </a:prstGeom>
            <a:solidFill>
              <a:srgbClr val="C00000"/>
            </a:solidFill>
            <a:ln w="19050">
              <a:noFill/>
              <a:prstDash val="sysDash"/>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KSO_Shape"/>
            <p:cNvSpPr>
              <a:spLocks noChangeAspect="1"/>
            </p:cNvSpPr>
            <p:nvPr/>
          </p:nvSpPr>
          <p:spPr bwMode="auto">
            <a:xfrm>
              <a:off x="5756987" y="2934162"/>
              <a:ext cx="749578" cy="871603"/>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bg1"/>
                </a:solidFill>
              </a:endParaRPr>
            </a:p>
          </p:txBody>
        </p:sp>
      </p:grpSp>
      <p:sp>
        <p:nvSpPr>
          <p:cNvPr id="6" name="矩形 5"/>
          <p:cNvSpPr/>
          <p:nvPr/>
        </p:nvSpPr>
        <p:spPr>
          <a:xfrm>
            <a:off x="931114" y="321868"/>
            <a:ext cx="2044604" cy="400110"/>
          </a:xfrm>
          <a:prstGeom prst="rect">
            <a:avLst/>
          </a:prstGeom>
        </p:spPr>
        <p:txBody>
          <a:bodyPr wrap="square">
            <a:spAutoFit/>
          </a:bodyPr>
          <a:lstStyle/>
          <a:p>
            <a:r>
              <a:rPr lang="zh-CN" altLang="en-US" sz="2000" dirty="0">
                <a:solidFill>
                  <a:srgbClr val="C00000"/>
                </a:solidFill>
                <a:latin typeface="微软雅黑" panose="020B0503020204020204" pitchFamily="34" charset="-122"/>
                <a:ea typeface="微软雅黑" panose="020B0503020204020204" pitchFamily="34" charset="-122"/>
              </a:rPr>
              <a:t>发展历程</a:t>
            </a:r>
            <a:endParaRPr lang="en-US" altLang="zh-CN" sz="2000" dirty="0">
              <a:solidFill>
                <a:srgbClr val="C00000"/>
              </a:solidFill>
              <a:latin typeface="微软雅黑" panose="020B0503020204020204" pitchFamily="34" charset="-122"/>
              <a:ea typeface="微软雅黑" panose="020B0503020204020204" pitchFamily="34" charset="-122"/>
            </a:endParaRPr>
          </a:p>
        </p:txBody>
      </p:sp>
      <p:sp>
        <p:nvSpPr>
          <p:cNvPr id="31" name="Freeform 6"/>
          <p:cNvSpPr/>
          <p:nvPr/>
        </p:nvSpPr>
        <p:spPr bwMode="auto">
          <a:xfrm>
            <a:off x="-1" y="2882017"/>
            <a:ext cx="12157076" cy="3528474"/>
          </a:xfrm>
          <a:custGeom>
            <a:avLst/>
            <a:gdLst>
              <a:gd name="T0" fmla="*/ 3078 w 4268"/>
              <a:gd name="T1" fmla="*/ 3 h 1326"/>
              <a:gd name="T2" fmla="*/ 3355 w 4268"/>
              <a:gd name="T3" fmla="*/ 18 h 1326"/>
              <a:gd name="T4" fmla="*/ 3647 w 4268"/>
              <a:gd name="T5" fmla="*/ 50 h 1326"/>
              <a:gd name="T6" fmla="*/ 3951 w 4268"/>
              <a:gd name="T7" fmla="*/ 100 h 1326"/>
              <a:gd name="T8" fmla="*/ 4268 w 4268"/>
              <a:gd name="T9" fmla="*/ 168 h 1326"/>
              <a:gd name="T10" fmla="*/ 4106 w 4268"/>
              <a:gd name="T11" fmla="*/ 140 h 1326"/>
              <a:gd name="T12" fmla="*/ 3795 w 4268"/>
              <a:gd name="T13" fmla="*/ 80 h 1326"/>
              <a:gd name="T14" fmla="*/ 3499 w 4268"/>
              <a:gd name="T15" fmla="*/ 40 h 1326"/>
              <a:gd name="T16" fmla="*/ 3215 w 4268"/>
              <a:gd name="T17" fmla="*/ 16 h 1326"/>
              <a:gd name="T18" fmla="*/ 2943 w 4268"/>
              <a:gd name="T19" fmla="*/ 9 h 1326"/>
              <a:gd name="T20" fmla="*/ 2636 w 4268"/>
              <a:gd name="T21" fmla="*/ 18 h 1326"/>
              <a:gd name="T22" fmla="*/ 2348 w 4268"/>
              <a:gd name="T23" fmla="*/ 48 h 1326"/>
              <a:gd name="T24" fmla="*/ 2077 w 4268"/>
              <a:gd name="T25" fmla="*/ 93 h 1326"/>
              <a:gd name="T26" fmla="*/ 1825 w 4268"/>
              <a:gd name="T27" fmla="*/ 153 h 1326"/>
              <a:gd name="T28" fmla="*/ 1589 w 4268"/>
              <a:gd name="T29" fmla="*/ 225 h 1326"/>
              <a:gd name="T30" fmla="*/ 1370 w 4268"/>
              <a:gd name="T31" fmla="*/ 308 h 1326"/>
              <a:gd name="T32" fmla="*/ 1169 w 4268"/>
              <a:gd name="T33" fmla="*/ 398 h 1326"/>
              <a:gd name="T34" fmla="*/ 985 w 4268"/>
              <a:gd name="T35" fmla="*/ 494 h 1326"/>
              <a:gd name="T36" fmla="*/ 817 w 4268"/>
              <a:gd name="T37" fmla="*/ 595 h 1326"/>
              <a:gd name="T38" fmla="*/ 666 w 4268"/>
              <a:gd name="T39" fmla="*/ 696 h 1326"/>
              <a:gd name="T40" fmla="*/ 531 w 4268"/>
              <a:gd name="T41" fmla="*/ 797 h 1326"/>
              <a:gd name="T42" fmla="*/ 412 w 4268"/>
              <a:gd name="T43" fmla="*/ 895 h 1326"/>
              <a:gd name="T44" fmla="*/ 308 w 4268"/>
              <a:gd name="T45" fmla="*/ 988 h 1326"/>
              <a:gd name="T46" fmla="*/ 221 w 4268"/>
              <a:gd name="T47" fmla="*/ 1075 h 1326"/>
              <a:gd name="T48" fmla="*/ 149 w 4268"/>
              <a:gd name="T49" fmla="*/ 1151 h 1326"/>
              <a:gd name="T50" fmla="*/ 91 w 4268"/>
              <a:gd name="T51" fmla="*/ 1217 h 1326"/>
              <a:gd name="T52" fmla="*/ 49 w 4268"/>
              <a:gd name="T53" fmla="*/ 1269 h 1326"/>
              <a:gd name="T54" fmla="*/ 22 w 4268"/>
              <a:gd name="T55" fmla="*/ 1305 h 1326"/>
              <a:gd name="T56" fmla="*/ 8 w 4268"/>
              <a:gd name="T57" fmla="*/ 1323 h 1326"/>
              <a:gd name="T58" fmla="*/ 6 w 4268"/>
              <a:gd name="T59" fmla="*/ 1326 h 1326"/>
              <a:gd name="T60" fmla="*/ 1 w 4268"/>
              <a:gd name="T61" fmla="*/ 1318 h 1326"/>
              <a:gd name="T62" fmla="*/ 17 w 4268"/>
              <a:gd name="T63" fmla="*/ 1298 h 1326"/>
              <a:gd name="T64" fmla="*/ 47 w 4268"/>
              <a:gd name="T65" fmla="*/ 1259 h 1326"/>
              <a:gd name="T66" fmla="*/ 93 w 4268"/>
              <a:gd name="T67" fmla="*/ 1203 h 1326"/>
              <a:gd name="T68" fmla="*/ 154 w 4268"/>
              <a:gd name="T69" fmla="*/ 1135 h 1326"/>
              <a:gd name="T70" fmla="*/ 230 w 4268"/>
              <a:gd name="T71" fmla="*/ 1053 h 1326"/>
              <a:gd name="T72" fmla="*/ 324 w 4268"/>
              <a:gd name="T73" fmla="*/ 964 h 1326"/>
              <a:gd name="T74" fmla="*/ 434 w 4268"/>
              <a:gd name="T75" fmla="*/ 867 h 1326"/>
              <a:gd name="T76" fmla="*/ 561 w 4268"/>
              <a:gd name="T77" fmla="*/ 765 h 1326"/>
              <a:gd name="T78" fmla="*/ 703 w 4268"/>
              <a:gd name="T79" fmla="*/ 661 h 1326"/>
              <a:gd name="T80" fmla="*/ 864 w 4268"/>
              <a:gd name="T81" fmla="*/ 556 h 1326"/>
              <a:gd name="T82" fmla="*/ 1040 w 4268"/>
              <a:gd name="T83" fmla="*/ 455 h 1326"/>
              <a:gd name="T84" fmla="*/ 1235 w 4268"/>
              <a:gd name="T85" fmla="*/ 358 h 1326"/>
              <a:gd name="T86" fmla="*/ 1448 w 4268"/>
              <a:gd name="T87" fmla="*/ 268 h 1326"/>
              <a:gd name="T88" fmla="*/ 1678 w 4268"/>
              <a:gd name="T89" fmla="*/ 188 h 1326"/>
              <a:gd name="T90" fmla="*/ 1927 w 4268"/>
              <a:gd name="T91" fmla="*/ 119 h 1326"/>
              <a:gd name="T92" fmla="*/ 2194 w 4268"/>
              <a:gd name="T93" fmla="*/ 63 h 1326"/>
              <a:gd name="T94" fmla="*/ 2480 w 4268"/>
              <a:gd name="T95" fmla="*/ 23 h 1326"/>
              <a:gd name="T96" fmla="*/ 2784 w 4268"/>
              <a:gd name="T97" fmla="*/ 3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68" h="1326">
                <a:moveTo>
                  <a:pt x="2943" y="0"/>
                </a:moveTo>
                <a:lnTo>
                  <a:pt x="3078" y="3"/>
                </a:lnTo>
                <a:lnTo>
                  <a:pt x="3215" y="8"/>
                </a:lnTo>
                <a:lnTo>
                  <a:pt x="3355" y="18"/>
                </a:lnTo>
                <a:lnTo>
                  <a:pt x="3500" y="31"/>
                </a:lnTo>
                <a:lnTo>
                  <a:pt x="3647" y="50"/>
                </a:lnTo>
                <a:lnTo>
                  <a:pt x="3797" y="72"/>
                </a:lnTo>
                <a:lnTo>
                  <a:pt x="3951" y="100"/>
                </a:lnTo>
                <a:lnTo>
                  <a:pt x="4109" y="132"/>
                </a:lnTo>
                <a:lnTo>
                  <a:pt x="4268" y="168"/>
                </a:lnTo>
                <a:lnTo>
                  <a:pt x="4267" y="176"/>
                </a:lnTo>
                <a:lnTo>
                  <a:pt x="4106" y="140"/>
                </a:lnTo>
                <a:lnTo>
                  <a:pt x="3950" y="107"/>
                </a:lnTo>
                <a:lnTo>
                  <a:pt x="3795" y="80"/>
                </a:lnTo>
                <a:lnTo>
                  <a:pt x="3645" y="58"/>
                </a:lnTo>
                <a:lnTo>
                  <a:pt x="3499" y="40"/>
                </a:lnTo>
                <a:lnTo>
                  <a:pt x="3355" y="26"/>
                </a:lnTo>
                <a:lnTo>
                  <a:pt x="3215" y="16"/>
                </a:lnTo>
                <a:lnTo>
                  <a:pt x="3078" y="10"/>
                </a:lnTo>
                <a:lnTo>
                  <a:pt x="2943" y="9"/>
                </a:lnTo>
                <a:lnTo>
                  <a:pt x="2788" y="12"/>
                </a:lnTo>
                <a:lnTo>
                  <a:pt x="2636" y="18"/>
                </a:lnTo>
                <a:lnTo>
                  <a:pt x="2490" y="31"/>
                </a:lnTo>
                <a:lnTo>
                  <a:pt x="2348" y="48"/>
                </a:lnTo>
                <a:lnTo>
                  <a:pt x="2210" y="69"/>
                </a:lnTo>
                <a:lnTo>
                  <a:pt x="2077" y="93"/>
                </a:lnTo>
                <a:lnTo>
                  <a:pt x="1949" y="122"/>
                </a:lnTo>
                <a:lnTo>
                  <a:pt x="1825" y="153"/>
                </a:lnTo>
                <a:lnTo>
                  <a:pt x="1704" y="188"/>
                </a:lnTo>
                <a:lnTo>
                  <a:pt x="1589" y="225"/>
                </a:lnTo>
                <a:lnTo>
                  <a:pt x="1478" y="265"/>
                </a:lnTo>
                <a:lnTo>
                  <a:pt x="1370" y="308"/>
                </a:lnTo>
                <a:lnTo>
                  <a:pt x="1268" y="352"/>
                </a:lnTo>
                <a:lnTo>
                  <a:pt x="1169" y="398"/>
                </a:lnTo>
                <a:lnTo>
                  <a:pt x="1075" y="446"/>
                </a:lnTo>
                <a:lnTo>
                  <a:pt x="985" y="494"/>
                </a:lnTo>
                <a:lnTo>
                  <a:pt x="899" y="545"/>
                </a:lnTo>
                <a:lnTo>
                  <a:pt x="817" y="595"/>
                </a:lnTo>
                <a:lnTo>
                  <a:pt x="739" y="646"/>
                </a:lnTo>
                <a:lnTo>
                  <a:pt x="666" y="696"/>
                </a:lnTo>
                <a:lnTo>
                  <a:pt x="597" y="748"/>
                </a:lnTo>
                <a:lnTo>
                  <a:pt x="531" y="797"/>
                </a:lnTo>
                <a:lnTo>
                  <a:pt x="470" y="847"/>
                </a:lnTo>
                <a:lnTo>
                  <a:pt x="412" y="895"/>
                </a:lnTo>
                <a:lnTo>
                  <a:pt x="359" y="943"/>
                </a:lnTo>
                <a:lnTo>
                  <a:pt x="308" y="988"/>
                </a:lnTo>
                <a:lnTo>
                  <a:pt x="263" y="1032"/>
                </a:lnTo>
                <a:lnTo>
                  <a:pt x="221" y="1075"/>
                </a:lnTo>
                <a:lnTo>
                  <a:pt x="183" y="1115"/>
                </a:lnTo>
                <a:lnTo>
                  <a:pt x="149" y="1151"/>
                </a:lnTo>
                <a:lnTo>
                  <a:pt x="118" y="1186"/>
                </a:lnTo>
                <a:lnTo>
                  <a:pt x="91" y="1217"/>
                </a:lnTo>
                <a:lnTo>
                  <a:pt x="69" y="1246"/>
                </a:lnTo>
                <a:lnTo>
                  <a:pt x="49" y="1269"/>
                </a:lnTo>
                <a:lnTo>
                  <a:pt x="34" y="1288"/>
                </a:lnTo>
                <a:lnTo>
                  <a:pt x="22" y="1305"/>
                </a:lnTo>
                <a:lnTo>
                  <a:pt x="13" y="1317"/>
                </a:lnTo>
                <a:lnTo>
                  <a:pt x="8" y="1323"/>
                </a:lnTo>
                <a:lnTo>
                  <a:pt x="6" y="1326"/>
                </a:lnTo>
                <a:lnTo>
                  <a:pt x="6" y="1326"/>
                </a:lnTo>
                <a:lnTo>
                  <a:pt x="0" y="1321"/>
                </a:lnTo>
                <a:lnTo>
                  <a:pt x="1" y="1318"/>
                </a:lnTo>
                <a:lnTo>
                  <a:pt x="8" y="1310"/>
                </a:lnTo>
                <a:lnTo>
                  <a:pt x="17" y="1298"/>
                </a:lnTo>
                <a:lnTo>
                  <a:pt x="30" y="1281"/>
                </a:lnTo>
                <a:lnTo>
                  <a:pt x="47" y="1259"/>
                </a:lnTo>
                <a:lnTo>
                  <a:pt x="67" y="1233"/>
                </a:lnTo>
                <a:lnTo>
                  <a:pt x="93" y="1203"/>
                </a:lnTo>
                <a:lnTo>
                  <a:pt x="122" y="1171"/>
                </a:lnTo>
                <a:lnTo>
                  <a:pt x="154" y="1135"/>
                </a:lnTo>
                <a:lnTo>
                  <a:pt x="190" y="1094"/>
                </a:lnTo>
                <a:lnTo>
                  <a:pt x="230" y="1053"/>
                </a:lnTo>
                <a:lnTo>
                  <a:pt x="276" y="1009"/>
                </a:lnTo>
                <a:lnTo>
                  <a:pt x="324" y="964"/>
                </a:lnTo>
                <a:lnTo>
                  <a:pt x="377" y="916"/>
                </a:lnTo>
                <a:lnTo>
                  <a:pt x="434" y="867"/>
                </a:lnTo>
                <a:lnTo>
                  <a:pt x="495" y="816"/>
                </a:lnTo>
                <a:lnTo>
                  <a:pt x="561" y="765"/>
                </a:lnTo>
                <a:lnTo>
                  <a:pt x="629" y="713"/>
                </a:lnTo>
                <a:lnTo>
                  <a:pt x="703" y="661"/>
                </a:lnTo>
                <a:lnTo>
                  <a:pt x="781" y="609"/>
                </a:lnTo>
                <a:lnTo>
                  <a:pt x="864" y="556"/>
                </a:lnTo>
                <a:lnTo>
                  <a:pt x="949" y="506"/>
                </a:lnTo>
                <a:lnTo>
                  <a:pt x="1040" y="455"/>
                </a:lnTo>
                <a:lnTo>
                  <a:pt x="1136" y="406"/>
                </a:lnTo>
                <a:lnTo>
                  <a:pt x="1235" y="358"/>
                </a:lnTo>
                <a:lnTo>
                  <a:pt x="1339" y="312"/>
                </a:lnTo>
                <a:lnTo>
                  <a:pt x="1448" y="268"/>
                </a:lnTo>
                <a:lnTo>
                  <a:pt x="1560" y="226"/>
                </a:lnTo>
                <a:lnTo>
                  <a:pt x="1678" y="188"/>
                </a:lnTo>
                <a:lnTo>
                  <a:pt x="1800" y="151"/>
                </a:lnTo>
                <a:lnTo>
                  <a:pt x="1927" y="119"/>
                </a:lnTo>
                <a:lnTo>
                  <a:pt x="2058" y="89"/>
                </a:lnTo>
                <a:lnTo>
                  <a:pt x="2194" y="63"/>
                </a:lnTo>
                <a:lnTo>
                  <a:pt x="2335" y="41"/>
                </a:lnTo>
                <a:lnTo>
                  <a:pt x="2480" y="23"/>
                </a:lnTo>
                <a:lnTo>
                  <a:pt x="2630" y="12"/>
                </a:lnTo>
                <a:lnTo>
                  <a:pt x="2784" y="3"/>
                </a:lnTo>
                <a:lnTo>
                  <a:pt x="2943" y="0"/>
                </a:lnTo>
                <a:close/>
              </a:path>
            </a:pathLst>
          </a:custGeom>
          <a:solidFill>
            <a:schemeClr val="tx1">
              <a:lumMod val="75000"/>
              <a:lumOff val="25000"/>
            </a:schemeClr>
          </a:solidFill>
          <a:ln w="28575">
            <a:noFill/>
            <a:prstDash val="solid"/>
            <a:round/>
          </a:ln>
        </p:spPr>
        <p:txBody>
          <a:bodyPr vert="horz" wrap="square" lIns="130545" tIns="65273" rIns="130545" bIns="65273" numCol="1" anchor="t" anchorCtr="0" compatLnSpc="1"/>
          <a:lstStyle/>
          <a:p>
            <a:pPr algn="ctr" fontAlgn="base">
              <a:spcBef>
                <a:spcPct val="0"/>
              </a:spcBef>
              <a:spcAft>
                <a:spcPct val="0"/>
              </a:spcAft>
              <a:defRPr/>
            </a:pPr>
            <a:endParaRPr lang="en-US" sz="2925"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32" name="Rectangle 17"/>
          <p:cNvSpPr/>
          <p:nvPr/>
        </p:nvSpPr>
        <p:spPr bwMode="auto">
          <a:xfrm>
            <a:off x="1464417" y="5456665"/>
            <a:ext cx="1976391" cy="1111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330" b="0" dirty="0">
                <a:solidFill>
                  <a:schemeClr val="tx1">
                    <a:lumMod val="85000"/>
                    <a:lumOff val="15000"/>
                  </a:scheme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sz="1330" b="0" dirty="0">
              <a:solidFill>
                <a:schemeClr val="tx1">
                  <a:lumMod val="85000"/>
                  <a:lumOff val="15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33" name="Rectangle 17"/>
          <p:cNvSpPr/>
          <p:nvPr/>
        </p:nvSpPr>
        <p:spPr bwMode="auto">
          <a:xfrm>
            <a:off x="4750972" y="3637994"/>
            <a:ext cx="1877588" cy="1111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330" b="0" dirty="0">
                <a:solidFill>
                  <a:schemeClr val="tx1">
                    <a:lumMod val="85000"/>
                    <a:lumOff val="15000"/>
                  </a:scheme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sz="1330" b="0" dirty="0">
              <a:solidFill>
                <a:schemeClr val="tx1">
                  <a:lumMod val="85000"/>
                  <a:lumOff val="15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34" name="Rectangle 17"/>
          <p:cNvSpPr/>
          <p:nvPr/>
        </p:nvSpPr>
        <p:spPr bwMode="auto">
          <a:xfrm>
            <a:off x="6039847" y="1845862"/>
            <a:ext cx="1821607" cy="1063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330" b="0" dirty="0">
                <a:solidFill>
                  <a:schemeClr val="tx1">
                    <a:lumMod val="85000"/>
                    <a:lumOff val="15000"/>
                  </a:scheme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sz="1330" b="0" dirty="0">
              <a:solidFill>
                <a:schemeClr val="tx1">
                  <a:lumMod val="85000"/>
                  <a:lumOff val="15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35" name="Rectangle 17"/>
          <p:cNvSpPr/>
          <p:nvPr/>
        </p:nvSpPr>
        <p:spPr bwMode="auto">
          <a:xfrm>
            <a:off x="1921493" y="2780409"/>
            <a:ext cx="1821607" cy="1226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330" b="0" dirty="0">
                <a:solidFill>
                  <a:schemeClr val="tx1">
                    <a:lumMod val="85000"/>
                    <a:lumOff val="15000"/>
                  </a:scheme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sz="1330" b="0" dirty="0">
              <a:solidFill>
                <a:schemeClr val="tx1">
                  <a:lumMod val="85000"/>
                  <a:lumOff val="15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36" name="Rectangle 17"/>
          <p:cNvSpPr/>
          <p:nvPr/>
        </p:nvSpPr>
        <p:spPr bwMode="auto">
          <a:xfrm>
            <a:off x="8573720" y="3250690"/>
            <a:ext cx="1821607" cy="1063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330" b="0" dirty="0">
                <a:solidFill>
                  <a:schemeClr val="tx1">
                    <a:lumMod val="85000"/>
                    <a:lumOff val="15000"/>
                  </a:scheme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sz="1330" b="0" dirty="0">
              <a:solidFill>
                <a:schemeClr val="tx1">
                  <a:lumMod val="85000"/>
                  <a:lumOff val="15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37" name="Rectangle 17"/>
          <p:cNvSpPr/>
          <p:nvPr/>
        </p:nvSpPr>
        <p:spPr bwMode="auto">
          <a:xfrm>
            <a:off x="9797929" y="1400453"/>
            <a:ext cx="1821607" cy="1063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330" b="0" dirty="0">
                <a:solidFill>
                  <a:schemeClr val="tx1">
                    <a:lumMod val="85000"/>
                    <a:lumOff val="15000"/>
                  </a:scheme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sz="1330" b="0" dirty="0">
              <a:solidFill>
                <a:schemeClr val="tx1">
                  <a:lumMod val="85000"/>
                  <a:lumOff val="15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38" name="Freeform 23"/>
          <p:cNvSpPr/>
          <p:nvPr/>
        </p:nvSpPr>
        <p:spPr bwMode="auto">
          <a:xfrm>
            <a:off x="3869724" y="1307376"/>
            <a:ext cx="1489653" cy="1854983"/>
          </a:xfrm>
          <a:custGeom>
            <a:avLst/>
            <a:gdLst>
              <a:gd name="T0" fmla="*/ 307 w 422"/>
              <a:gd name="T1" fmla="*/ 526 h 526"/>
              <a:gd name="T2" fmla="*/ 17 w 422"/>
              <a:gd name="T3" fmla="*/ 268 h 526"/>
              <a:gd name="T4" fmla="*/ 29 w 422"/>
              <a:gd name="T5" fmla="*/ 112 h 526"/>
              <a:gd name="T6" fmla="*/ 148 w 422"/>
              <a:gd name="T7" fmla="*/ 10 h 526"/>
              <a:gd name="T8" fmla="*/ 211 w 422"/>
              <a:gd name="T9" fmla="*/ 0 h 526"/>
              <a:gd name="T10" fmla="*/ 405 w 422"/>
              <a:gd name="T11" fmla="*/ 141 h 526"/>
              <a:gd name="T12" fmla="*/ 393 w 422"/>
              <a:gd name="T13" fmla="*/ 297 h 526"/>
              <a:gd name="T14" fmla="*/ 274 w 422"/>
              <a:gd name="T15" fmla="*/ 399 h 526"/>
              <a:gd name="T16" fmla="*/ 255 w 422"/>
              <a:gd name="T17" fmla="*/ 405 h 526"/>
              <a:gd name="T18" fmla="*/ 251 w 422"/>
              <a:gd name="T19" fmla="*/ 409 h 526"/>
              <a:gd name="T20" fmla="*/ 251 w 422"/>
              <a:gd name="T21" fmla="*/ 414 h 526"/>
              <a:gd name="T22" fmla="*/ 307 w 422"/>
              <a:gd name="T23"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2" h="526">
                <a:moveTo>
                  <a:pt x="307" y="526"/>
                </a:moveTo>
                <a:cubicBezTo>
                  <a:pt x="92" y="427"/>
                  <a:pt x="39" y="336"/>
                  <a:pt x="17" y="268"/>
                </a:cubicBezTo>
                <a:cubicBezTo>
                  <a:pt x="0" y="216"/>
                  <a:pt x="4" y="161"/>
                  <a:pt x="29" y="112"/>
                </a:cubicBezTo>
                <a:cubicBezTo>
                  <a:pt x="54" y="63"/>
                  <a:pt x="96" y="27"/>
                  <a:pt x="148" y="10"/>
                </a:cubicBezTo>
                <a:cubicBezTo>
                  <a:pt x="168" y="4"/>
                  <a:pt x="190" y="0"/>
                  <a:pt x="211" y="0"/>
                </a:cubicBezTo>
                <a:cubicBezTo>
                  <a:pt x="300" y="0"/>
                  <a:pt x="378" y="57"/>
                  <a:pt x="405" y="141"/>
                </a:cubicBezTo>
                <a:cubicBezTo>
                  <a:pt x="422" y="193"/>
                  <a:pt x="418" y="249"/>
                  <a:pt x="393" y="297"/>
                </a:cubicBezTo>
                <a:cubicBezTo>
                  <a:pt x="368" y="346"/>
                  <a:pt x="326" y="382"/>
                  <a:pt x="274" y="399"/>
                </a:cubicBezTo>
                <a:cubicBezTo>
                  <a:pt x="255" y="405"/>
                  <a:pt x="255" y="405"/>
                  <a:pt x="255" y="405"/>
                </a:cubicBezTo>
                <a:cubicBezTo>
                  <a:pt x="254" y="406"/>
                  <a:pt x="252" y="407"/>
                  <a:pt x="251" y="409"/>
                </a:cubicBezTo>
                <a:cubicBezTo>
                  <a:pt x="250" y="410"/>
                  <a:pt x="250" y="412"/>
                  <a:pt x="251" y="414"/>
                </a:cubicBezTo>
                <a:cubicBezTo>
                  <a:pt x="254" y="423"/>
                  <a:pt x="267" y="457"/>
                  <a:pt x="307" y="526"/>
                </a:cubicBezTo>
                <a:close/>
              </a:path>
            </a:pathLst>
          </a:custGeom>
          <a:solidFill>
            <a:srgbClr val="C00000"/>
          </a:solidFill>
          <a:ln w="28575" cap="flat">
            <a:noFill/>
            <a:prstDash val="solid"/>
            <a:miter lim="800000"/>
          </a:ln>
        </p:spPr>
        <p:txBody>
          <a:bodyPr vert="horz" wrap="square" lIns="121550" tIns="60775" rIns="121550" bIns="60775" numCol="1" anchor="t" anchorCtr="0" compatLnSpc="1"/>
          <a:lstStyle/>
          <a:p>
            <a:endParaRPr lang="zh-CN" altLang="en-US"/>
          </a:p>
        </p:txBody>
      </p:sp>
      <p:sp>
        <p:nvSpPr>
          <p:cNvPr id="39" name="文本框 37"/>
          <p:cNvSpPr>
            <a:spLocks noChangeArrowheads="1"/>
          </p:cNvSpPr>
          <p:nvPr/>
        </p:nvSpPr>
        <p:spPr bwMode="auto">
          <a:xfrm>
            <a:off x="3985493" y="1633405"/>
            <a:ext cx="1274708" cy="74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4255" b="0" dirty="0">
                <a:solidFill>
                  <a:schemeClr val="bg1"/>
                </a:solidFill>
                <a:latin typeface="Agency FB" panose="020B0503020202020204" pitchFamily="34" charset="0"/>
                <a:sym typeface="微软雅黑" panose="020B0503020204020204" pitchFamily="34" charset="-122"/>
              </a:rPr>
              <a:t>2014.6</a:t>
            </a:r>
            <a:endParaRPr lang="zh-CN" altLang="en-US" sz="4255" b="0" dirty="0">
              <a:solidFill>
                <a:schemeClr val="bg1"/>
              </a:solidFill>
              <a:latin typeface="Agency FB" panose="020B0503020202020204" pitchFamily="34" charset="0"/>
              <a:sym typeface="微软雅黑" panose="020B0503020204020204" pitchFamily="34" charset="-122"/>
            </a:endParaRPr>
          </a:p>
        </p:txBody>
      </p:sp>
      <p:sp>
        <p:nvSpPr>
          <p:cNvPr id="40" name="Freeform 23"/>
          <p:cNvSpPr/>
          <p:nvPr/>
        </p:nvSpPr>
        <p:spPr bwMode="auto">
          <a:xfrm rot="10396318">
            <a:off x="3306540" y="3994261"/>
            <a:ext cx="1489653" cy="1854983"/>
          </a:xfrm>
          <a:custGeom>
            <a:avLst/>
            <a:gdLst>
              <a:gd name="T0" fmla="*/ 307 w 422"/>
              <a:gd name="T1" fmla="*/ 526 h 526"/>
              <a:gd name="T2" fmla="*/ 17 w 422"/>
              <a:gd name="T3" fmla="*/ 268 h 526"/>
              <a:gd name="T4" fmla="*/ 29 w 422"/>
              <a:gd name="T5" fmla="*/ 112 h 526"/>
              <a:gd name="T6" fmla="*/ 148 w 422"/>
              <a:gd name="T7" fmla="*/ 10 h 526"/>
              <a:gd name="T8" fmla="*/ 211 w 422"/>
              <a:gd name="T9" fmla="*/ 0 h 526"/>
              <a:gd name="T10" fmla="*/ 405 w 422"/>
              <a:gd name="T11" fmla="*/ 141 h 526"/>
              <a:gd name="T12" fmla="*/ 393 w 422"/>
              <a:gd name="T13" fmla="*/ 297 h 526"/>
              <a:gd name="T14" fmla="*/ 274 w 422"/>
              <a:gd name="T15" fmla="*/ 399 h 526"/>
              <a:gd name="T16" fmla="*/ 255 w 422"/>
              <a:gd name="T17" fmla="*/ 405 h 526"/>
              <a:gd name="T18" fmla="*/ 251 w 422"/>
              <a:gd name="T19" fmla="*/ 409 h 526"/>
              <a:gd name="T20" fmla="*/ 251 w 422"/>
              <a:gd name="T21" fmla="*/ 414 h 526"/>
              <a:gd name="T22" fmla="*/ 307 w 422"/>
              <a:gd name="T23"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2" h="526">
                <a:moveTo>
                  <a:pt x="307" y="526"/>
                </a:moveTo>
                <a:cubicBezTo>
                  <a:pt x="92" y="427"/>
                  <a:pt x="39" y="336"/>
                  <a:pt x="17" y="268"/>
                </a:cubicBezTo>
                <a:cubicBezTo>
                  <a:pt x="0" y="216"/>
                  <a:pt x="4" y="161"/>
                  <a:pt x="29" y="112"/>
                </a:cubicBezTo>
                <a:cubicBezTo>
                  <a:pt x="54" y="63"/>
                  <a:pt x="96" y="27"/>
                  <a:pt x="148" y="10"/>
                </a:cubicBezTo>
                <a:cubicBezTo>
                  <a:pt x="168" y="4"/>
                  <a:pt x="190" y="0"/>
                  <a:pt x="211" y="0"/>
                </a:cubicBezTo>
                <a:cubicBezTo>
                  <a:pt x="300" y="0"/>
                  <a:pt x="378" y="57"/>
                  <a:pt x="405" y="141"/>
                </a:cubicBezTo>
                <a:cubicBezTo>
                  <a:pt x="422" y="193"/>
                  <a:pt x="418" y="249"/>
                  <a:pt x="393" y="297"/>
                </a:cubicBezTo>
                <a:cubicBezTo>
                  <a:pt x="368" y="346"/>
                  <a:pt x="326" y="382"/>
                  <a:pt x="274" y="399"/>
                </a:cubicBezTo>
                <a:cubicBezTo>
                  <a:pt x="255" y="405"/>
                  <a:pt x="255" y="405"/>
                  <a:pt x="255" y="405"/>
                </a:cubicBezTo>
                <a:cubicBezTo>
                  <a:pt x="254" y="406"/>
                  <a:pt x="252" y="407"/>
                  <a:pt x="251" y="409"/>
                </a:cubicBezTo>
                <a:cubicBezTo>
                  <a:pt x="250" y="410"/>
                  <a:pt x="250" y="412"/>
                  <a:pt x="251" y="414"/>
                </a:cubicBezTo>
                <a:cubicBezTo>
                  <a:pt x="254" y="423"/>
                  <a:pt x="267" y="457"/>
                  <a:pt x="307" y="526"/>
                </a:cubicBezTo>
                <a:close/>
              </a:path>
            </a:pathLst>
          </a:custGeom>
          <a:solidFill>
            <a:srgbClr val="C00000"/>
          </a:solidFill>
          <a:ln w="28575" cap="flat">
            <a:noFill/>
            <a:prstDash val="solid"/>
            <a:miter lim="800000"/>
          </a:ln>
        </p:spPr>
        <p:txBody>
          <a:bodyPr vert="horz" wrap="square" lIns="121550" tIns="60775" rIns="121550" bIns="60775" numCol="1" anchor="t" anchorCtr="0" compatLnSpc="1"/>
          <a:lstStyle/>
          <a:p>
            <a:endParaRPr lang="zh-CN" altLang="en-US"/>
          </a:p>
        </p:txBody>
      </p:sp>
      <p:sp>
        <p:nvSpPr>
          <p:cNvPr id="41" name="文本框 37"/>
          <p:cNvSpPr>
            <a:spLocks noChangeArrowheads="1"/>
          </p:cNvSpPr>
          <p:nvPr/>
        </p:nvSpPr>
        <p:spPr bwMode="auto">
          <a:xfrm>
            <a:off x="3415620" y="4734412"/>
            <a:ext cx="1290739" cy="74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4255" b="0" dirty="0">
                <a:solidFill>
                  <a:schemeClr val="bg1"/>
                </a:solidFill>
                <a:latin typeface="Agency FB" panose="020B0503020202020204" pitchFamily="34" charset="0"/>
                <a:sym typeface="微软雅黑" panose="020B0503020204020204" pitchFamily="34" charset="-122"/>
              </a:rPr>
              <a:t>2013.5</a:t>
            </a:r>
            <a:endParaRPr lang="zh-CN" altLang="en-US" sz="4255" b="0" dirty="0">
              <a:solidFill>
                <a:schemeClr val="bg1"/>
              </a:solidFill>
              <a:latin typeface="Agency FB" panose="020B0503020202020204" pitchFamily="34" charset="0"/>
              <a:sym typeface="微软雅黑" panose="020B0503020204020204" pitchFamily="34" charset="-122"/>
            </a:endParaRPr>
          </a:p>
        </p:txBody>
      </p:sp>
      <p:sp>
        <p:nvSpPr>
          <p:cNvPr id="42" name="Freeform 23"/>
          <p:cNvSpPr/>
          <p:nvPr/>
        </p:nvSpPr>
        <p:spPr bwMode="auto">
          <a:xfrm rot="12460646">
            <a:off x="10105583" y="3366092"/>
            <a:ext cx="1489653" cy="1854983"/>
          </a:xfrm>
          <a:custGeom>
            <a:avLst/>
            <a:gdLst>
              <a:gd name="T0" fmla="*/ 307 w 422"/>
              <a:gd name="T1" fmla="*/ 526 h 526"/>
              <a:gd name="T2" fmla="*/ 17 w 422"/>
              <a:gd name="T3" fmla="*/ 268 h 526"/>
              <a:gd name="T4" fmla="*/ 29 w 422"/>
              <a:gd name="T5" fmla="*/ 112 h 526"/>
              <a:gd name="T6" fmla="*/ 148 w 422"/>
              <a:gd name="T7" fmla="*/ 10 h 526"/>
              <a:gd name="T8" fmla="*/ 211 w 422"/>
              <a:gd name="T9" fmla="*/ 0 h 526"/>
              <a:gd name="T10" fmla="*/ 405 w 422"/>
              <a:gd name="T11" fmla="*/ 141 h 526"/>
              <a:gd name="T12" fmla="*/ 393 w 422"/>
              <a:gd name="T13" fmla="*/ 297 h 526"/>
              <a:gd name="T14" fmla="*/ 274 w 422"/>
              <a:gd name="T15" fmla="*/ 399 h 526"/>
              <a:gd name="T16" fmla="*/ 255 w 422"/>
              <a:gd name="T17" fmla="*/ 405 h 526"/>
              <a:gd name="T18" fmla="*/ 251 w 422"/>
              <a:gd name="T19" fmla="*/ 409 h 526"/>
              <a:gd name="T20" fmla="*/ 251 w 422"/>
              <a:gd name="T21" fmla="*/ 414 h 526"/>
              <a:gd name="T22" fmla="*/ 307 w 422"/>
              <a:gd name="T23"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2" h="526">
                <a:moveTo>
                  <a:pt x="307" y="526"/>
                </a:moveTo>
                <a:cubicBezTo>
                  <a:pt x="92" y="427"/>
                  <a:pt x="39" y="336"/>
                  <a:pt x="17" y="268"/>
                </a:cubicBezTo>
                <a:cubicBezTo>
                  <a:pt x="0" y="216"/>
                  <a:pt x="4" y="161"/>
                  <a:pt x="29" y="112"/>
                </a:cubicBezTo>
                <a:cubicBezTo>
                  <a:pt x="54" y="63"/>
                  <a:pt x="96" y="27"/>
                  <a:pt x="148" y="10"/>
                </a:cubicBezTo>
                <a:cubicBezTo>
                  <a:pt x="168" y="4"/>
                  <a:pt x="190" y="0"/>
                  <a:pt x="211" y="0"/>
                </a:cubicBezTo>
                <a:cubicBezTo>
                  <a:pt x="300" y="0"/>
                  <a:pt x="378" y="57"/>
                  <a:pt x="405" y="141"/>
                </a:cubicBezTo>
                <a:cubicBezTo>
                  <a:pt x="422" y="193"/>
                  <a:pt x="418" y="249"/>
                  <a:pt x="393" y="297"/>
                </a:cubicBezTo>
                <a:cubicBezTo>
                  <a:pt x="368" y="346"/>
                  <a:pt x="326" y="382"/>
                  <a:pt x="274" y="399"/>
                </a:cubicBezTo>
                <a:cubicBezTo>
                  <a:pt x="255" y="405"/>
                  <a:pt x="255" y="405"/>
                  <a:pt x="255" y="405"/>
                </a:cubicBezTo>
                <a:cubicBezTo>
                  <a:pt x="254" y="406"/>
                  <a:pt x="252" y="407"/>
                  <a:pt x="251" y="409"/>
                </a:cubicBezTo>
                <a:cubicBezTo>
                  <a:pt x="250" y="410"/>
                  <a:pt x="250" y="412"/>
                  <a:pt x="251" y="414"/>
                </a:cubicBezTo>
                <a:cubicBezTo>
                  <a:pt x="254" y="423"/>
                  <a:pt x="267" y="457"/>
                  <a:pt x="307" y="526"/>
                </a:cubicBezTo>
                <a:close/>
              </a:path>
            </a:pathLst>
          </a:custGeom>
          <a:solidFill>
            <a:srgbClr val="C00000"/>
          </a:solidFill>
          <a:ln w="28575" cap="flat">
            <a:noFill/>
            <a:prstDash val="solid"/>
            <a:miter lim="800000"/>
          </a:ln>
        </p:spPr>
        <p:txBody>
          <a:bodyPr vert="horz" wrap="square" lIns="121550" tIns="60775" rIns="121550" bIns="60775" numCol="1" anchor="t" anchorCtr="0" compatLnSpc="1"/>
          <a:lstStyle/>
          <a:p>
            <a:endParaRPr lang="zh-CN" altLang="en-US"/>
          </a:p>
        </p:txBody>
      </p:sp>
      <p:sp>
        <p:nvSpPr>
          <p:cNvPr id="43" name="文本框 37"/>
          <p:cNvSpPr>
            <a:spLocks noChangeArrowheads="1"/>
          </p:cNvSpPr>
          <p:nvPr/>
        </p:nvSpPr>
        <p:spPr bwMode="auto">
          <a:xfrm>
            <a:off x="10162135" y="4126664"/>
            <a:ext cx="1297151" cy="74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4255" b="0" dirty="0">
                <a:solidFill>
                  <a:schemeClr val="bg1"/>
                </a:solidFill>
                <a:latin typeface="Agency FB" panose="020B0503020202020204" pitchFamily="34" charset="0"/>
                <a:sym typeface="微软雅黑" panose="020B0503020204020204" pitchFamily="34" charset="-122"/>
              </a:rPr>
              <a:t>2019.9</a:t>
            </a:r>
            <a:endParaRPr lang="zh-CN" altLang="en-US" sz="4255" b="0" dirty="0">
              <a:solidFill>
                <a:schemeClr val="bg1"/>
              </a:solidFill>
              <a:latin typeface="Agency FB" panose="020B0503020202020204" pitchFamily="34" charset="0"/>
              <a:sym typeface="微软雅黑" panose="020B0503020204020204" pitchFamily="34" charset="-122"/>
            </a:endParaRPr>
          </a:p>
        </p:txBody>
      </p:sp>
      <p:sp>
        <p:nvSpPr>
          <p:cNvPr id="44" name="Freeform 23"/>
          <p:cNvSpPr/>
          <p:nvPr/>
        </p:nvSpPr>
        <p:spPr bwMode="auto">
          <a:xfrm rot="780460">
            <a:off x="242191" y="2984492"/>
            <a:ext cx="1489653" cy="1854983"/>
          </a:xfrm>
          <a:custGeom>
            <a:avLst/>
            <a:gdLst>
              <a:gd name="T0" fmla="*/ 307 w 422"/>
              <a:gd name="T1" fmla="*/ 526 h 526"/>
              <a:gd name="T2" fmla="*/ 17 w 422"/>
              <a:gd name="T3" fmla="*/ 268 h 526"/>
              <a:gd name="T4" fmla="*/ 29 w 422"/>
              <a:gd name="T5" fmla="*/ 112 h 526"/>
              <a:gd name="T6" fmla="*/ 148 w 422"/>
              <a:gd name="T7" fmla="*/ 10 h 526"/>
              <a:gd name="T8" fmla="*/ 211 w 422"/>
              <a:gd name="T9" fmla="*/ 0 h 526"/>
              <a:gd name="T10" fmla="*/ 405 w 422"/>
              <a:gd name="T11" fmla="*/ 141 h 526"/>
              <a:gd name="T12" fmla="*/ 393 w 422"/>
              <a:gd name="T13" fmla="*/ 297 h 526"/>
              <a:gd name="T14" fmla="*/ 274 w 422"/>
              <a:gd name="T15" fmla="*/ 399 h 526"/>
              <a:gd name="T16" fmla="*/ 255 w 422"/>
              <a:gd name="T17" fmla="*/ 405 h 526"/>
              <a:gd name="T18" fmla="*/ 251 w 422"/>
              <a:gd name="T19" fmla="*/ 409 h 526"/>
              <a:gd name="T20" fmla="*/ 251 w 422"/>
              <a:gd name="T21" fmla="*/ 414 h 526"/>
              <a:gd name="T22" fmla="*/ 307 w 422"/>
              <a:gd name="T23"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2" h="526">
                <a:moveTo>
                  <a:pt x="307" y="526"/>
                </a:moveTo>
                <a:cubicBezTo>
                  <a:pt x="92" y="427"/>
                  <a:pt x="39" y="336"/>
                  <a:pt x="17" y="268"/>
                </a:cubicBezTo>
                <a:cubicBezTo>
                  <a:pt x="0" y="216"/>
                  <a:pt x="4" y="161"/>
                  <a:pt x="29" y="112"/>
                </a:cubicBezTo>
                <a:cubicBezTo>
                  <a:pt x="54" y="63"/>
                  <a:pt x="96" y="27"/>
                  <a:pt x="148" y="10"/>
                </a:cubicBezTo>
                <a:cubicBezTo>
                  <a:pt x="168" y="4"/>
                  <a:pt x="190" y="0"/>
                  <a:pt x="211" y="0"/>
                </a:cubicBezTo>
                <a:cubicBezTo>
                  <a:pt x="300" y="0"/>
                  <a:pt x="378" y="57"/>
                  <a:pt x="405" y="141"/>
                </a:cubicBezTo>
                <a:cubicBezTo>
                  <a:pt x="422" y="193"/>
                  <a:pt x="418" y="249"/>
                  <a:pt x="393" y="297"/>
                </a:cubicBezTo>
                <a:cubicBezTo>
                  <a:pt x="368" y="346"/>
                  <a:pt x="326" y="382"/>
                  <a:pt x="274" y="399"/>
                </a:cubicBezTo>
                <a:cubicBezTo>
                  <a:pt x="255" y="405"/>
                  <a:pt x="255" y="405"/>
                  <a:pt x="255" y="405"/>
                </a:cubicBezTo>
                <a:cubicBezTo>
                  <a:pt x="254" y="406"/>
                  <a:pt x="252" y="407"/>
                  <a:pt x="251" y="409"/>
                </a:cubicBezTo>
                <a:cubicBezTo>
                  <a:pt x="250" y="410"/>
                  <a:pt x="250" y="412"/>
                  <a:pt x="251" y="414"/>
                </a:cubicBezTo>
                <a:cubicBezTo>
                  <a:pt x="254" y="423"/>
                  <a:pt x="267" y="457"/>
                  <a:pt x="307" y="526"/>
                </a:cubicBezTo>
                <a:close/>
              </a:path>
            </a:pathLst>
          </a:custGeom>
          <a:solidFill>
            <a:srgbClr val="C00000"/>
          </a:solidFill>
          <a:ln w="28575" cap="flat">
            <a:noFill/>
            <a:prstDash val="solid"/>
            <a:miter lim="800000"/>
          </a:ln>
        </p:spPr>
        <p:txBody>
          <a:bodyPr vert="horz" wrap="square" lIns="121550" tIns="60775" rIns="121550" bIns="60775" numCol="1" anchor="t" anchorCtr="0" compatLnSpc="1"/>
          <a:lstStyle/>
          <a:p>
            <a:endParaRPr lang="zh-CN" altLang="en-US"/>
          </a:p>
        </p:txBody>
      </p:sp>
      <p:sp>
        <p:nvSpPr>
          <p:cNvPr id="45" name="文本框 37"/>
          <p:cNvSpPr>
            <a:spLocks noChangeArrowheads="1"/>
          </p:cNvSpPr>
          <p:nvPr/>
        </p:nvSpPr>
        <p:spPr bwMode="auto">
          <a:xfrm>
            <a:off x="401167" y="3355358"/>
            <a:ext cx="1279517" cy="74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4255" b="0" dirty="0">
                <a:solidFill>
                  <a:schemeClr val="bg1"/>
                </a:solidFill>
                <a:latin typeface="Agency FB" panose="020B0503020202020204" pitchFamily="34" charset="0"/>
                <a:sym typeface="微软雅黑" panose="020B0503020204020204" pitchFamily="34" charset="-122"/>
              </a:rPr>
              <a:t>2012.3</a:t>
            </a:r>
            <a:endParaRPr lang="zh-CN" altLang="en-US" sz="4255" b="0" dirty="0">
              <a:solidFill>
                <a:schemeClr val="bg1"/>
              </a:solidFill>
              <a:latin typeface="Agency FB" panose="020B0503020202020204" pitchFamily="34" charset="0"/>
              <a:sym typeface="微软雅黑" panose="020B0503020204020204" pitchFamily="34" charset="-122"/>
            </a:endParaRPr>
          </a:p>
        </p:txBody>
      </p:sp>
      <p:sp>
        <p:nvSpPr>
          <p:cNvPr id="46" name="Freeform 23"/>
          <p:cNvSpPr/>
          <p:nvPr/>
        </p:nvSpPr>
        <p:spPr bwMode="auto">
          <a:xfrm rot="972900">
            <a:off x="8062250" y="723002"/>
            <a:ext cx="1489653" cy="1854983"/>
          </a:xfrm>
          <a:custGeom>
            <a:avLst/>
            <a:gdLst>
              <a:gd name="T0" fmla="*/ 307 w 422"/>
              <a:gd name="T1" fmla="*/ 526 h 526"/>
              <a:gd name="T2" fmla="*/ 17 w 422"/>
              <a:gd name="T3" fmla="*/ 268 h 526"/>
              <a:gd name="T4" fmla="*/ 29 w 422"/>
              <a:gd name="T5" fmla="*/ 112 h 526"/>
              <a:gd name="T6" fmla="*/ 148 w 422"/>
              <a:gd name="T7" fmla="*/ 10 h 526"/>
              <a:gd name="T8" fmla="*/ 211 w 422"/>
              <a:gd name="T9" fmla="*/ 0 h 526"/>
              <a:gd name="T10" fmla="*/ 405 w 422"/>
              <a:gd name="T11" fmla="*/ 141 h 526"/>
              <a:gd name="T12" fmla="*/ 393 w 422"/>
              <a:gd name="T13" fmla="*/ 297 h 526"/>
              <a:gd name="T14" fmla="*/ 274 w 422"/>
              <a:gd name="T15" fmla="*/ 399 h 526"/>
              <a:gd name="T16" fmla="*/ 255 w 422"/>
              <a:gd name="T17" fmla="*/ 405 h 526"/>
              <a:gd name="T18" fmla="*/ 251 w 422"/>
              <a:gd name="T19" fmla="*/ 409 h 526"/>
              <a:gd name="T20" fmla="*/ 251 w 422"/>
              <a:gd name="T21" fmla="*/ 414 h 526"/>
              <a:gd name="T22" fmla="*/ 307 w 422"/>
              <a:gd name="T23"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2" h="526">
                <a:moveTo>
                  <a:pt x="307" y="526"/>
                </a:moveTo>
                <a:cubicBezTo>
                  <a:pt x="92" y="427"/>
                  <a:pt x="39" y="336"/>
                  <a:pt x="17" y="268"/>
                </a:cubicBezTo>
                <a:cubicBezTo>
                  <a:pt x="0" y="216"/>
                  <a:pt x="4" y="161"/>
                  <a:pt x="29" y="112"/>
                </a:cubicBezTo>
                <a:cubicBezTo>
                  <a:pt x="54" y="63"/>
                  <a:pt x="96" y="27"/>
                  <a:pt x="148" y="10"/>
                </a:cubicBezTo>
                <a:cubicBezTo>
                  <a:pt x="168" y="4"/>
                  <a:pt x="190" y="0"/>
                  <a:pt x="211" y="0"/>
                </a:cubicBezTo>
                <a:cubicBezTo>
                  <a:pt x="300" y="0"/>
                  <a:pt x="378" y="57"/>
                  <a:pt x="405" y="141"/>
                </a:cubicBezTo>
                <a:cubicBezTo>
                  <a:pt x="422" y="193"/>
                  <a:pt x="418" y="249"/>
                  <a:pt x="393" y="297"/>
                </a:cubicBezTo>
                <a:cubicBezTo>
                  <a:pt x="368" y="346"/>
                  <a:pt x="326" y="382"/>
                  <a:pt x="274" y="399"/>
                </a:cubicBezTo>
                <a:cubicBezTo>
                  <a:pt x="255" y="405"/>
                  <a:pt x="255" y="405"/>
                  <a:pt x="255" y="405"/>
                </a:cubicBezTo>
                <a:cubicBezTo>
                  <a:pt x="254" y="406"/>
                  <a:pt x="252" y="407"/>
                  <a:pt x="251" y="409"/>
                </a:cubicBezTo>
                <a:cubicBezTo>
                  <a:pt x="250" y="410"/>
                  <a:pt x="250" y="412"/>
                  <a:pt x="251" y="414"/>
                </a:cubicBezTo>
                <a:cubicBezTo>
                  <a:pt x="254" y="423"/>
                  <a:pt x="267" y="457"/>
                  <a:pt x="307" y="526"/>
                </a:cubicBezTo>
                <a:close/>
              </a:path>
            </a:pathLst>
          </a:custGeom>
          <a:solidFill>
            <a:srgbClr val="C00000"/>
          </a:solidFill>
          <a:ln w="28575" cap="flat">
            <a:noFill/>
            <a:prstDash val="solid"/>
            <a:miter lim="800000"/>
          </a:ln>
        </p:spPr>
        <p:txBody>
          <a:bodyPr vert="horz" wrap="square" lIns="121550" tIns="60775" rIns="121550" bIns="60775" numCol="1" anchor="t" anchorCtr="0" compatLnSpc="1"/>
          <a:lstStyle/>
          <a:p>
            <a:endParaRPr lang="zh-CN" altLang="en-US"/>
          </a:p>
        </p:txBody>
      </p:sp>
      <p:sp>
        <p:nvSpPr>
          <p:cNvPr id="47" name="文本框 37"/>
          <p:cNvSpPr>
            <a:spLocks noChangeArrowheads="1"/>
          </p:cNvSpPr>
          <p:nvPr/>
        </p:nvSpPr>
        <p:spPr bwMode="auto">
          <a:xfrm>
            <a:off x="8235194" y="1126948"/>
            <a:ext cx="1301959" cy="74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4255" b="0" dirty="0">
                <a:solidFill>
                  <a:schemeClr val="bg1"/>
                </a:solidFill>
                <a:latin typeface="Agency FB" panose="020B0503020202020204" pitchFamily="34" charset="0"/>
                <a:sym typeface="微软雅黑" panose="020B0503020204020204" pitchFamily="34" charset="-122"/>
              </a:rPr>
              <a:t>2019.8</a:t>
            </a:r>
            <a:endParaRPr lang="zh-CN" altLang="en-US" sz="4255" b="0" dirty="0">
              <a:solidFill>
                <a:schemeClr val="bg1"/>
              </a:solidFill>
              <a:latin typeface="Agency FB" panose="020B0503020202020204" pitchFamily="34" charset="0"/>
              <a:sym typeface="微软雅黑" panose="020B0503020204020204" pitchFamily="34" charset="-122"/>
            </a:endParaRPr>
          </a:p>
        </p:txBody>
      </p:sp>
      <p:sp>
        <p:nvSpPr>
          <p:cNvPr id="48" name="Freeform 23"/>
          <p:cNvSpPr/>
          <p:nvPr/>
        </p:nvSpPr>
        <p:spPr bwMode="auto">
          <a:xfrm rot="11479611">
            <a:off x="6702856" y="3166462"/>
            <a:ext cx="1489653" cy="1854983"/>
          </a:xfrm>
          <a:custGeom>
            <a:avLst/>
            <a:gdLst>
              <a:gd name="T0" fmla="*/ 307 w 422"/>
              <a:gd name="T1" fmla="*/ 526 h 526"/>
              <a:gd name="T2" fmla="*/ 17 w 422"/>
              <a:gd name="T3" fmla="*/ 268 h 526"/>
              <a:gd name="T4" fmla="*/ 29 w 422"/>
              <a:gd name="T5" fmla="*/ 112 h 526"/>
              <a:gd name="T6" fmla="*/ 148 w 422"/>
              <a:gd name="T7" fmla="*/ 10 h 526"/>
              <a:gd name="T8" fmla="*/ 211 w 422"/>
              <a:gd name="T9" fmla="*/ 0 h 526"/>
              <a:gd name="T10" fmla="*/ 405 w 422"/>
              <a:gd name="T11" fmla="*/ 141 h 526"/>
              <a:gd name="T12" fmla="*/ 393 w 422"/>
              <a:gd name="T13" fmla="*/ 297 h 526"/>
              <a:gd name="T14" fmla="*/ 274 w 422"/>
              <a:gd name="T15" fmla="*/ 399 h 526"/>
              <a:gd name="T16" fmla="*/ 255 w 422"/>
              <a:gd name="T17" fmla="*/ 405 h 526"/>
              <a:gd name="T18" fmla="*/ 251 w 422"/>
              <a:gd name="T19" fmla="*/ 409 h 526"/>
              <a:gd name="T20" fmla="*/ 251 w 422"/>
              <a:gd name="T21" fmla="*/ 414 h 526"/>
              <a:gd name="T22" fmla="*/ 307 w 422"/>
              <a:gd name="T23"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2" h="526">
                <a:moveTo>
                  <a:pt x="307" y="526"/>
                </a:moveTo>
                <a:cubicBezTo>
                  <a:pt x="92" y="427"/>
                  <a:pt x="39" y="336"/>
                  <a:pt x="17" y="268"/>
                </a:cubicBezTo>
                <a:cubicBezTo>
                  <a:pt x="0" y="216"/>
                  <a:pt x="4" y="161"/>
                  <a:pt x="29" y="112"/>
                </a:cubicBezTo>
                <a:cubicBezTo>
                  <a:pt x="54" y="63"/>
                  <a:pt x="96" y="27"/>
                  <a:pt x="148" y="10"/>
                </a:cubicBezTo>
                <a:cubicBezTo>
                  <a:pt x="168" y="4"/>
                  <a:pt x="190" y="0"/>
                  <a:pt x="211" y="0"/>
                </a:cubicBezTo>
                <a:cubicBezTo>
                  <a:pt x="300" y="0"/>
                  <a:pt x="378" y="57"/>
                  <a:pt x="405" y="141"/>
                </a:cubicBezTo>
                <a:cubicBezTo>
                  <a:pt x="422" y="193"/>
                  <a:pt x="418" y="249"/>
                  <a:pt x="393" y="297"/>
                </a:cubicBezTo>
                <a:cubicBezTo>
                  <a:pt x="368" y="346"/>
                  <a:pt x="326" y="382"/>
                  <a:pt x="274" y="399"/>
                </a:cubicBezTo>
                <a:cubicBezTo>
                  <a:pt x="255" y="405"/>
                  <a:pt x="255" y="405"/>
                  <a:pt x="255" y="405"/>
                </a:cubicBezTo>
                <a:cubicBezTo>
                  <a:pt x="254" y="406"/>
                  <a:pt x="252" y="407"/>
                  <a:pt x="251" y="409"/>
                </a:cubicBezTo>
                <a:cubicBezTo>
                  <a:pt x="250" y="410"/>
                  <a:pt x="250" y="412"/>
                  <a:pt x="251" y="414"/>
                </a:cubicBezTo>
                <a:cubicBezTo>
                  <a:pt x="254" y="423"/>
                  <a:pt x="267" y="457"/>
                  <a:pt x="307" y="526"/>
                </a:cubicBezTo>
                <a:close/>
              </a:path>
            </a:pathLst>
          </a:custGeom>
          <a:solidFill>
            <a:srgbClr val="C00000"/>
          </a:solidFill>
          <a:ln w="28575" cap="flat">
            <a:noFill/>
            <a:prstDash val="solid"/>
            <a:miter lim="800000"/>
          </a:ln>
        </p:spPr>
        <p:txBody>
          <a:bodyPr vert="horz" wrap="square" lIns="121550" tIns="60775" rIns="121550" bIns="60775" numCol="1" anchor="t" anchorCtr="0" compatLnSpc="1"/>
          <a:lstStyle/>
          <a:p>
            <a:endParaRPr lang="zh-CN" altLang="en-US"/>
          </a:p>
        </p:txBody>
      </p:sp>
      <p:sp>
        <p:nvSpPr>
          <p:cNvPr id="49" name="文本框 37"/>
          <p:cNvSpPr>
            <a:spLocks noChangeArrowheads="1"/>
          </p:cNvSpPr>
          <p:nvPr/>
        </p:nvSpPr>
        <p:spPr bwMode="auto">
          <a:xfrm>
            <a:off x="6839557" y="3924081"/>
            <a:ext cx="1257075" cy="74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4255" b="0" dirty="0">
                <a:solidFill>
                  <a:schemeClr val="bg1"/>
                </a:solidFill>
                <a:latin typeface="Agency FB" panose="020B0503020202020204" pitchFamily="34" charset="0"/>
                <a:sym typeface="微软雅黑" panose="020B0503020204020204" pitchFamily="34" charset="-122"/>
              </a:rPr>
              <a:t>2018.7</a:t>
            </a:r>
            <a:endParaRPr lang="zh-CN" altLang="en-US" sz="4255" b="0" dirty="0">
              <a:solidFill>
                <a:schemeClr val="bg1"/>
              </a:solidFill>
              <a:latin typeface="Agency FB" panose="020B0503020202020204" pitchFamily="34" charset="0"/>
              <a:sym typeface="微软雅黑" panose="020B0503020204020204" pitchFamily="34" charset="-122"/>
            </a:endParaRPr>
          </a:p>
        </p:txBody>
      </p:sp>
      <p:sp>
        <p:nvSpPr>
          <p:cNvPr id="50" name="六边形 49"/>
          <p:cNvSpPr/>
          <p:nvPr/>
        </p:nvSpPr>
        <p:spPr>
          <a:xfrm>
            <a:off x="1228725" y="5056271"/>
            <a:ext cx="178869" cy="154197"/>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六边形 50"/>
          <p:cNvSpPr/>
          <p:nvPr/>
        </p:nvSpPr>
        <p:spPr>
          <a:xfrm>
            <a:off x="3360898" y="3806077"/>
            <a:ext cx="178869" cy="154197"/>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六边形 51"/>
          <p:cNvSpPr/>
          <p:nvPr/>
        </p:nvSpPr>
        <p:spPr>
          <a:xfrm>
            <a:off x="4958784" y="3235287"/>
            <a:ext cx="178869" cy="154197"/>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六边形 52"/>
          <p:cNvSpPr/>
          <p:nvPr/>
        </p:nvSpPr>
        <p:spPr>
          <a:xfrm>
            <a:off x="7157809" y="2877308"/>
            <a:ext cx="178869" cy="154197"/>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六边形 53"/>
          <p:cNvSpPr/>
          <p:nvPr/>
        </p:nvSpPr>
        <p:spPr>
          <a:xfrm>
            <a:off x="8886173" y="2829652"/>
            <a:ext cx="178869" cy="154197"/>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六边形 54"/>
          <p:cNvSpPr/>
          <p:nvPr/>
        </p:nvSpPr>
        <p:spPr>
          <a:xfrm>
            <a:off x="10840884" y="3042990"/>
            <a:ext cx="178869" cy="154197"/>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doors dir="vert"/>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46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46000">
                                          <p:cBhvr additive="base">
                                            <p:cTn id="7" dur="750" fill="hold"/>
                                            <p:tgtEl>
                                              <p:spTgt spid="3"/>
                                            </p:tgtEl>
                                            <p:attrNameLst>
                                              <p:attrName>ppt_x</p:attrName>
                                            </p:attrNameLst>
                                          </p:cBhvr>
                                          <p:tavLst>
                                            <p:tav tm="0">
                                              <p:val>
                                                <p:strVal val="0-#ppt_w/2"/>
                                              </p:val>
                                            </p:tav>
                                            <p:tav tm="100000">
                                              <p:val>
                                                <p:strVal val="#ppt_x"/>
                                              </p:val>
                                            </p:tav>
                                          </p:tavLst>
                                        </p:anim>
                                        <p:anim calcmode="lin" valueType="num" p14:bounceEnd="46000">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600"/>
                                            <p:tgtEl>
                                              <p:spTgt spid="31"/>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500"/>
                                            <p:tgtEl>
                                              <p:spTgt spid="50"/>
                                            </p:tgtEl>
                                          </p:cBhvr>
                                        </p:animEffect>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750"/>
                                            <p:tgtEl>
                                              <p:spTgt spid="44"/>
                                            </p:tgtEl>
                                          </p:cBhvr>
                                        </p:animEffect>
                                        <p:anim calcmode="lin" valueType="num">
                                          <p:cBhvr>
                                            <p:cTn id="26" dur="750" fill="hold"/>
                                            <p:tgtEl>
                                              <p:spTgt spid="44"/>
                                            </p:tgtEl>
                                            <p:attrNameLst>
                                              <p:attrName>ppt_x</p:attrName>
                                            </p:attrNameLst>
                                          </p:cBhvr>
                                          <p:tavLst>
                                            <p:tav tm="0">
                                              <p:val>
                                                <p:strVal val="#ppt_x"/>
                                              </p:val>
                                            </p:tav>
                                            <p:tav tm="100000">
                                              <p:val>
                                                <p:strVal val="#ppt_x"/>
                                              </p:val>
                                            </p:tav>
                                          </p:tavLst>
                                        </p:anim>
                                        <p:anim calcmode="lin" valueType="num">
                                          <p:cBhvr>
                                            <p:cTn id="27" dur="750" fill="hold"/>
                                            <p:tgtEl>
                                              <p:spTgt spid="44"/>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3" presetClass="entr" presetSubtype="16" fill="hold" grpId="0" nodeType="after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left)">
                                          <p:cBhvr>
                                            <p:cTn id="36" dur="5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fade">
                                          <p:cBhvr>
                                            <p:cTn id="41" dur="500"/>
                                            <p:tgtEl>
                                              <p:spTgt spid="51"/>
                                            </p:tgtEl>
                                          </p:cBhvr>
                                        </p:animEffect>
                                      </p:childTnLst>
                                    </p:cTn>
                                  </p:par>
                                </p:childTnLst>
                              </p:cTn>
                            </p:par>
                            <p:par>
                              <p:cTn id="42" fill="hold">
                                <p:stCondLst>
                                  <p:cond delay="500"/>
                                </p:stCondLst>
                                <p:childTnLst>
                                  <p:par>
                                    <p:cTn id="43" presetID="47"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750"/>
                                            <p:tgtEl>
                                              <p:spTgt spid="40"/>
                                            </p:tgtEl>
                                          </p:cBhvr>
                                        </p:animEffect>
                                        <p:anim calcmode="lin" valueType="num">
                                          <p:cBhvr>
                                            <p:cTn id="46" dur="750" fill="hold"/>
                                            <p:tgtEl>
                                              <p:spTgt spid="40"/>
                                            </p:tgtEl>
                                            <p:attrNameLst>
                                              <p:attrName>ppt_x</p:attrName>
                                            </p:attrNameLst>
                                          </p:cBhvr>
                                          <p:tavLst>
                                            <p:tav tm="0">
                                              <p:val>
                                                <p:strVal val="#ppt_x"/>
                                              </p:val>
                                            </p:tav>
                                            <p:tav tm="100000">
                                              <p:val>
                                                <p:strVal val="#ppt_x"/>
                                              </p:val>
                                            </p:tav>
                                          </p:tavLst>
                                        </p:anim>
                                        <p:anim calcmode="lin" valueType="num">
                                          <p:cBhvr>
                                            <p:cTn id="47" dur="750" fill="hold"/>
                                            <p:tgtEl>
                                              <p:spTgt spid="40"/>
                                            </p:tgtEl>
                                            <p:attrNameLst>
                                              <p:attrName>ppt_y</p:attrName>
                                            </p:attrNameLst>
                                          </p:cBhvr>
                                          <p:tavLst>
                                            <p:tav tm="0">
                                              <p:val>
                                                <p:strVal val="#ppt_y-.1"/>
                                              </p:val>
                                            </p:tav>
                                            <p:tav tm="100000">
                                              <p:val>
                                                <p:strVal val="#ppt_y"/>
                                              </p:val>
                                            </p:tav>
                                          </p:tavLst>
                                        </p:anim>
                                      </p:childTnLst>
                                    </p:cTn>
                                  </p:par>
                                </p:childTnLst>
                              </p:cTn>
                            </p:par>
                            <p:par>
                              <p:cTn id="48" fill="hold">
                                <p:stCondLst>
                                  <p:cond delay="1500"/>
                                </p:stCondLst>
                                <p:childTnLst>
                                  <p:par>
                                    <p:cTn id="49" presetID="53" presetClass="entr" presetSubtype="16"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cBhvr>
                                            <p:cTn id="51" dur="500" fill="hold"/>
                                            <p:tgtEl>
                                              <p:spTgt spid="41"/>
                                            </p:tgtEl>
                                            <p:attrNameLst>
                                              <p:attrName>ppt_w</p:attrName>
                                            </p:attrNameLst>
                                          </p:cBhvr>
                                          <p:tavLst>
                                            <p:tav tm="0">
                                              <p:val>
                                                <p:fltVal val="0"/>
                                              </p:val>
                                            </p:tav>
                                            <p:tav tm="100000">
                                              <p:val>
                                                <p:strVal val="#ppt_w"/>
                                              </p:val>
                                            </p:tav>
                                          </p:tavLst>
                                        </p:anim>
                                        <p:anim calcmode="lin" valueType="num">
                                          <p:cBhvr>
                                            <p:cTn id="52" dur="500" fill="hold"/>
                                            <p:tgtEl>
                                              <p:spTgt spid="41"/>
                                            </p:tgtEl>
                                            <p:attrNameLst>
                                              <p:attrName>ppt_h</p:attrName>
                                            </p:attrNameLst>
                                          </p:cBhvr>
                                          <p:tavLst>
                                            <p:tav tm="0">
                                              <p:val>
                                                <p:fltVal val="0"/>
                                              </p:val>
                                            </p:tav>
                                            <p:tav tm="100000">
                                              <p:val>
                                                <p:strVal val="#ppt_h"/>
                                              </p:val>
                                            </p:tav>
                                          </p:tavLst>
                                        </p:anim>
                                        <p:animEffect transition="in" filter="fade">
                                          <p:cBhvr>
                                            <p:cTn id="53" dur="500"/>
                                            <p:tgtEl>
                                              <p:spTgt spid="41"/>
                                            </p:tgtEl>
                                          </p:cBhvr>
                                        </p:animEffect>
                                      </p:childTnLst>
                                    </p:cTn>
                                  </p:par>
                                </p:childTnLst>
                              </p:cTn>
                            </p:par>
                            <p:par>
                              <p:cTn id="54" fill="hold">
                                <p:stCondLst>
                                  <p:cond delay="2000"/>
                                </p:stCondLst>
                                <p:childTnLst>
                                  <p:par>
                                    <p:cTn id="55" presetID="22" presetClass="entr" presetSubtype="8"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left)">
                                          <p:cBhvr>
                                            <p:cTn id="57" dur="500"/>
                                            <p:tgtEl>
                                              <p:spTgt spid="3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fade">
                                          <p:cBhvr>
                                            <p:cTn id="62" dur="500"/>
                                            <p:tgtEl>
                                              <p:spTgt spid="52"/>
                                            </p:tgtEl>
                                          </p:cBhvr>
                                        </p:animEffect>
                                      </p:childTnLst>
                                    </p:cTn>
                                  </p:par>
                                </p:childTnLst>
                              </p:cTn>
                            </p:par>
                            <p:par>
                              <p:cTn id="63" fill="hold">
                                <p:stCondLst>
                                  <p:cond delay="5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750"/>
                                            <p:tgtEl>
                                              <p:spTgt spid="38"/>
                                            </p:tgtEl>
                                          </p:cBhvr>
                                        </p:animEffect>
                                        <p:anim calcmode="lin" valueType="num">
                                          <p:cBhvr>
                                            <p:cTn id="67" dur="750" fill="hold"/>
                                            <p:tgtEl>
                                              <p:spTgt spid="38"/>
                                            </p:tgtEl>
                                            <p:attrNameLst>
                                              <p:attrName>ppt_x</p:attrName>
                                            </p:attrNameLst>
                                          </p:cBhvr>
                                          <p:tavLst>
                                            <p:tav tm="0">
                                              <p:val>
                                                <p:strVal val="#ppt_x"/>
                                              </p:val>
                                            </p:tav>
                                            <p:tav tm="100000">
                                              <p:val>
                                                <p:strVal val="#ppt_x"/>
                                              </p:val>
                                            </p:tav>
                                          </p:tavLst>
                                        </p:anim>
                                        <p:anim calcmode="lin" valueType="num">
                                          <p:cBhvr>
                                            <p:cTn id="68" dur="75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1500"/>
                                </p:stCondLst>
                                <p:childTnLst>
                                  <p:par>
                                    <p:cTn id="70" presetID="53" presetClass="entr" presetSubtype="16"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 calcmode="lin" valueType="num">
                                          <p:cBhvr>
                                            <p:cTn id="72" dur="500" fill="hold"/>
                                            <p:tgtEl>
                                              <p:spTgt spid="39"/>
                                            </p:tgtEl>
                                            <p:attrNameLst>
                                              <p:attrName>ppt_w</p:attrName>
                                            </p:attrNameLst>
                                          </p:cBhvr>
                                          <p:tavLst>
                                            <p:tav tm="0">
                                              <p:val>
                                                <p:fltVal val="0"/>
                                              </p:val>
                                            </p:tav>
                                            <p:tav tm="100000">
                                              <p:val>
                                                <p:strVal val="#ppt_w"/>
                                              </p:val>
                                            </p:tav>
                                          </p:tavLst>
                                        </p:anim>
                                        <p:anim calcmode="lin" valueType="num">
                                          <p:cBhvr>
                                            <p:cTn id="73" dur="500" fill="hold"/>
                                            <p:tgtEl>
                                              <p:spTgt spid="39"/>
                                            </p:tgtEl>
                                            <p:attrNameLst>
                                              <p:attrName>ppt_h</p:attrName>
                                            </p:attrNameLst>
                                          </p:cBhvr>
                                          <p:tavLst>
                                            <p:tav tm="0">
                                              <p:val>
                                                <p:fltVal val="0"/>
                                              </p:val>
                                            </p:tav>
                                            <p:tav tm="100000">
                                              <p:val>
                                                <p:strVal val="#ppt_h"/>
                                              </p:val>
                                            </p:tav>
                                          </p:tavLst>
                                        </p:anim>
                                        <p:animEffect transition="in" filter="fade">
                                          <p:cBhvr>
                                            <p:cTn id="74" dur="500"/>
                                            <p:tgtEl>
                                              <p:spTgt spid="39"/>
                                            </p:tgtEl>
                                          </p:cBhvr>
                                        </p:animEffect>
                                      </p:childTnLst>
                                    </p:cTn>
                                  </p:par>
                                </p:childTnLst>
                              </p:cTn>
                            </p:par>
                            <p:par>
                              <p:cTn id="75" fill="hold">
                                <p:stCondLst>
                                  <p:cond delay="2000"/>
                                </p:stCondLst>
                                <p:childTnLst>
                                  <p:par>
                                    <p:cTn id="76" presetID="22" presetClass="entr" presetSubtype="8"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wipe(left)">
                                          <p:cBhvr>
                                            <p:cTn id="78" dur="500"/>
                                            <p:tgtEl>
                                              <p:spTgt spid="33"/>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53"/>
                                            </p:tgtEl>
                                            <p:attrNameLst>
                                              <p:attrName>style.visibility</p:attrName>
                                            </p:attrNameLst>
                                          </p:cBhvr>
                                          <p:to>
                                            <p:strVal val="visible"/>
                                          </p:to>
                                        </p:set>
                                        <p:animEffect transition="in" filter="fade">
                                          <p:cBhvr>
                                            <p:cTn id="83" dur="500"/>
                                            <p:tgtEl>
                                              <p:spTgt spid="53"/>
                                            </p:tgtEl>
                                          </p:cBhvr>
                                        </p:animEffect>
                                      </p:childTnLst>
                                    </p:cTn>
                                  </p:par>
                                </p:childTnLst>
                              </p:cTn>
                            </p:par>
                            <p:par>
                              <p:cTn id="84" fill="hold">
                                <p:stCondLst>
                                  <p:cond delay="500"/>
                                </p:stCondLst>
                                <p:childTnLst>
                                  <p:par>
                                    <p:cTn id="85" presetID="47" presetClass="entr" presetSubtype="0"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fade">
                                          <p:cBhvr>
                                            <p:cTn id="87" dur="750"/>
                                            <p:tgtEl>
                                              <p:spTgt spid="48"/>
                                            </p:tgtEl>
                                          </p:cBhvr>
                                        </p:animEffect>
                                        <p:anim calcmode="lin" valueType="num">
                                          <p:cBhvr>
                                            <p:cTn id="88" dur="750" fill="hold"/>
                                            <p:tgtEl>
                                              <p:spTgt spid="48"/>
                                            </p:tgtEl>
                                            <p:attrNameLst>
                                              <p:attrName>ppt_x</p:attrName>
                                            </p:attrNameLst>
                                          </p:cBhvr>
                                          <p:tavLst>
                                            <p:tav tm="0">
                                              <p:val>
                                                <p:strVal val="#ppt_x"/>
                                              </p:val>
                                            </p:tav>
                                            <p:tav tm="100000">
                                              <p:val>
                                                <p:strVal val="#ppt_x"/>
                                              </p:val>
                                            </p:tav>
                                          </p:tavLst>
                                        </p:anim>
                                        <p:anim calcmode="lin" valueType="num">
                                          <p:cBhvr>
                                            <p:cTn id="89" dur="750" fill="hold"/>
                                            <p:tgtEl>
                                              <p:spTgt spid="48"/>
                                            </p:tgtEl>
                                            <p:attrNameLst>
                                              <p:attrName>ppt_y</p:attrName>
                                            </p:attrNameLst>
                                          </p:cBhvr>
                                          <p:tavLst>
                                            <p:tav tm="0">
                                              <p:val>
                                                <p:strVal val="#ppt_y-.1"/>
                                              </p:val>
                                            </p:tav>
                                            <p:tav tm="100000">
                                              <p:val>
                                                <p:strVal val="#ppt_y"/>
                                              </p:val>
                                            </p:tav>
                                          </p:tavLst>
                                        </p:anim>
                                      </p:childTnLst>
                                    </p:cTn>
                                  </p:par>
                                </p:childTnLst>
                              </p:cTn>
                            </p:par>
                            <p:par>
                              <p:cTn id="90" fill="hold">
                                <p:stCondLst>
                                  <p:cond delay="1500"/>
                                </p:stCondLst>
                                <p:childTnLst>
                                  <p:par>
                                    <p:cTn id="91" presetID="53" presetClass="entr" presetSubtype="16"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 calcmode="lin" valueType="num">
                                          <p:cBhvr>
                                            <p:cTn id="93" dur="500" fill="hold"/>
                                            <p:tgtEl>
                                              <p:spTgt spid="49"/>
                                            </p:tgtEl>
                                            <p:attrNameLst>
                                              <p:attrName>ppt_w</p:attrName>
                                            </p:attrNameLst>
                                          </p:cBhvr>
                                          <p:tavLst>
                                            <p:tav tm="0">
                                              <p:val>
                                                <p:fltVal val="0"/>
                                              </p:val>
                                            </p:tav>
                                            <p:tav tm="100000">
                                              <p:val>
                                                <p:strVal val="#ppt_w"/>
                                              </p:val>
                                            </p:tav>
                                          </p:tavLst>
                                        </p:anim>
                                        <p:anim calcmode="lin" valueType="num">
                                          <p:cBhvr>
                                            <p:cTn id="94" dur="500" fill="hold"/>
                                            <p:tgtEl>
                                              <p:spTgt spid="49"/>
                                            </p:tgtEl>
                                            <p:attrNameLst>
                                              <p:attrName>ppt_h</p:attrName>
                                            </p:attrNameLst>
                                          </p:cBhvr>
                                          <p:tavLst>
                                            <p:tav tm="0">
                                              <p:val>
                                                <p:fltVal val="0"/>
                                              </p:val>
                                            </p:tav>
                                            <p:tav tm="100000">
                                              <p:val>
                                                <p:strVal val="#ppt_h"/>
                                              </p:val>
                                            </p:tav>
                                          </p:tavLst>
                                        </p:anim>
                                        <p:animEffect transition="in" filter="fade">
                                          <p:cBhvr>
                                            <p:cTn id="95" dur="500"/>
                                            <p:tgtEl>
                                              <p:spTgt spid="49"/>
                                            </p:tgtEl>
                                          </p:cBhvr>
                                        </p:animEffect>
                                      </p:childTnLst>
                                    </p:cTn>
                                  </p:par>
                                </p:childTnLst>
                              </p:cTn>
                            </p:par>
                            <p:par>
                              <p:cTn id="96" fill="hold">
                                <p:stCondLst>
                                  <p:cond delay="2000"/>
                                </p:stCondLst>
                                <p:childTnLst>
                                  <p:par>
                                    <p:cTn id="97" presetID="22" presetClass="entr" presetSubtype="8" fill="hold" grpId="0" nodeType="afterEffect">
                                      <p:stCondLst>
                                        <p:cond delay="0"/>
                                      </p:stCondLst>
                                      <p:childTnLst>
                                        <p:set>
                                          <p:cBhvr>
                                            <p:cTn id="98" dur="1" fill="hold">
                                              <p:stCondLst>
                                                <p:cond delay="0"/>
                                              </p:stCondLst>
                                            </p:cTn>
                                            <p:tgtEl>
                                              <p:spTgt spid="34"/>
                                            </p:tgtEl>
                                            <p:attrNameLst>
                                              <p:attrName>style.visibility</p:attrName>
                                            </p:attrNameLst>
                                          </p:cBhvr>
                                          <p:to>
                                            <p:strVal val="visible"/>
                                          </p:to>
                                        </p:set>
                                        <p:animEffect transition="in" filter="wipe(left)">
                                          <p:cBhvr>
                                            <p:cTn id="99" dur="500"/>
                                            <p:tgtEl>
                                              <p:spTgt spid="34"/>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fade">
                                          <p:cBhvr>
                                            <p:cTn id="104" dur="500"/>
                                            <p:tgtEl>
                                              <p:spTgt spid="54"/>
                                            </p:tgtEl>
                                          </p:cBhvr>
                                        </p:animEffect>
                                      </p:childTnLst>
                                    </p:cTn>
                                  </p:par>
                                </p:childTnLst>
                              </p:cTn>
                            </p:par>
                            <p:par>
                              <p:cTn id="105" fill="hold">
                                <p:stCondLst>
                                  <p:cond delay="500"/>
                                </p:stCondLst>
                                <p:childTnLst>
                                  <p:par>
                                    <p:cTn id="106" presetID="42" presetClass="entr" presetSubtype="0" fill="hold" grpId="0" nodeType="afterEffect">
                                      <p:stCondLst>
                                        <p:cond delay="0"/>
                                      </p:stCondLst>
                                      <p:childTnLst>
                                        <p:set>
                                          <p:cBhvr>
                                            <p:cTn id="107" dur="1" fill="hold">
                                              <p:stCondLst>
                                                <p:cond delay="0"/>
                                              </p:stCondLst>
                                            </p:cTn>
                                            <p:tgtEl>
                                              <p:spTgt spid="46"/>
                                            </p:tgtEl>
                                            <p:attrNameLst>
                                              <p:attrName>style.visibility</p:attrName>
                                            </p:attrNameLst>
                                          </p:cBhvr>
                                          <p:to>
                                            <p:strVal val="visible"/>
                                          </p:to>
                                        </p:set>
                                        <p:animEffect transition="in" filter="fade">
                                          <p:cBhvr>
                                            <p:cTn id="108" dur="750"/>
                                            <p:tgtEl>
                                              <p:spTgt spid="46"/>
                                            </p:tgtEl>
                                          </p:cBhvr>
                                        </p:animEffect>
                                        <p:anim calcmode="lin" valueType="num">
                                          <p:cBhvr>
                                            <p:cTn id="109" dur="750" fill="hold"/>
                                            <p:tgtEl>
                                              <p:spTgt spid="46"/>
                                            </p:tgtEl>
                                            <p:attrNameLst>
                                              <p:attrName>ppt_x</p:attrName>
                                            </p:attrNameLst>
                                          </p:cBhvr>
                                          <p:tavLst>
                                            <p:tav tm="0">
                                              <p:val>
                                                <p:strVal val="#ppt_x"/>
                                              </p:val>
                                            </p:tav>
                                            <p:tav tm="100000">
                                              <p:val>
                                                <p:strVal val="#ppt_x"/>
                                              </p:val>
                                            </p:tav>
                                          </p:tavLst>
                                        </p:anim>
                                        <p:anim calcmode="lin" valueType="num">
                                          <p:cBhvr>
                                            <p:cTn id="110" dur="750" fill="hold"/>
                                            <p:tgtEl>
                                              <p:spTgt spid="46"/>
                                            </p:tgtEl>
                                            <p:attrNameLst>
                                              <p:attrName>ppt_y</p:attrName>
                                            </p:attrNameLst>
                                          </p:cBhvr>
                                          <p:tavLst>
                                            <p:tav tm="0">
                                              <p:val>
                                                <p:strVal val="#ppt_y+.1"/>
                                              </p:val>
                                            </p:tav>
                                            <p:tav tm="100000">
                                              <p:val>
                                                <p:strVal val="#ppt_y"/>
                                              </p:val>
                                            </p:tav>
                                          </p:tavLst>
                                        </p:anim>
                                      </p:childTnLst>
                                    </p:cTn>
                                  </p:par>
                                </p:childTnLst>
                              </p:cTn>
                            </p:par>
                            <p:par>
                              <p:cTn id="111" fill="hold">
                                <p:stCondLst>
                                  <p:cond delay="1500"/>
                                </p:stCondLst>
                                <p:childTnLst>
                                  <p:par>
                                    <p:cTn id="112" presetID="53" presetClass="entr" presetSubtype="16" fill="hold" grpId="0" nodeType="afterEffect">
                                      <p:stCondLst>
                                        <p:cond delay="0"/>
                                      </p:stCondLst>
                                      <p:childTnLst>
                                        <p:set>
                                          <p:cBhvr>
                                            <p:cTn id="113" dur="1" fill="hold">
                                              <p:stCondLst>
                                                <p:cond delay="0"/>
                                              </p:stCondLst>
                                            </p:cTn>
                                            <p:tgtEl>
                                              <p:spTgt spid="47"/>
                                            </p:tgtEl>
                                            <p:attrNameLst>
                                              <p:attrName>style.visibility</p:attrName>
                                            </p:attrNameLst>
                                          </p:cBhvr>
                                          <p:to>
                                            <p:strVal val="visible"/>
                                          </p:to>
                                        </p:set>
                                        <p:anim calcmode="lin" valueType="num">
                                          <p:cBhvr>
                                            <p:cTn id="114" dur="500" fill="hold"/>
                                            <p:tgtEl>
                                              <p:spTgt spid="47"/>
                                            </p:tgtEl>
                                            <p:attrNameLst>
                                              <p:attrName>ppt_w</p:attrName>
                                            </p:attrNameLst>
                                          </p:cBhvr>
                                          <p:tavLst>
                                            <p:tav tm="0">
                                              <p:val>
                                                <p:fltVal val="0"/>
                                              </p:val>
                                            </p:tav>
                                            <p:tav tm="100000">
                                              <p:val>
                                                <p:strVal val="#ppt_w"/>
                                              </p:val>
                                            </p:tav>
                                          </p:tavLst>
                                        </p:anim>
                                        <p:anim calcmode="lin" valueType="num">
                                          <p:cBhvr>
                                            <p:cTn id="115" dur="500" fill="hold"/>
                                            <p:tgtEl>
                                              <p:spTgt spid="47"/>
                                            </p:tgtEl>
                                            <p:attrNameLst>
                                              <p:attrName>ppt_h</p:attrName>
                                            </p:attrNameLst>
                                          </p:cBhvr>
                                          <p:tavLst>
                                            <p:tav tm="0">
                                              <p:val>
                                                <p:fltVal val="0"/>
                                              </p:val>
                                            </p:tav>
                                            <p:tav tm="100000">
                                              <p:val>
                                                <p:strVal val="#ppt_h"/>
                                              </p:val>
                                            </p:tav>
                                          </p:tavLst>
                                        </p:anim>
                                        <p:animEffect transition="in" filter="fade">
                                          <p:cBhvr>
                                            <p:cTn id="116" dur="500"/>
                                            <p:tgtEl>
                                              <p:spTgt spid="47"/>
                                            </p:tgtEl>
                                          </p:cBhvr>
                                        </p:animEffect>
                                      </p:childTnLst>
                                    </p:cTn>
                                  </p:par>
                                </p:childTnLst>
                              </p:cTn>
                            </p:par>
                            <p:par>
                              <p:cTn id="117" fill="hold">
                                <p:stCondLst>
                                  <p:cond delay="2000"/>
                                </p:stCondLst>
                                <p:childTnLst>
                                  <p:par>
                                    <p:cTn id="118" presetID="22" presetClass="entr" presetSubtype="8" fill="hold" grpId="0" nodeType="afterEffect">
                                      <p:stCondLst>
                                        <p:cond delay="0"/>
                                      </p:stCondLst>
                                      <p:childTnLst>
                                        <p:set>
                                          <p:cBhvr>
                                            <p:cTn id="119" dur="1" fill="hold">
                                              <p:stCondLst>
                                                <p:cond delay="0"/>
                                              </p:stCondLst>
                                            </p:cTn>
                                            <p:tgtEl>
                                              <p:spTgt spid="36"/>
                                            </p:tgtEl>
                                            <p:attrNameLst>
                                              <p:attrName>style.visibility</p:attrName>
                                            </p:attrNameLst>
                                          </p:cBhvr>
                                          <p:to>
                                            <p:strVal val="visible"/>
                                          </p:to>
                                        </p:set>
                                        <p:animEffect transition="in" filter="wipe(left)">
                                          <p:cBhvr>
                                            <p:cTn id="120" dur="500"/>
                                            <p:tgtEl>
                                              <p:spTgt spid="36"/>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fade">
                                          <p:cBhvr>
                                            <p:cTn id="125" dur="500"/>
                                            <p:tgtEl>
                                              <p:spTgt spid="55"/>
                                            </p:tgtEl>
                                          </p:cBhvr>
                                        </p:animEffect>
                                      </p:childTnLst>
                                    </p:cTn>
                                  </p:par>
                                </p:childTnLst>
                              </p:cTn>
                            </p:par>
                            <p:par>
                              <p:cTn id="126" fill="hold">
                                <p:stCondLst>
                                  <p:cond delay="500"/>
                                </p:stCondLst>
                                <p:childTnLst>
                                  <p:par>
                                    <p:cTn id="127" presetID="47" presetClass="entr" presetSubtype="0"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Effect transition="in" filter="fade">
                                          <p:cBhvr>
                                            <p:cTn id="129" dur="750"/>
                                            <p:tgtEl>
                                              <p:spTgt spid="42"/>
                                            </p:tgtEl>
                                          </p:cBhvr>
                                        </p:animEffect>
                                        <p:anim calcmode="lin" valueType="num">
                                          <p:cBhvr>
                                            <p:cTn id="130" dur="750" fill="hold"/>
                                            <p:tgtEl>
                                              <p:spTgt spid="42"/>
                                            </p:tgtEl>
                                            <p:attrNameLst>
                                              <p:attrName>ppt_x</p:attrName>
                                            </p:attrNameLst>
                                          </p:cBhvr>
                                          <p:tavLst>
                                            <p:tav tm="0">
                                              <p:val>
                                                <p:strVal val="#ppt_x"/>
                                              </p:val>
                                            </p:tav>
                                            <p:tav tm="100000">
                                              <p:val>
                                                <p:strVal val="#ppt_x"/>
                                              </p:val>
                                            </p:tav>
                                          </p:tavLst>
                                        </p:anim>
                                        <p:anim calcmode="lin" valueType="num">
                                          <p:cBhvr>
                                            <p:cTn id="131" dur="750" fill="hold"/>
                                            <p:tgtEl>
                                              <p:spTgt spid="42"/>
                                            </p:tgtEl>
                                            <p:attrNameLst>
                                              <p:attrName>ppt_y</p:attrName>
                                            </p:attrNameLst>
                                          </p:cBhvr>
                                          <p:tavLst>
                                            <p:tav tm="0">
                                              <p:val>
                                                <p:strVal val="#ppt_y-.1"/>
                                              </p:val>
                                            </p:tav>
                                            <p:tav tm="100000">
                                              <p:val>
                                                <p:strVal val="#ppt_y"/>
                                              </p:val>
                                            </p:tav>
                                          </p:tavLst>
                                        </p:anim>
                                      </p:childTnLst>
                                    </p:cTn>
                                  </p:par>
                                </p:childTnLst>
                              </p:cTn>
                            </p:par>
                            <p:par>
                              <p:cTn id="132" fill="hold">
                                <p:stCondLst>
                                  <p:cond delay="1500"/>
                                </p:stCondLst>
                                <p:childTnLst>
                                  <p:par>
                                    <p:cTn id="133" presetID="53" presetClass="entr" presetSubtype="16" fill="hold" grpId="0" nodeType="after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p:cTn id="135" dur="500" fill="hold"/>
                                            <p:tgtEl>
                                              <p:spTgt spid="43"/>
                                            </p:tgtEl>
                                            <p:attrNameLst>
                                              <p:attrName>ppt_w</p:attrName>
                                            </p:attrNameLst>
                                          </p:cBhvr>
                                          <p:tavLst>
                                            <p:tav tm="0">
                                              <p:val>
                                                <p:fltVal val="0"/>
                                              </p:val>
                                            </p:tav>
                                            <p:tav tm="100000">
                                              <p:val>
                                                <p:strVal val="#ppt_w"/>
                                              </p:val>
                                            </p:tav>
                                          </p:tavLst>
                                        </p:anim>
                                        <p:anim calcmode="lin" valueType="num">
                                          <p:cBhvr>
                                            <p:cTn id="136" dur="500" fill="hold"/>
                                            <p:tgtEl>
                                              <p:spTgt spid="43"/>
                                            </p:tgtEl>
                                            <p:attrNameLst>
                                              <p:attrName>ppt_h</p:attrName>
                                            </p:attrNameLst>
                                          </p:cBhvr>
                                          <p:tavLst>
                                            <p:tav tm="0">
                                              <p:val>
                                                <p:fltVal val="0"/>
                                              </p:val>
                                            </p:tav>
                                            <p:tav tm="100000">
                                              <p:val>
                                                <p:strVal val="#ppt_h"/>
                                              </p:val>
                                            </p:tav>
                                          </p:tavLst>
                                        </p:anim>
                                        <p:animEffect transition="in" filter="fade">
                                          <p:cBhvr>
                                            <p:cTn id="137" dur="500"/>
                                            <p:tgtEl>
                                              <p:spTgt spid="43"/>
                                            </p:tgtEl>
                                          </p:cBhvr>
                                        </p:animEffect>
                                      </p:childTnLst>
                                    </p:cTn>
                                  </p:par>
                                </p:childTnLst>
                              </p:cTn>
                            </p:par>
                            <p:par>
                              <p:cTn id="138" fill="hold">
                                <p:stCondLst>
                                  <p:cond delay="2000"/>
                                </p:stCondLst>
                                <p:childTnLst>
                                  <p:par>
                                    <p:cTn id="139" presetID="22" presetClass="entr" presetSubtype="8" fill="hold" grpId="0" nodeType="afterEffect">
                                      <p:stCondLst>
                                        <p:cond delay="0"/>
                                      </p:stCondLst>
                                      <p:childTnLst>
                                        <p:set>
                                          <p:cBhvr>
                                            <p:cTn id="140" dur="1" fill="hold">
                                              <p:stCondLst>
                                                <p:cond delay="0"/>
                                              </p:stCondLst>
                                            </p:cTn>
                                            <p:tgtEl>
                                              <p:spTgt spid="37"/>
                                            </p:tgtEl>
                                            <p:attrNameLst>
                                              <p:attrName>style.visibility</p:attrName>
                                            </p:attrNameLst>
                                          </p:cBhvr>
                                          <p:to>
                                            <p:strVal val="visible"/>
                                          </p:to>
                                        </p:set>
                                        <p:animEffect transition="in" filter="wipe(left)">
                                          <p:cBhvr>
                                            <p:cTn id="14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31" grpId="0" animBg="1"/>
          <p:bldP spid="32" grpId="0"/>
          <p:bldP spid="33" grpId="0"/>
          <p:bldP spid="34" grpId="0"/>
          <p:bldP spid="35" grpId="0"/>
          <p:bldP spid="36" grpId="0"/>
          <p:bldP spid="37" grpId="0"/>
          <p:bldP spid="38" grpId="0" animBg="1"/>
          <p:bldP spid="39" grpId="0"/>
          <p:bldP spid="40" grpId="0" animBg="1"/>
          <p:bldP spid="41" grpId="0"/>
          <p:bldP spid="42" grpId="0" animBg="1"/>
          <p:bldP spid="43" grpId="0"/>
          <p:bldP spid="44" grpId="0" animBg="1"/>
          <p:bldP spid="45" grpId="0"/>
          <p:bldP spid="46" grpId="0" animBg="1"/>
          <p:bldP spid="47" grpId="0"/>
          <p:bldP spid="48" grpId="0" animBg="1"/>
          <p:bldP spid="49" grpId="0"/>
          <p:bldP spid="50" grpId="0" animBg="1"/>
          <p:bldP spid="51" grpId="0" animBg="1"/>
          <p:bldP spid="52" grpId="0" animBg="1"/>
          <p:bldP spid="53" grpId="0" animBg="1"/>
          <p:bldP spid="54" grpId="0" animBg="1"/>
          <p:bldP spid="5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600"/>
                                            <p:tgtEl>
                                              <p:spTgt spid="31"/>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500"/>
                                            <p:tgtEl>
                                              <p:spTgt spid="50"/>
                                            </p:tgtEl>
                                          </p:cBhvr>
                                        </p:animEffect>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750"/>
                                            <p:tgtEl>
                                              <p:spTgt spid="44"/>
                                            </p:tgtEl>
                                          </p:cBhvr>
                                        </p:animEffect>
                                        <p:anim calcmode="lin" valueType="num">
                                          <p:cBhvr>
                                            <p:cTn id="26" dur="750" fill="hold"/>
                                            <p:tgtEl>
                                              <p:spTgt spid="44"/>
                                            </p:tgtEl>
                                            <p:attrNameLst>
                                              <p:attrName>ppt_x</p:attrName>
                                            </p:attrNameLst>
                                          </p:cBhvr>
                                          <p:tavLst>
                                            <p:tav tm="0">
                                              <p:val>
                                                <p:strVal val="#ppt_x"/>
                                              </p:val>
                                            </p:tav>
                                            <p:tav tm="100000">
                                              <p:val>
                                                <p:strVal val="#ppt_x"/>
                                              </p:val>
                                            </p:tav>
                                          </p:tavLst>
                                        </p:anim>
                                        <p:anim calcmode="lin" valueType="num">
                                          <p:cBhvr>
                                            <p:cTn id="27" dur="750" fill="hold"/>
                                            <p:tgtEl>
                                              <p:spTgt spid="44"/>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3" presetClass="entr" presetSubtype="16" fill="hold" grpId="0" nodeType="after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left)">
                                          <p:cBhvr>
                                            <p:cTn id="36" dur="5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fade">
                                          <p:cBhvr>
                                            <p:cTn id="41" dur="500"/>
                                            <p:tgtEl>
                                              <p:spTgt spid="51"/>
                                            </p:tgtEl>
                                          </p:cBhvr>
                                        </p:animEffect>
                                      </p:childTnLst>
                                    </p:cTn>
                                  </p:par>
                                </p:childTnLst>
                              </p:cTn>
                            </p:par>
                            <p:par>
                              <p:cTn id="42" fill="hold">
                                <p:stCondLst>
                                  <p:cond delay="500"/>
                                </p:stCondLst>
                                <p:childTnLst>
                                  <p:par>
                                    <p:cTn id="43" presetID="47"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750"/>
                                            <p:tgtEl>
                                              <p:spTgt spid="40"/>
                                            </p:tgtEl>
                                          </p:cBhvr>
                                        </p:animEffect>
                                        <p:anim calcmode="lin" valueType="num">
                                          <p:cBhvr>
                                            <p:cTn id="46" dur="750" fill="hold"/>
                                            <p:tgtEl>
                                              <p:spTgt spid="40"/>
                                            </p:tgtEl>
                                            <p:attrNameLst>
                                              <p:attrName>ppt_x</p:attrName>
                                            </p:attrNameLst>
                                          </p:cBhvr>
                                          <p:tavLst>
                                            <p:tav tm="0">
                                              <p:val>
                                                <p:strVal val="#ppt_x"/>
                                              </p:val>
                                            </p:tav>
                                            <p:tav tm="100000">
                                              <p:val>
                                                <p:strVal val="#ppt_x"/>
                                              </p:val>
                                            </p:tav>
                                          </p:tavLst>
                                        </p:anim>
                                        <p:anim calcmode="lin" valueType="num">
                                          <p:cBhvr>
                                            <p:cTn id="47" dur="750" fill="hold"/>
                                            <p:tgtEl>
                                              <p:spTgt spid="40"/>
                                            </p:tgtEl>
                                            <p:attrNameLst>
                                              <p:attrName>ppt_y</p:attrName>
                                            </p:attrNameLst>
                                          </p:cBhvr>
                                          <p:tavLst>
                                            <p:tav tm="0">
                                              <p:val>
                                                <p:strVal val="#ppt_y-.1"/>
                                              </p:val>
                                            </p:tav>
                                            <p:tav tm="100000">
                                              <p:val>
                                                <p:strVal val="#ppt_y"/>
                                              </p:val>
                                            </p:tav>
                                          </p:tavLst>
                                        </p:anim>
                                      </p:childTnLst>
                                    </p:cTn>
                                  </p:par>
                                </p:childTnLst>
                              </p:cTn>
                            </p:par>
                            <p:par>
                              <p:cTn id="48" fill="hold">
                                <p:stCondLst>
                                  <p:cond delay="1500"/>
                                </p:stCondLst>
                                <p:childTnLst>
                                  <p:par>
                                    <p:cTn id="49" presetID="53" presetClass="entr" presetSubtype="16"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cBhvr>
                                            <p:cTn id="51" dur="500" fill="hold"/>
                                            <p:tgtEl>
                                              <p:spTgt spid="41"/>
                                            </p:tgtEl>
                                            <p:attrNameLst>
                                              <p:attrName>ppt_w</p:attrName>
                                            </p:attrNameLst>
                                          </p:cBhvr>
                                          <p:tavLst>
                                            <p:tav tm="0">
                                              <p:val>
                                                <p:fltVal val="0"/>
                                              </p:val>
                                            </p:tav>
                                            <p:tav tm="100000">
                                              <p:val>
                                                <p:strVal val="#ppt_w"/>
                                              </p:val>
                                            </p:tav>
                                          </p:tavLst>
                                        </p:anim>
                                        <p:anim calcmode="lin" valueType="num">
                                          <p:cBhvr>
                                            <p:cTn id="52" dur="500" fill="hold"/>
                                            <p:tgtEl>
                                              <p:spTgt spid="41"/>
                                            </p:tgtEl>
                                            <p:attrNameLst>
                                              <p:attrName>ppt_h</p:attrName>
                                            </p:attrNameLst>
                                          </p:cBhvr>
                                          <p:tavLst>
                                            <p:tav tm="0">
                                              <p:val>
                                                <p:fltVal val="0"/>
                                              </p:val>
                                            </p:tav>
                                            <p:tav tm="100000">
                                              <p:val>
                                                <p:strVal val="#ppt_h"/>
                                              </p:val>
                                            </p:tav>
                                          </p:tavLst>
                                        </p:anim>
                                        <p:animEffect transition="in" filter="fade">
                                          <p:cBhvr>
                                            <p:cTn id="53" dur="500"/>
                                            <p:tgtEl>
                                              <p:spTgt spid="41"/>
                                            </p:tgtEl>
                                          </p:cBhvr>
                                        </p:animEffect>
                                      </p:childTnLst>
                                    </p:cTn>
                                  </p:par>
                                </p:childTnLst>
                              </p:cTn>
                            </p:par>
                            <p:par>
                              <p:cTn id="54" fill="hold">
                                <p:stCondLst>
                                  <p:cond delay="2000"/>
                                </p:stCondLst>
                                <p:childTnLst>
                                  <p:par>
                                    <p:cTn id="55" presetID="22" presetClass="entr" presetSubtype="8"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left)">
                                          <p:cBhvr>
                                            <p:cTn id="57" dur="500"/>
                                            <p:tgtEl>
                                              <p:spTgt spid="3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fade">
                                          <p:cBhvr>
                                            <p:cTn id="62" dur="500"/>
                                            <p:tgtEl>
                                              <p:spTgt spid="52"/>
                                            </p:tgtEl>
                                          </p:cBhvr>
                                        </p:animEffect>
                                      </p:childTnLst>
                                    </p:cTn>
                                  </p:par>
                                </p:childTnLst>
                              </p:cTn>
                            </p:par>
                            <p:par>
                              <p:cTn id="63" fill="hold">
                                <p:stCondLst>
                                  <p:cond delay="5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750"/>
                                            <p:tgtEl>
                                              <p:spTgt spid="38"/>
                                            </p:tgtEl>
                                          </p:cBhvr>
                                        </p:animEffect>
                                        <p:anim calcmode="lin" valueType="num">
                                          <p:cBhvr>
                                            <p:cTn id="67" dur="750" fill="hold"/>
                                            <p:tgtEl>
                                              <p:spTgt spid="38"/>
                                            </p:tgtEl>
                                            <p:attrNameLst>
                                              <p:attrName>ppt_x</p:attrName>
                                            </p:attrNameLst>
                                          </p:cBhvr>
                                          <p:tavLst>
                                            <p:tav tm="0">
                                              <p:val>
                                                <p:strVal val="#ppt_x"/>
                                              </p:val>
                                            </p:tav>
                                            <p:tav tm="100000">
                                              <p:val>
                                                <p:strVal val="#ppt_x"/>
                                              </p:val>
                                            </p:tav>
                                          </p:tavLst>
                                        </p:anim>
                                        <p:anim calcmode="lin" valueType="num">
                                          <p:cBhvr>
                                            <p:cTn id="68" dur="75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1500"/>
                                </p:stCondLst>
                                <p:childTnLst>
                                  <p:par>
                                    <p:cTn id="70" presetID="53" presetClass="entr" presetSubtype="16"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 calcmode="lin" valueType="num">
                                          <p:cBhvr>
                                            <p:cTn id="72" dur="500" fill="hold"/>
                                            <p:tgtEl>
                                              <p:spTgt spid="39"/>
                                            </p:tgtEl>
                                            <p:attrNameLst>
                                              <p:attrName>ppt_w</p:attrName>
                                            </p:attrNameLst>
                                          </p:cBhvr>
                                          <p:tavLst>
                                            <p:tav tm="0">
                                              <p:val>
                                                <p:fltVal val="0"/>
                                              </p:val>
                                            </p:tav>
                                            <p:tav tm="100000">
                                              <p:val>
                                                <p:strVal val="#ppt_w"/>
                                              </p:val>
                                            </p:tav>
                                          </p:tavLst>
                                        </p:anim>
                                        <p:anim calcmode="lin" valueType="num">
                                          <p:cBhvr>
                                            <p:cTn id="73" dur="500" fill="hold"/>
                                            <p:tgtEl>
                                              <p:spTgt spid="39"/>
                                            </p:tgtEl>
                                            <p:attrNameLst>
                                              <p:attrName>ppt_h</p:attrName>
                                            </p:attrNameLst>
                                          </p:cBhvr>
                                          <p:tavLst>
                                            <p:tav tm="0">
                                              <p:val>
                                                <p:fltVal val="0"/>
                                              </p:val>
                                            </p:tav>
                                            <p:tav tm="100000">
                                              <p:val>
                                                <p:strVal val="#ppt_h"/>
                                              </p:val>
                                            </p:tav>
                                          </p:tavLst>
                                        </p:anim>
                                        <p:animEffect transition="in" filter="fade">
                                          <p:cBhvr>
                                            <p:cTn id="74" dur="500"/>
                                            <p:tgtEl>
                                              <p:spTgt spid="39"/>
                                            </p:tgtEl>
                                          </p:cBhvr>
                                        </p:animEffect>
                                      </p:childTnLst>
                                    </p:cTn>
                                  </p:par>
                                </p:childTnLst>
                              </p:cTn>
                            </p:par>
                            <p:par>
                              <p:cTn id="75" fill="hold">
                                <p:stCondLst>
                                  <p:cond delay="2000"/>
                                </p:stCondLst>
                                <p:childTnLst>
                                  <p:par>
                                    <p:cTn id="76" presetID="22" presetClass="entr" presetSubtype="8"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wipe(left)">
                                          <p:cBhvr>
                                            <p:cTn id="78" dur="500"/>
                                            <p:tgtEl>
                                              <p:spTgt spid="33"/>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53"/>
                                            </p:tgtEl>
                                            <p:attrNameLst>
                                              <p:attrName>style.visibility</p:attrName>
                                            </p:attrNameLst>
                                          </p:cBhvr>
                                          <p:to>
                                            <p:strVal val="visible"/>
                                          </p:to>
                                        </p:set>
                                        <p:animEffect transition="in" filter="fade">
                                          <p:cBhvr>
                                            <p:cTn id="83" dur="500"/>
                                            <p:tgtEl>
                                              <p:spTgt spid="53"/>
                                            </p:tgtEl>
                                          </p:cBhvr>
                                        </p:animEffect>
                                      </p:childTnLst>
                                    </p:cTn>
                                  </p:par>
                                </p:childTnLst>
                              </p:cTn>
                            </p:par>
                            <p:par>
                              <p:cTn id="84" fill="hold">
                                <p:stCondLst>
                                  <p:cond delay="500"/>
                                </p:stCondLst>
                                <p:childTnLst>
                                  <p:par>
                                    <p:cTn id="85" presetID="47" presetClass="entr" presetSubtype="0"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fade">
                                          <p:cBhvr>
                                            <p:cTn id="87" dur="750"/>
                                            <p:tgtEl>
                                              <p:spTgt spid="48"/>
                                            </p:tgtEl>
                                          </p:cBhvr>
                                        </p:animEffect>
                                        <p:anim calcmode="lin" valueType="num">
                                          <p:cBhvr>
                                            <p:cTn id="88" dur="750" fill="hold"/>
                                            <p:tgtEl>
                                              <p:spTgt spid="48"/>
                                            </p:tgtEl>
                                            <p:attrNameLst>
                                              <p:attrName>ppt_x</p:attrName>
                                            </p:attrNameLst>
                                          </p:cBhvr>
                                          <p:tavLst>
                                            <p:tav tm="0">
                                              <p:val>
                                                <p:strVal val="#ppt_x"/>
                                              </p:val>
                                            </p:tav>
                                            <p:tav tm="100000">
                                              <p:val>
                                                <p:strVal val="#ppt_x"/>
                                              </p:val>
                                            </p:tav>
                                          </p:tavLst>
                                        </p:anim>
                                        <p:anim calcmode="lin" valueType="num">
                                          <p:cBhvr>
                                            <p:cTn id="89" dur="750" fill="hold"/>
                                            <p:tgtEl>
                                              <p:spTgt spid="48"/>
                                            </p:tgtEl>
                                            <p:attrNameLst>
                                              <p:attrName>ppt_y</p:attrName>
                                            </p:attrNameLst>
                                          </p:cBhvr>
                                          <p:tavLst>
                                            <p:tav tm="0">
                                              <p:val>
                                                <p:strVal val="#ppt_y-.1"/>
                                              </p:val>
                                            </p:tav>
                                            <p:tav tm="100000">
                                              <p:val>
                                                <p:strVal val="#ppt_y"/>
                                              </p:val>
                                            </p:tav>
                                          </p:tavLst>
                                        </p:anim>
                                      </p:childTnLst>
                                    </p:cTn>
                                  </p:par>
                                </p:childTnLst>
                              </p:cTn>
                            </p:par>
                            <p:par>
                              <p:cTn id="90" fill="hold">
                                <p:stCondLst>
                                  <p:cond delay="1500"/>
                                </p:stCondLst>
                                <p:childTnLst>
                                  <p:par>
                                    <p:cTn id="91" presetID="53" presetClass="entr" presetSubtype="16"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 calcmode="lin" valueType="num">
                                          <p:cBhvr>
                                            <p:cTn id="93" dur="500" fill="hold"/>
                                            <p:tgtEl>
                                              <p:spTgt spid="49"/>
                                            </p:tgtEl>
                                            <p:attrNameLst>
                                              <p:attrName>ppt_w</p:attrName>
                                            </p:attrNameLst>
                                          </p:cBhvr>
                                          <p:tavLst>
                                            <p:tav tm="0">
                                              <p:val>
                                                <p:fltVal val="0"/>
                                              </p:val>
                                            </p:tav>
                                            <p:tav tm="100000">
                                              <p:val>
                                                <p:strVal val="#ppt_w"/>
                                              </p:val>
                                            </p:tav>
                                          </p:tavLst>
                                        </p:anim>
                                        <p:anim calcmode="lin" valueType="num">
                                          <p:cBhvr>
                                            <p:cTn id="94" dur="500" fill="hold"/>
                                            <p:tgtEl>
                                              <p:spTgt spid="49"/>
                                            </p:tgtEl>
                                            <p:attrNameLst>
                                              <p:attrName>ppt_h</p:attrName>
                                            </p:attrNameLst>
                                          </p:cBhvr>
                                          <p:tavLst>
                                            <p:tav tm="0">
                                              <p:val>
                                                <p:fltVal val="0"/>
                                              </p:val>
                                            </p:tav>
                                            <p:tav tm="100000">
                                              <p:val>
                                                <p:strVal val="#ppt_h"/>
                                              </p:val>
                                            </p:tav>
                                          </p:tavLst>
                                        </p:anim>
                                        <p:animEffect transition="in" filter="fade">
                                          <p:cBhvr>
                                            <p:cTn id="95" dur="500"/>
                                            <p:tgtEl>
                                              <p:spTgt spid="49"/>
                                            </p:tgtEl>
                                          </p:cBhvr>
                                        </p:animEffect>
                                      </p:childTnLst>
                                    </p:cTn>
                                  </p:par>
                                </p:childTnLst>
                              </p:cTn>
                            </p:par>
                            <p:par>
                              <p:cTn id="96" fill="hold">
                                <p:stCondLst>
                                  <p:cond delay="2000"/>
                                </p:stCondLst>
                                <p:childTnLst>
                                  <p:par>
                                    <p:cTn id="97" presetID="22" presetClass="entr" presetSubtype="8" fill="hold" grpId="0" nodeType="afterEffect">
                                      <p:stCondLst>
                                        <p:cond delay="0"/>
                                      </p:stCondLst>
                                      <p:childTnLst>
                                        <p:set>
                                          <p:cBhvr>
                                            <p:cTn id="98" dur="1" fill="hold">
                                              <p:stCondLst>
                                                <p:cond delay="0"/>
                                              </p:stCondLst>
                                            </p:cTn>
                                            <p:tgtEl>
                                              <p:spTgt spid="34"/>
                                            </p:tgtEl>
                                            <p:attrNameLst>
                                              <p:attrName>style.visibility</p:attrName>
                                            </p:attrNameLst>
                                          </p:cBhvr>
                                          <p:to>
                                            <p:strVal val="visible"/>
                                          </p:to>
                                        </p:set>
                                        <p:animEffect transition="in" filter="wipe(left)">
                                          <p:cBhvr>
                                            <p:cTn id="99" dur="500"/>
                                            <p:tgtEl>
                                              <p:spTgt spid="34"/>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fade">
                                          <p:cBhvr>
                                            <p:cTn id="104" dur="500"/>
                                            <p:tgtEl>
                                              <p:spTgt spid="54"/>
                                            </p:tgtEl>
                                          </p:cBhvr>
                                        </p:animEffect>
                                      </p:childTnLst>
                                    </p:cTn>
                                  </p:par>
                                </p:childTnLst>
                              </p:cTn>
                            </p:par>
                            <p:par>
                              <p:cTn id="105" fill="hold">
                                <p:stCondLst>
                                  <p:cond delay="500"/>
                                </p:stCondLst>
                                <p:childTnLst>
                                  <p:par>
                                    <p:cTn id="106" presetID="42" presetClass="entr" presetSubtype="0" fill="hold" grpId="0" nodeType="afterEffect">
                                      <p:stCondLst>
                                        <p:cond delay="0"/>
                                      </p:stCondLst>
                                      <p:childTnLst>
                                        <p:set>
                                          <p:cBhvr>
                                            <p:cTn id="107" dur="1" fill="hold">
                                              <p:stCondLst>
                                                <p:cond delay="0"/>
                                              </p:stCondLst>
                                            </p:cTn>
                                            <p:tgtEl>
                                              <p:spTgt spid="46"/>
                                            </p:tgtEl>
                                            <p:attrNameLst>
                                              <p:attrName>style.visibility</p:attrName>
                                            </p:attrNameLst>
                                          </p:cBhvr>
                                          <p:to>
                                            <p:strVal val="visible"/>
                                          </p:to>
                                        </p:set>
                                        <p:animEffect transition="in" filter="fade">
                                          <p:cBhvr>
                                            <p:cTn id="108" dur="750"/>
                                            <p:tgtEl>
                                              <p:spTgt spid="46"/>
                                            </p:tgtEl>
                                          </p:cBhvr>
                                        </p:animEffect>
                                        <p:anim calcmode="lin" valueType="num">
                                          <p:cBhvr>
                                            <p:cTn id="109" dur="750" fill="hold"/>
                                            <p:tgtEl>
                                              <p:spTgt spid="46"/>
                                            </p:tgtEl>
                                            <p:attrNameLst>
                                              <p:attrName>ppt_x</p:attrName>
                                            </p:attrNameLst>
                                          </p:cBhvr>
                                          <p:tavLst>
                                            <p:tav tm="0">
                                              <p:val>
                                                <p:strVal val="#ppt_x"/>
                                              </p:val>
                                            </p:tav>
                                            <p:tav tm="100000">
                                              <p:val>
                                                <p:strVal val="#ppt_x"/>
                                              </p:val>
                                            </p:tav>
                                          </p:tavLst>
                                        </p:anim>
                                        <p:anim calcmode="lin" valueType="num">
                                          <p:cBhvr>
                                            <p:cTn id="110" dur="750" fill="hold"/>
                                            <p:tgtEl>
                                              <p:spTgt spid="46"/>
                                            </p:tgtEl>
                                            <p:attrNameLst>
                                              <p:attrName>ppt_y</p:attrName>
                                            </p:attrNameLst>
                                          </p:cBhvr>
                                          <p:tavLst>
                                            <p:tav tm="0">
                                              <p:val>
                                                <p:strVal val="#ppt_y+.1"/>
                                              </p:val>
                                            </p:tav>
                                            <p:tav tm="100000">
                                              <p:val>
                                                <p:strVal val="#ppt_y"/>
                                              </p:val>
                                            </p:tav>
                                          </p:tavLst>
                                        </p:anim>
                                      </p:childTnLst>
                                    </p:cTn>
                                  </p:par>
                                </p:childTnLst>
                              </p:cTn>
                            </p:par>
                            <p:par>
                              <p:cTn id="111" fill="hold">
                                <p:stCondLst>
                                  <p:cond delay="1500"/>
                                </p:stCondLst>
                                <p:childTnLst>
                                  <p:par>
                                    <p:cTn id="112" presetID="53" presetClass="entr" presetSubtype="16" fill="hold" grpId="0" nodeType="afterEffect">
                                      <p:stCondLst>
                                        <p:cond delay="0"/>
                                      </p:stCondLst>
                                      <p:childTnLst>
                                        <p:set>
                                          <p:cBhvr>
                                            <p:cTn id="113" dur="1" fill="hold">
                                              <p:stCondLst>
                                                <p:cond delay="0"/>
                                              </p:stCondLst>
                                            </p:cTn>
                                            <p:tgtEl>
                                              <p:spTgt spid="47"/>
                                            </p:tgtEl>
                                            <p:attrNameLst>
                                              <p:attrName>style.visibility</p:attrName>
                                            </p:attrNameLst>
                                          </p:cBhvr>
                                          <p:to>
                                            <p:strVal val="visible"/>
                                          </p:to>
                                        </p:set>
                                        <p:anim calcmode="lin" valueType="num">
                                          <p:cBhvr>
                                            <p:cTn id="114" dur="500" fill="hold"/>
                                            <p:tgtEl>
                                              <p:spTgt spid="47"/>
                                            </p:tgtEl>
                                            <p:attrNameLst>
                                              <p:attrName>ppt_w</p:attrName>
                                            </p:attrNameLst>
                                          </p:cBhvr>
                                          <p:tavLst>
                                            <p:tav tm="0">
                                              <p:val>
                                                <p:fltVal val="0"/>
                                              </p:val>
                                            </p:tav>
                                            <p:tav tm="100000">
                                              <p:val>
                                                <p:strVal val="#ppt_w"/>
                                              </p:val>
                                            </p:tav>
                                          </p:tavLst>
                                        </p:anim>
                                        <p:anim calcmode="lin" valueType="num">
                                          <p:cBhvr>
                                            <p:cTn id="115" dur="500" fill="hold"/>
                                            <p:tgtEl>
                                              <p:spTgt spid="47"/>
                                            </p:tgtEl>
                                            <p:attrNameLst>
                                              <p:attrName>ppt_h</p:attrName>
                                            </p:attrNameLst>
                                          </p:cBhvr>
                                          <p:tavLst>
                                            <p:tav tm="0">
                                              <p:val>
                                                <p:fltVal val="0"/>
                                              </p:val>
                                            </p:tav>
                                            <p:tav tm="100000">
                                              <p:val>
                                                <p:strVal val="#ppt_h"/>
                                              </p:val>
                                            </p:tav>
                                          </p:tavLst>
                                        </p:anim>
                                        <p:animEffect transition="in" filter="fade">
                                          <p:cBhvr>
                                            <p:cTn id="116" dur="500"/>
                                            <p:tgtEl>
                                              <p:spTgt spid="47"/>
                                            </p:tgtEl>
                                          </p:cBhvr>
                                        </p:animEffect>
                                      </p:childTnLst>
                                    </p:cTn>
                                  </p:par>
                                </p:childTnLst>
                              </p:cTn>
                            </p:par>
                            <p:par>
                              <p:cTn id="117" fill="hold">
                                <p:stCondLst>
                                  <p:cond delay="2000"/>
                                </p:stCondLst>
                                <p:childTnLst>
                                  <p:par>
                                    <p:cTn id="118" presetID="22" presetClass="entr" presetSubtype="8" fill="hold" grpId="0" nodeType="afterEffect">
                                      <p:stCondLst>
                                        <p:cond delay="0"/>
                                      </p:stCondLst>
                                      <p:childTnLst>
                                        <p:set>
                                          <p:cBhvr>
                                            <p:cTn id="119" dur="1" fill="hold">
                                              <p:stCondLst>
                                                <p:cond delay="0"/>
                                              </p:stCondLst>
                                            </p:cTn>
                                            <p:tgtEl>
                                              <p:spTgt spid="36"/>
                                            </p:tgtEl>
                                            <p:attrNameLst>
                                              <p:attrName>style.visibility</p:attrName>
                                            </p:attrNameLst>
                                          </p:cBhvr>
                                          <p:to>
                                            <p:strVal val="visible"/>
                                          </p:to>
                                        </p:set>
                                        <p:animEffect transition="in" filter="wipe(left)">
                                          <p:cBhvr>
                                            <p:cTn id="120" dur="500"/>
                                            <p:tgtEl>
                                              <p:spTgt spid="36"/>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fade">
                                          <p:cBhvr>
                                            <p:cTn id="125" dur="500"/>
                                            <p:tgtEl>
                                              <p:spTgt spid="55"/>
                                            </p:tgtEl>
                                          </p:cBhvr>
                                        </p:animEffect>
                                      </p:childTnLst>
                                    </p:cTn>
                                  </p:par>
                                </p:childTnLst>
                              </p:cTn>
                            </p:par>
                            <p:par>
                              <p:cTn id="126" fill="hold">
                                <p:stCondLst>
                                  <p:cond delay="500"/>
                                </p:stCondLst>
                                <p:childTnLst>
                                  <p:par>
                                    <p:cTn id="127" presetID="47" presetClass="entr" presetSubtype="0"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Effect transition="in" filter="fade">
                                          <p:cBhvr>
                                            <p:cTn id="129" dur="750"/>
                                            <p:tgtEl>
                                              <p:spTgt spid="42"/>
                                            </p:tgtEl>
                                          </p:cBhvr>
                                        </p:animEffect>
                                        <p:anim calcmode="lin" valueType="num">
                                          <p:cBhvr>
                                            <p:cTn id="130" dur="750" fill="hold"/>
                                            <p:tgtEl>
                                              <p:spTgt spid="42"/>
                                            </p:tgtEl>
                                            <p:attrNameLst>
                                              <p:attrName>ppt_x</p:attrName>
                                            </p:attrNameLst>
                                          </p:cBhvr>
                                          <p:tavLst>
                                            <p:tav tm="0">
                                              <p:val>
                                                <p:strVal val="#ppt_x"/>
                                              </p:val>
                                            </p:tav>
                                            <p:tav tm="100000">
                                              <p:val>
                                                <p:strVal val="#ppt_x"/>
                                              </p:val>
                                            </p:tav>
                                          </p:tavLst>
                                        </p:anim>
                                        <p:anim calcmode="lin" valueType="num">
                                          <p:cBhvr>
                                            <p:cTn id="131" dur="750" fill="hold"/>
                                            <p:tgtEl>
                                              <p:spTgt spid="42"/>
                                            </p:tgtEl>
                                            <p:attrNameLst>
                                              <p:attrName>ppt_y</p:attrName>
                                            </p:attrNameLst>
                                          </p:cBhvr>
                                          <p:tavLst>
                                            <p:tav tm="0">
                                              <p:val>
                                                <p:strVal val="#ppt_y-.1"/>
                                              </p:val>
                                            </p:tav>
                                            <p:tav tm="100000">
                                              <p:val>
                                                <p:strVal val="#ppt_y"/>
                                              </p:val>
                                            </p:tav>
                                          </p:tavLst>
                                        </p:anim>
                                      </p:childTnLst>
                                    </p:cTn>
                                  </p:par>
                                </p:childTnLst>
                              </p:cTn>
                            </p:par>
                            <p:par>
                              <p:cTn id="132" fill="hold">
                                <p:stCondLst>
                                  <p:cond delay="1500"/>
                                </p:stCondLst>
                                <p:childTnLst>
                                  <p:par>
                                    <p:cTn id="133" presetID="53" presetClass="entr" presetSubtype="16" fill="hold" grpId="0" nodeType="after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p:cTn id="135" dur="500" fill="hold"/>
                                            <p:tgtEl>
                                              <p:spTgt spid="43"/>
                                            </p:tgtEl>
                                            <p:attrNameLst>
                                              <p:attrName>ppt_w</p:attrName>
                                            </p:attrNameLst>
                                          </p:cBhvr>
                                          <p:tavLst>
                                            <p:tav tm="0">
                                              <p:val>
                                                <p:fltVal val="0"/>
                                              </p:val>
                                            </p:tav>
                                            <p:tav tm="100000">
                                              <p:val>
                                                <p:strVal val="#ppt_w"/>
                                              </p:val>
                                            </p:tav>
                                          </p:tavLst>
                                        </p:anim>
                                        <p:anim calcmode="lin" valueType="num">
                                          <p:cBhvr>
                                            <p:cTn id="136" dur="500" fill="hold"/>
                                            <p:tgtEl>
                                              <p:spTgt spid="43"/>
                                            </p:tgtEl>
                                            <p:attrNameLst>
                                              <p:attrName>ppt_h</p:attrName>
                                            </p:attrNameLst>
                                          </p:cBhvr>
                                          <p:tavLst>
                                            <p:tav tm="0">
                                              <p:val>
                                                <p:fltVal val="0"/>
                                              </p:val>
                                            </p:tav>
                                            <p:tav tm="100000">
                                              <p:val>
                                                <p:strVal val="#ppt_h"/>
                                              </p:val>
                                            </p:tav>
                                          </p:tavLst>
                                        </p:anim>
                                        <p:animEffect transition="in" filter="fade">
                                          <p:cBhvr>
                                            <p:cTn id="137" dur="500"/>
                                            <p:tgtEl>
                                              <p:spTgt spid="43"/>
                                            </p:tgtEl>
                                          </p:cBhvr>
                                        </p:animEffect>
                                      </p:childTnLst>
                                    </p:cTn>
                                  </p:par>
                                </p:childTnLst>
                              </p:cTn>
                            </p:par>
                            <p:par>
                              <p:cTn id="138" fill="hold">
                                <p:stCondLst>
                                  <p:cond delay="2000"/>
                                </p:stCondLst>
                                <p:childTnLst>
                                  <p:par>
                                    <p:cTn id="139" presetID="22" presetClass="entr" presetSubtype="8" fill="hold" grpId="0" nodeType="afterEffect">
                                      <p:stCondLst>
                                        <p:cond delay="0"/>
                                      </p:stCondLst>
                                      <p:childTnLst>
                                        <p:set>
                                          <p:cBhvr>
                                            <p:cTn id="140" dur="1" fill="hold">
                                              <p:stCondLst>
                                                <p:cond delay="0"/>
                                              </p:stCondLst>
                                            </p:cTn>
                                            <p:tgtEl>
                                              <p:spTgt spid="37"/>
                                            </p:tgtEl>
                                            <p:attrNameLst>
                                              <p:attrName>style.visibility</p:attrName>
                                            </p:attrNameLst>
                                          </p:cBhvr>
                                          <p:to>
                                            <p:strVal val="visible"/>
                                          </p:to>
                                        </p:set>
                                        <p:animEffect transition="in" filter="wipe(left)">
                                          <p:cBhvr>
                                            <p:cTn id="14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31" grpId="0" animBg="1"/>
          <p:bldP spid="32" grpId="0"/>
          <p:bldP spid="33" grpId="0"/>
          <p:bldP spid="34" grpId="0"/>
          <p:bldP spid="35" grpId="0"/>
          <p:bldP spid="36" grpId="0"/>
          <p:bldP spid="37" grpId="0"/>
          <p:bldP spid="38" grpId="0" animBg="1"/>
          <p:bldP spid="39" grpId="0"/>
          <p:bldP spid="40" grpId="0" animBg="1"/>
          <p:bldP spid="41" grpId="0"/>
          <p:bldP spid="42" grpId="0" animBg="1"/>
          <p:bldP spid="43" grpId="0"/>
          <p:bldP spid="44" grpId="0" animBg="1"/>
          <p:bldP spid="45" grpId="0"/>
          <p:bldP spid="46" grpId="0" animBg="1"/>
          <p:bldP spid="47" grpId="0"/>
          <p:bldP spid="48" grpId="0" animBg="1"/>
          <p:bldP spid="49" grpId="0"/>
          <p:bldP spid="50" grpId="0" animBg="1"/>
          <p:bldP spid="51" grpId="0" animBg="1"/>
          <p:bldP spid="52" grpId="0" animBg="1"/>
          <p:bldP spid="53" grpId="0" animBg="1"/>
          <p:bldP spid="54" grpId="0" animBg="1"/>
          <p:bldP spid="55"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a:noFill/>
        </p:spPr>
      </p:pic>
      <p:grpSp>
        <p:nvGrpSpPr>
          <p:cNvPr id="3" name="组合 2"/>
          <p:cNvGrpSpPr/>
          <p:nvPr/>
        </p:nvGrpSpPr>
        <p:grpSpPr>
          <a:xfrm>
            <a:off x="459471" y="294545"/>
            <a:ext cx="429356" cy="429356"/>
            <a:chOff x="5528760" y="2800393"/>
            <a:chExt cx="1257214" cy="1257214"/>
          </a:xfrm>
        </p:grpSpPr>
        <p:sp>
          <p:nvSpPr>
            <p:cNvPr id="4" name="椭圆 3"/>
            <p:cNvSpPr/>
            <p:nvPr/>
          </p:nvSpPr>
          <p:spPr>
            <a:xfrm>
              <a:off x="5528760" y="2800393"/>
              <a:ext cx="1257214" cy="1257214"/>
            </a:xfrm>
            <a:prstGeom prst="ellipse">
              <a:avLst/>
            </a:prstGeom>
            <a:solidFill>
              <a:srgbClr val="C00000"/>
            </a:solidFill>
            <a:ln w="19050">
              <a:noFill/>
              <a:prstDash val="sysDash"/>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KSO_Shape"/>
            <p:cNvSpPr>
              <a:spLocks noChangeAspect="1"/>
            </p:cNvSpPr>
            <p:nvPr/>
          </p:nvSpPr>
          <p:spPr bwMode="auto">
            <a:xfrm>
              <a:off x="5756987" y="2934162"/>
              <a:ext cx="749578" cy="871603"/>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bg1"/>
                </a:solidFill>
              </a:endParaRPr>
            </a:p>
          </p:txBody>
        </p:sp>
      </p:grpSp>
      <p:sp>
        <p:nvSpPr>
          <p:cNvPr id="6" name="矩形 5"/>
          <p:cNvSpPr/>
          <p:nvPr/>
        </p:nvSpPr>
        <p:spPr>
          <a:xfrm>
            <a:off x="931114" y="321868"/>
            <a:ext cx="2044604" cy="400110"/>
          </a:xfrm>
          <a:prstGeom prst="rect">
            <a:avLst/>
          </a:prstGeom>
        </p:spPr>
        <p:txBody>
          <a:bodyPr wrap="square">
            <a:spAutoFit/>
          </a:bodyPr>
          <a:lstStyle/>
          <a:p>
            <a:r>
              <a:rPr lang="zh-CN" altLang="en-US" sz="2000" dirty="0">
                <a:solidFill>
                  <a:srgbClr val="C00000"/>
                </a:solidFill>
                <a:latin typeface="微软雅黑" panose="020B0503020204020204" pitchFamily="34" charset="-122"/>
                <a:ea typeface="微软雅黑" panose="020B0503020204020204" pitchFamily="34" charset="-122"/>
              </a:rPr>
              <a:t>产品结构</a:t>
            </a:r>
            <a:endParaRPr lang="en-US" altLang="zh-CN" sz="2000" dirty="0">
              <a:solidFill>
                <a:srgbClr val="C00000"/>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4388090" y="2466975"/>
            <a:ext cx="3286125" cy="1158875"/>
            <a:chOff x="3038475" y="2625725"/>
            <a:chExt cx="3286125" cy="1158875"/>
          </a:xfrm>
          <a:solidFill>
            <a:srgbClr val="C00000"/>
          </a:solidFill>
        </p:grpSpPr>
        <p:sp>
          <p:nvSpPr>
            <p:cNvPr id="8" name="任意多边形 47"/>
            <p:cNvSpPr/>
            <p:nvPr/>
          </p:nvSpPr>
          <p:spPr bwMode="auto">
            <a:xfrm rot="21480000" flipH="1">
              <a:off x="3038475" y="2651125"/>
              <a:ext cx="1901825" cy="1133475"/>
            </a:xfrm>
            <a:custGeom>
              <a:avLst/>
              <a:gdLst>
                <a:gd name="T0" fmla="*/ 0 w 2262142"/>
                <a:gd name="T1" fmla="*/ 0 h 1396256"/>
                <a:gd name="T2" fmla="*/ 74770 w 2262142"/>
                <a:gd name="T3" fmla="*/ 1396256 h 1396256"/>
                <a:gd name="T4" fmla="*/ 2262142 w 2262142"/>
                <a:gd name="T5" fmla="*/ 1396256 h 1396256"/>
                <a:gd name="T6" fmla="*/ 0 w 2262142"/>
                <a:gd name="T7" fmla="*/ 0 h 1396256"/>
                <a:gd name="T8" fmla="*/ 2262142 w 2262142"/>
                <a:gd name="T9" fmla="*/ 1396256 h 1396256"/>
              </a:gdLst>
              <a:ahLst/>
              <a:cxnLst>
                <a:cxn ang="0">
                  <a:pos x="T0" y="T1"/>
                </a:cxn>
                <a:cxn ang="0">
                  <a:pos x="T2" y="T3"/>
                </a:cxn>
                <a:cxn ang="0">
                  <a:pos x="T4" y="T5"/>
                </a:cxn>
              </a:cxnLst>
              <a:rect l="T6" t="T7" r="T8" b="T9"/>
              <a:pathLst>
                <a:path w="2262142" h="1396256">
                  <a:moveTo>
                    <a:pt x="0" y="0"/>
                  </a:moveTo>
                  <a:lnTo>
                    <a:pt x="74770" y="1396256"/>
                  </a:lnTo>
                  <a:lnTo>
                    <a:pt x="2262142" y="1396256"/>
                  </a:lnTo>
                  <a:close/>
                </a:path>
              </a:pathLst>
            </a:custGeom>
            <a:grpFill/>
            <a:ln>
              <a:noFill/>
            </a:ln>
          </p:spPr>
          <p:txBody>
            <a:bodyPr anchor="ctr"/>
            <a:lstStyle/>
            <a:p>
              <a:endParaRPr lang="zh-CN" altLang="en-US"/>
            </a:p>
          </p:txBody>
        </p:sp>
        <p:sp>
          <p:nvSpPr>
            <p:cNvPr id="9" name="任意多边形 51"/>
            <p:cNvSpPr/>
            <p:nvPr/>
          </p:nvSpPr>
          <p:spPr bwMode="auto">
            <a:xfrm>
              <a:off x="4895850" y="2625725"/>
              <a:ext cx="1428750" cy="1133475"/>
            </a:xfrm>
            <a:custGeom>
              <a:avLst/>
              <a:gdLst>
                <a:gd name="T0" fmla="*/ 0 w 1699399"/>
                <a:gd name="T1" fmla="*/ 0 h 1344593"/>
                <a:gd name="T2" fmla="*/ 1475296 w 1699399"/>
                <a:gd name="T3" fmla="*/ 0 h 1344593"/>
                <a:gd name="T4" fmla="*/ 1699399 w 1699399"/>
                <a:gd name="T5" fmla="*/ 224103 h 1344593"/>
                <a:gd name="T6" fmla="*/ 1699399 w 1699399"/>
                <a:gd name="T7" fmla="*/ 1120490 h 1344593"/>
                <a:gd name="T8" fmla="*/ 1475296 w 1699399"/>
                <a:gd name="T9" fmla="*/ 1344593 h 1344593"/>
                <a:gd name="T10" fmla="*/ 0 w 1699399"/>
                <a:gd name="T11" fmla="*/ 1344593 h 1344593"/>
                <a:gd name="T12" fmla="*/ 0 w 1699399"/>
                <a:gd name="T13" fmla="*/ 0 h 1344593"/>
                <a:gd name="T14" fmla="*/ 1699399 w 1699399"/>
                <a:gd name="T15" fmla="*/ 1344593 h 1344593"/>
              </a:gdLst>
              <a:ahLst/>
              <a:cxnLst>
                <a:cxn ang="0">
                  <a:pos x="T0" y="T1"/>
                </a:cxn>
                <a:cxn ang="0">
                  <a:pos x="T2" y="T3"/>
                </a:cxn>
                <a:cxn ang="0">
                  <a:pos x="T4" y="T5"/>
                </a:cxn>
                <a:cxn ang="0">
                  <a:pos x="T6" y="T7"/>
                </a:cxn>
                <a:cxn ang="0">
                  <a:pos x="T8" y="T9"/>
                </a:cxn>
                <a:cxn ang="0">
                  <a:pos x="T10" y="T11"/>
                </a:cxn>
              </a:cxnLst>
              <a:rect l="T12" t="T13" r="T14" b="T15"/>
              <a:pathLst>
                <a:path w="1699399" h="1344593">
                  <a:moveTo>
                    <a:pt x="0" y="0"/>
                  </a:moveTo>
                  <a:lnTo>
                    <a:pt x="1475296" y="0"/>
                  </a:lnTo>
                  <a:cubicBezTo>
                    <a:pt x="1599065" y="0"/>
                    <a:pt x="1699399" y="100334"/>
                    <a:pt x="1699399" y="224103"/>
                  </a:cubicBezTo>
                  <a:lnTo>
                    <a:pt x="1699399" y="1120490"/>
                  </a:lnTo>
                  <a:cubicBezTo>
                    <a:pt x="1699399" y="1244259"/>
                    <a:pt x="1599065" y="1344593"/>
                    <a:pt x="1475296" y="1344593"/>
                  </a:cubicBezTo>
                  <a:lnTo>
                    <a:pt x="0" y="1344593"/>
                  </a:lnTo>
                  <a:close/>
                </a:path>
              </a:pathLst>
            </a:custGeom>
            <a:grpFill/>
            <a:ln>
              <a:noFill/>
            </a:ln>
          </p:spPr>
          <p:txBody>
            <a:bodyPr anchor="ctr"/>
            <a:lstStyle/>
            <a:p>
              <a:endParaRPr lang="zh-CN" altLang="en-US"/>
            </a:p>
          </p:txBody>
        </p:sp>
      </p:grpSp>
      <p:grpSp>
        <p:nvGrpSpPr>
          <p:cNvPr id="10" name="组合 9"/>
          <p:cNvGrpSpPr/>
          <p:nvPr/>
        </p:nvGrpSpPr>
        <p:grpSpPr>
          <a:xfrm>
            <a:off x="4388090" y="3683000"/>
            <a:ext cx="3268663" cy="1146175"/>
            <a:chOff x="3038475" y="3841750"/>
            <a:chExt cx="3268663" cy="1146175"/>
          </a:xfrm>
          <a:solidFill>
            <a:srgbClr val="C00000"/>
          </a:solidFill>
        </p:grpSpPr>
        <p:sp>
          <p:nvSpPr>
            <p:cNvPr id="11" name="任意多边形 63"/>
            <p:cNvSpPr/>
            <p:nvPr/>
          </p:nvSpPr>
          <p:spPr bwMode="auto">
            <a:xfrm rot="120000" flipH="1" flipV="1">
              <a:off x="3038475" y="3841750"/>
              <a:ext cx="1901825" cy="1128713"/>
            </a:xfrm>
            <a:custGeom>
              <a:avLst/>
              <a:gdLst>
                <a:gd name="T0" fmla="*/ 1901961 w 1901961"/>
                <a:gd name="T1" fmla="*/ 1128526 h 1128526"/>
                <a:gd name="T2" fmla="*/ 62575 w 1901961"/>
                <a:gd name="T3" fmla="*/ 1128526 h 1128526"/>
                <a:gd name="T4" fmla="*/ 0 w 1901961"/>
                <a:gd name="T5" fmla="*/ 290 h 1128526"/>
                <a:gd name="T6" fmla="*/ 8289 w 1901961"/>
                <a:gd name="T7" fmla="*/ 0 h 1128526"/>
                <a:gd name="T8" fmla="*/ 0 w 1901961"/>
                <a:gd name="T9" fmla="*/ 0 h 1128526"/>
                <a:gd name="T10" fmla="*/ 1901961 w 1901961"/>
                <a:gd name="T11" fmla="*/ 1128526 h 1128526"/>
              </a:gdLst>
              <a:ahLst/>
              <a:cxnLst>
                <a:cxn ang="0">
                  <a:pos x="T0" y="T1"/>
                </a:cxn>
                <a:cxn ang="0">
                  <a:pos x="T2" y="T3"/>
                </a:cxn>
                <a:cxn ang="0">
                  <a:pos x="T4" y="T5"/>
                </a:cxn>
                <a:cxn ang="0">
                  <a:pos x="T6" y="T7"/>
                </a:cxn>
              </a:cxnLst>
              <a:rect l="T8" t="T9" r="T10" b="T11"/>
              <a:pathLst>
                <a:path w="1901961" h="1128526">
                  <a:moveTo>
                    <a:pt x="1901961" y="1128526"/>
                  </a:moveTo>
                  <a:lnTo>
                    <a:pt x="62575" y="1128526"/>
                  </a:lnTo>
                  <a:lnTo>
                    <a:pt x="0" y="290"/>
                  </a:lnTo>
                  <a:lnTo>
                    <a:pt x="8289" y="0"/>
                  </a:lnTo>
                  <a:close/>
                </a:path>
              </a:pathLst>
            </a:custGeom>
            <a:grpFill/>
            <a:ln>
              <a:noFill/>
            </a:ln>
          </p:spPr>
          <p:txBody>
            <a:bodyPr anchor="ctr"/>
            <a:lstStyle/>
            <a:p>
              <a:endParaRPr lang="zh-CN" altLang="en-US"/>
            </a:p>
          </p:txBody>
        </p:sp>
        <p:sp>
          <p:nvSpPr>
            <p:cNvPr id="12" name="任意多边形 53"/>
            <p:cNvSpPr/>
            <p:nvPr/>
          </p:nvSpPr>
          <p:spPr bwMode="auto">
            <a:xfrm flipV="1">
              <a:off x="4878388" y="3867150"/>
              <a:ext cx="1428750" cy="1120775"/>
            </a:xfrm>
            <a:custGeom>
              <a:avLst/>
              <a:gdLst>
                <a:gd name="T0" fmla="*/ 0 w 1699399"/>
                <a:gd name="T1" fmla="*/ 0 h 1344593"/>
                <a:gd name="T2" fmla="*/ 1475296 w 1699399"/>
                <a:gd name="T3" fmla="*/ 0 h 1344593"/>
                <a:gd name="T4" fmla="*/ 1699399 w 1699399"/>
                <a:gd name="T5" fmla="*/ 224103 h 1344593"/>
                <a:gd name="T6" fmla="*/ 1699399 w 1699399"/>
                <a:gd name="T7" fmla="*/ 1120490 h 1344593"/>
                <a:gd name="T8" fmla="*/ 1475296 w 1699399"/>
                <a:gd name="T9" fmla="*/ 1344593 h 1344593"/>
                <a:gd name="T10" fmla="*/ 0 w 1699399"/>
                <a:gd name="T11" fmla="*/ 1344593 h 1344593"/>
                <a:gd name="T12" fmla="*/ 0 w 1699399"/>
                <a:gd name="T13" fmla="*/ 0 h 1344593"/>
                <a:gd name="T14" fmla="*/ 1699399 w 1699399"/>
                <a:gd name="T15" fmla="*/ 1344593 h 1344593"/>
              </a:gdLst>
              <a:ahLst/>
              <a:cxnLst>
                <a:cxn ang="0">
                  <a:pos x="T0" y="T1"/>
                </a:cxn>
                <a:cxn ang="0">
                  <a:pos x="T2" y="T3"/>
                </a:cxn>
                <a:cxn ang="0">
                  <a:pos x="T4" y="T5"/>
                </a:cxn>
                <a:cxn ang="0">
                  <a:pos x="T6" y="T7"/>
                </a:cxn>
                <a:cxn ang="0">
                  <a:pos x="T8" y="T9"/>
                </a:cxn>
                <a:cxn ang="0">
                  <a:pos x="T10" y="T11"/>
                </a:cxn>
              </a:cxnLst>
              <a:rect l="T12" t="T13" r="T14" b="T15"/>
              <a:pathLst>
                <a:path w="1699399" h="1344593">
                  <a:moveTo>
                    <a:pt x="0" y="0"/>
                  </a:moveTo>
                  <a:lnTo>
                    <a:pt x="1475296" y="0"/>
                  </a:lnTo>
                  <a:cubicBezTo>
                    <a:pt x="1599065" y="0"/>
                    <a:pt x="1699399" y="100334"/>
                    <a:pt x="1699399" y="224103"/>
                  </a:cubicBezTo>
                  <a:lnTo>
                    <a:pt x="1699399" y="1120490"/>
                  </a:lnTo>
                  <a:cubicBezTo>
                    <a:pt x="1699399" y="1244259"/>
                    <a:pt x="1599065" y="1344593"/>
                    <a:pt x="1475296" y="1344593"/>
                  </a:cubicBezTo>
                  <a:lnTo>
                    <a:pt x="0" y="1344593"/>
                  </a:lnTo>
                  <a:close/>
                </a:path>
              </a:pathLst>
            </a:custGeom>
            <a:grpFill/>
            <a:ln>
              <a:noFill/>
            </a:ln>
          </p:spPr>
          <p:txBody>
            <a:bodyPr anchor="ctr"/>
            <a:lstStyle/>
            <a:p>
              <a:endParaRPr lang="zh-CN" altLang="en-US"/>
            </a:p>
          </p:txBody>
        </p:sp>
      </p:grpSp>
      <p:grpSp>
        <p:nvGrpSpPr>
          <p:cNvPr id="13" name="组合 12"/>
          <p:cNvGrpSpPr/>
          <p:nvPr/>
        </p:nvGrpSpPr>
        <p:grpSpPr>
          <a:xfrm>
            <a:off x="3857865" y="4378325"/>
            <a:ext cx="3798888" cy="1693863"/>
            <a:chOff x="2508250" y="4537075"/>
            <a:chExt cx="3798888" cy="1693863"/>
          </a:xfrm>
          <a:solidFill>
            <a:srgbClr val="C00000"/>
          </a:solidFill>
        </p:grpSpPr>
        <p:sp>
          <p:nvSpPr>
            <p:cNvPr id="14" name="任意多边形 55"/>
            <p:cNvSpPr/>
            <p:nvPr/>
          </p:nvSpPr>
          <p:spPr bwMode="auto">
            <a:xfrm rot="13105210" flipV="1">
              <a:off x="2508250" y="4537075"/>
              <a:ext cx="3000375" cy="879475"/>
            </a:xfrm>
            <a:custGeom>
              <a:avLst/>
              <a:gdLst>
                <a:gd name="T0" fmla="*/ 0 w 3567861"/>
                <a:gd name="T1" fmla="*/ 1045825 h 1045825"/>
                <a:gd name="T2" fmla="*/ 829510 w 3567861"/>
                <a:gd name="T3" fmla="*/ 0 h 1045825"/>
                <a:gd name="T4" fmla="*/ 3567861 w 3567861"/>
                <a:gd name="T5" fmla="*/ 116658 h 1045825"/>
                <a:gd name="T6" fmla="*/ 0 w 3567861"/>
                <a:gd name="T7" fmla="*/ 1045825 h 1045825"/>
                <a:gd name="T8" fmla="*/ 0 w 3567861"/>
                <a:gd name="T9" fmla="*/ 0 h 1045825"/>
                <a:gd name="T10" fmla="*/ 3567861 w 3567861"/>
                <a:gd name="T11" fmla="*/ 1045825 h 1045825"/>
              </a:gdLst>
              <a:ahLst/>
              <a:cxnLst>
                <a:cxn ang="0">
                  <a:pos x="T0" y="T1"/>
                </a:cxn>
                <a:cxn ang="0">
                  <a:pos x="T2" y="T3"/>
                </a:cxn>
                <a:cxn ang="0">
                  <a:pos x="T4" y="T5"/>
                </a:cxn>
                <a:cxn ang="0">
                  <a:pos x="T6" y="T7"/>
                </a:cxn>
              </a:cxnLst>
              <a:rect l="T8" t="T9" r="T10" b="T11"/>
              <a:pathLst>
                <a:path w="3567861" h="1045825">
                  <a:moveTo>
                    <a:pt x="0" y="1045825"/>
                  </a:moveTo>
                  <a:lnTo>
                    <a:pt x="829510" y="0"/>
                  </a:lnTo>
                  <a:lnTo>
                    <a:pt x="3567861" y="116658"/>
                  </a:lnTo>
                  <a:cubicBezTo>
                    <a:pt x="2354936" y="465266"/>
                    <a:pt x="1212925" y="697217"/>
                    <a:pt x="0" y="1045825"/>
                  </a:cubicBezTo>
                  <a:close/>
                </a:path>
              </a:pathLst>
            </a:custGeom>
            <a:grpFill/>
            <a:ln>
              <a:noFill/>
            </a:ln>
            <a:effectLst>
              <a:outerShdw blurRad="50800" dist="38100" dir="2700000" algn="tl" rotWithShape="0">
                <a:prstClr val="black">
                  <a:alpha val="40000"/>
                </a:prstClr>
              </a:outerShdw>
            </a:effectLst>
          </p:spPr>
          <p:txBody>
            <a:bodyPr/>
            <a:lstStyle/>
            <a:p>
              <a:endParaRPr lang="zh-CN" altLang="en-US" sz="2000"/>
            </a:p>
          </p:txBody>
        </p:sp>
        <p:sp>
          <p:nvSpPr>
            <p:cNvPr id="15" name="任意多边形 56"/>
            <p:cNvSpPr/>
            <p:nvPr/>
          </p:nvSpPr>
          <p:spPr bwMode="auto">
            <a:xfrm flipV="1">
              <a:off x="4878388" y="5114925"/>
              <a:ext cx="1428750" cy="1116013"/>
            </a:xfrm>
            <a:custGeom>
              <a:avLst/>
              <a:gdLst>
                <a:gd name="T0" fmla="*/ 0 w 1699399"/>
                <a:gd name="T1" fmla="*/ 0 h 1344593"/>
                <a:gd name="T2" fmla="*/ 1475296 w 1699399"/>
                <a:gd name="T3" fmla="*/ 0 h 1344593"/>
                <a:gd name="T4" fmla="*/ 1699399 w 1699399"/>
                <a:gd name="T5" fmla="*/ 224103 h 1344593"/>
                <a:gd name="T6" fmla="*/ 1699399 w 1699399"/>
                <a:gd name="T7" fmla="*/ 1120490 h 1344593"/>
                <a:gd name="T8" fmla="*/ 1475296 w 1699399"/>
                <a:gd name="T9" fmla="*/ 1344593 h 1344593"/>
                <a:gd name="T10" fmla="*/ 0 w 1699399"/>
                <a:gd name="T11" fmla="*/ 1344593 h 1344593"/>
                <a:gd name="T12" fmla="*/ 0 w 1699399"/>
                <a:gd name="T13" fmla="*/ 0 h 1344593"/>
                <a:gd name="T14" fmla="*/ 1699399 w 1699399"/>
                <a:gd name="T15" fmla="*/ 1344593 h 1344593"/>
              </a:gdLst>
              <a:ahLst/>
              <a:cxnLst>
                <a:cxn ang="0">
                  <a:pos x="T0" y="T1"/>
                </a:cxn>
                <a:cxn ang="0">
                  <a:pos x="T2" y="T3"/>
                </a:cxn>
                <a:cxn ang="0">
                  <a:pos x="T4" y="T5"/>
                </a:cxn>
                <a:cxn ang="0">
                  <a:pos x="T6" y="T7"/>
                </a:cxn>
                <a:cxn ang="0">
                  <a:pos x="T8" y="T9"/>
                </a:cxn>
                <a:cxn ang="0">
                  <a:pos x="T10" y="T11"/>
                </a:cxn>
              </a:cxnLst>
              <a:rect l="T12" t="T13" r="T14" b="T15"/>
              <a:pathLst>
                <a:path w="1699399" h="1344593">
                  <a:moveTo>
                    <a:pt x="0" y="0"/>
                  </a:moveTo>
                  <a:lnTo>
                    <a:pt x="1475296" y="0"/>
                  </a:lnTo>
                  <a:cubicBezTo>
                    <a:pt x="1599065" y="0"/>
                    <a:pt x="1699399" y="100334"/>
                    <a:pt x="1699399" y="224103"/>
                  </a:cubicBezTo>
                  <a:lnTo>
                    <a:pt x="1699399" y="1120490"/>
                  </a:lnTo>
                  <a:cubicBezTo>
                    <a:pt x="1699399" y="1244259"/>
                    <a:pt x="1599065" y="1344593"/>
                    <a:pt x="1475296" y="1344593"/>
                  </a:cubicBezTo>
                  <a:lnTo>
                    <a:pt x="0" y="1344593"/>
                  </a:lnTo>
                  <a:close/>
                </a:path>
              </a:pathLst>
            </a:custGeom>
            <a:grpFill/>
            <a:ln>
              <a:noFill/>
            </a:ln>
            <a:effectLst>
              <a:outerShdw blurRad="50800" dist="38100" dir="2700000" algn="tl" rotWithShape="0">
                <a:prstClr val="black">
                  <a:alpha val="40000"/>
                </a:prstClr>
              </a:outerShdw>
            </a:effectLst>
          </p:spPr>
          <p:txBody>
            <a:bodyPr/>
            <a:lstStyle/>
            <a:p>
              <a:endParaRPr lang="zh-CN" altLang="en-US" sz="2000"/>
            </a:p>
          </p:txBody>
        </p:sp>
      </p:grpSp>
      <p:grpSp>
        <p:nvGrpSpPr>
          <p:cNvPr id="16" name="组合 15"/>
          <p:cNvGrpSpPr/>
          <p:nvPr/>
        </p:nvGrpSpPr>
        <p:grpSpPr>
          <a:xfrm>
            <a:off x="3857865" y="1216025"/>
            <a:ext cx="3816350" cy="1701800"/>
            <a:chOff x="2508250" y="1374775"/>
            <a:chExt cx="3816350" cy="1701800"/>
          </a:xfrm>
          <a:solidFill>
            <a:srgbClr val="C00000"/>
          </a:solidFill>
        </p:grpSpPr>
        <p:sp>
          <p:nvSpPr>
            <p:cNvPr id="17" name="任意多边形 58"/>
            <p:cNvSpPr/>
            <p:nvPr/>
          </p:nvSpPr>
          <p:spPr bwMode="auto">
            <a:xfrm rot="8494790">
              <a:off x="2508250" y="2197100"/>
              <a:ext cx="3000375" cy="879475"/>
            </a:xfrm>
            <a:custGeom>
              <a:avLst/>
              <a:gdLst>
                <a:gd name="T0" fmla="*/ 0 w 3567861"/>
                <a:gd name="T1" fmla="*/ 1045825 h 1045825"/>
                <a:gd name="T2" fmla="*/ 829510 w 3567861"/>
                <a:gd name="T3" fmla="*/ 0 h 1045825"/>
                <a:gd name="T4" fmla="*/ 3567861 w 3567861"/>
                <a:gd name="T5" fmla="*/ 116658 h 1045825"/>
                <a:gd name="T6" fmla="*/ 0 w 3567861"/>
                <a:gd name="T7" fmla="*/ 1045825 h 1045825"/>
                <a:gd name="T8" fmla="*/ 0 w 3567861"/>
                <a:gd name="T9" fmla="*/ 0 h 1045825"/>
                <a:gd name="T10" fmla="*/ 3567861 w 3567861"/>
                <a:gd name="T11" fmla="*/ 1045825 h 1045825"/>
              </a:gdLst>
              <a:ahLst/>
              <a:cxnLst>
                <a:cxn ang="0">
                  <a:pos x="T0" y="T1"/>
                </a:cxn>
                <a:cxn ang="0">
                  <a:pos x="T2" y="T3"/>
                </a:cxn>
                <a:cxn ang="0">
                  <a:pos x="T4" y="T5"/>
                </a:cxn>
                <a:cxn ang="0">
                  <a:pos x="T6" y="T7"/>
                </a:cxn>
              </a:cxnLst>
              <a:rect l="T8" t="T9" r="T10" b="T11"/>
              <a:pathLst>
                <a:path w="3567861" h="1045825">
                  <a:moveTo>
                    <a:pt x="0" y="1045825"/>
                  </a:moveTo>
                  <a:lnTo>
                    <a:pt x="829510" y="0"/>
                  </a:lnTo>
                  <a:lnTo>
                    <a:pt x="3567861" y="116658"/>
                  </a:lnTo>
                  <a:cubicBezTo>
                    <a:pt x="2354936" y="465266"/>
                    <a:pt x="1212925" y="697217"/>
                    <a:pt x="0" y="1045825"/>
                  </a:cubicBezTo>
                  <a:close/>
                </a:path>
              </a:pathLst>
            </a:custGeom>
            <a:grpFill/>
            <a:ln>
              <a:noFill/>
            </a:ln>
          </p:spPr>
          <p:txBody>
            <a:bodyPr anchor="ctr"/>
            <a:lstStyle/>
            <a:p>
              <a:endParaRPr lang="zh-CN" altLang="en-US"/>
            </a:p>
          </p:txBody>
        </p:sp>
        <p:sp>
          <p:nvSpPr>
            <p:cNvPr id="18" name="任意多边形 59"/>
            <p:cNvSpPr/>
            <p:nvPr/>
          </p:nvSpPr>
          <p:spPr bwMode="auto">
            <a:xfrm>
              <a:off x="4895850" y="1374775"/>
              <a:ext cx="1428750" cy="1117600"/>
            </a:xfrm>
            <a:custGeom>
              <a:avLst/>
              <a:gdLst>
                <a:gd name="T0" fmla="*/ 0 w 1699399"/>
                <a:gd name="T1" fmla="*/ 0 h 1344593"/>
                <a:gd name="T2" fmla="*/ 1475296 w 1699399"/>
                <a:gd name="T3" fmla="*/ 0 h 1344593"/>
                <a:gd name="T4" fmla="*/ 1699399 w 1699399"/>
                <a:gd name="T5" fmla="*/ 224103 h 1344593"/>
                <a:gd name="T6" fmla="*/ 1699399 w 1699399"/>
                <a:gd name="T7" fmla="*/ 1120490 h 1344593"/>
                <a:gd name="T8" fmla="*/ 1475296 w 1699399"/>
                <a:gd name="T9" fmla="*/ 1344593 h 1344593"/>
                <a:gd name="T10" fmla="*/ 0 w 1699399"/>
                <a:gd name="T11" fmla="*/ 1344593 h 1344593"/>
                <a:gd name="T12" fmla="*/ 0 w 1699399"/>
                <a:gd name="T13" fmla="*/ 0 h 1344593"/>
                <a:gd name="T14" fmla="*/ 1699399 w 1699399"/>
                <a:gd name="T15" fmla="*/ 1344593 h 1344593"/>
              </a:gdLst>
              <a:ahLst/>
              <a:cxnLst>
                <a:cxn ang="0">
                  <a:pos x="T0" y="T1"/>
                </a:cxn>
                <a:cxn ang="0">
                  <a:pos x="T2" y="T3"/>
                </a:cxn>
                <a:cxn ang="0">
                  <a:pos x="T4" y="T5"/>
                </a:cxn>
                <a:cxn ang="0">
                  <a:pos x="T6" y="T7"/>
                </a:cxn>
                <a:cxn ang="0">
                  <a:pos x="T8" y="T9"/>
                </a:cxn>
                <a:cxn ang="0">
                  <a:pos x="T10" y="T11"/>
                </a:cxn>
              </a:cxnLst>
              <a:rect l="T12" t="T13" r="T14" b="T15"/>
              <a:pathLst>
                <a:path w="1699399" h="1344593">
                  <a:moveTo>
                    <a:pt x="0" y="0"/>
                  </a:moveTo>
                  <a:lnTo>
                    <a:pt x="1475296" y="0"/>
                  </a:lnTo>
                  <a:cubicBezTo>
                    <a:pt x="1599065" y="0"/>
                    <a:pt x="1699399" y="100334"/>
                    <a:pt x="1699399" y="224103"/>
                  </a:cubicBezTo>
                  <a:lnTo>
                    <a:pt x="1699399" y="1120490"/>
                  </a:lnTo>
                  <a:cubicBezTo>
                    <a:pt x="1699399" y="1244259"/>
                    <a:pt x="1599065" y="1344593"/>
                    <a:pt x="1475296" y="1344593"/>
                  </a:cubicBezTo>
                  <a:lnTo>
                    <a:pt x="0" y="1344593"/>
                  </a:lnTo>
                  <a:close/>
                </a:path>
              </a:pathLst>
            </a:custGeom>
            <a:grpFill/>
            <a:ln>
              <a:noFill/>
            </a:ln>
          </p:spPr>
          <p:txBody>
            <a:bodyPr anchor="ctr"/>
            <a:lstStyle/>
            <a:p>
              <a:endParaRPr lang="zh-CN" altLang="en-US"/>
            </a:p>
          </p:txBody>
        </p:sp>
      </p:grpSp>
      <p:grpSp>
        <p:nvGrpSpPr>
          <p:cNvPr id="19" name="组合 27"/>
          <p:cNvGrpSpPr/>
          <p:nvPr/>
        </p:nvGrpSpPr>
        <p:grpSpPr bwMode="auto">
          <a:xfrm>
            <a:off x="3065703" y="3082925"/>
            <a:ext cx="1368425" cy="1374775"/>
            <a:chOff x="0" y="0"/>
            <a:chExt cx="1375837" cy="1380067"/>
          </a:xfrm>
          <a:solidFill>
            <a:srgbClr val="C00000"/>
          </a:solidFill>
        </p:grpSpPr>
        <p:grpSp>
          <p:nvGrpSpPr>
            <p:cNvPr id="20" name="组合 25"/>
            <p:cNvGrpSpPr/>
            <p:nvPr/>
          </p:nvGrpSpPr>
          <p:grpSpPr bwMode="auto">
            <a:xfrm>
              <a:off x="0" y="0"/>
              <a:ext cx="1375837" cy="1380067"/>
              <a:chOff x="0" y="0"/>
              <a:chExt cx="1375837" cy="1380067"/>
            </a:xfrm>
            <a:grpFill/>
          </p:grpSpPr>
          <p:sp>
            <p:nvSpPr>
              <p:cNvPr id="22" name="矩形 11"/>
              <p:cNvSpPr>
                <a:spLocks noChangeArrowheads="1"/>
              </p:cNvSpPr>
              <p:nvPr/>
            </p:nvSpPr>
            <p:spPr bwMode="auto">
              <a:xfrm>
                <a:off x="0" y="254000"/>
                <a:ext cx="795866" cy="626533"/>
              </a:xfrm>
              <a:prstGeom prst="rect">
                <a:avLst/>
              </a:prstGeom>
              <a:grpFill/>
              <a:ln>
                <a:noFill/>
              </a:ln>
              <a:effectLst>
                <a:outerShdw blurRad="152400" dist="63500" dir="2700000" sx="101000" sy="101000" algn="tl" rotWithShape="0">
                  <a:prstClr val="black">
                    <a:alpha val="21000"/>
                  </a:prstClr>
                </a:outerShdw>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sym typeface="宋体" panose="02010600030101010101" pitchFamily="2" charset="-122"/>
                </a:endParaRPr>
              </a:p>
            </p:txBody>
          </p:sp>
          <p:sp>
            <p:nvSpPr>
              <p:cNvPr id="23" name="矩形 12"/>
              <p:cNvSpPr>
                <a:spLocks noChangeArrowheads="1"/>
              </p:cNvSpPr>
              <p:nvPr/>
            </p:nvSpPr>
            <p:spPr bwMode="auto">
              <a:xfrm>
                <a:off x="0" y="0"/>
                <a:ext cx="559857" cy="254000"/>
              </a:xfrm>
              <a:prstGeom prst="rect">
                <a:avLst/>
              </a:prstGeom>
              <a:grpFill/>
              <a:ln>
                <a:noFill/>
              </a:ln>
              <a:effectLst>
                <a:outerShdw blurRad="152400" dist="63500" dir="2700000" sx="101000" sy="101000" algn="tl" rotWithShape="0">
                  <a:prstClr val="black">
                    <a:alpha val="21000"/>
                  </a:prstClr>
                </a:outerShdw>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sym typeface="宋体" panose="02010600030101010101" pitchFamily="2" charset="-122"/>
                </a:endParaRPr>
              </a:p>
            </p:txBody>
          </p:sp>
          <p:sp>
            <p:nvSpPr>
              <p:cNvPr id="24" name="矩形 13"/>
              <p:cNvSpPr>
                <a:spLocks noChangeArrowheads="1"/>
              </p:cNvSpPr>
              <p:nvPr/>
            </p:nvSpPr>
            <p:spPr bwMode="auto">
              <a:xfrm>
                <a:off x="829733" y="287867"/>
                <a:ext cx="295406" cy="567266"/>
              </a:xfrm>
              <a:prstGeom prst="rect">
                <a:avLst/>
              </a:prstGeom>
              <a:grpFill/>
              <a:ln>
                <a:noFill/>
              </a:ln>
              <a:effectLst>
                <a:outerShdw blurRad="152400" dist="63500" dir="2700000" sx="101000" sy="101000" algn="tl" rotWithShape="0">
                  <a:prstClr val="black">
                    <a:alpha val="21000"/>
                  </a:prstClr>
                </a:outerShdw>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sym typeface="宋体" panose="02010600030101010101" pitchFamily="2" charset="-122"/>
                </a:endParaRPr>
              </a:p>
            </p:txBody>
          </p:sp>
          <p:sp>
            <p:nvSpPr>
              <p:cNvPr id="25" name="任意多边形 18"/>
              <p:cNvSpPr/>
              <p:nvPr/>
            </p:nvSpPr>
            <p:spPr bwMode="auto">
              <a:xfrm>
                <a:off x="1156761" y="143317"/>
                <a:ext cx="219076" cy="839485"/>
              </a:xfrm>
              <a:custGeom>
                <a:avLst/>
                <a:gdLst>
                  <a:gd name="T0" fmla="*/ 215619 w 215619"/>
                  <a:gd name="T1" fmla="*/ 0 h 839485"/>
                  <a:gd name="T2" fmla="*/ 215619 w 215619"/>
                  <a:gd name="T3" fmla="*/ 839485 h 839485"/>
                  <a:gd name="T4" fmla="*/ 0 w 215619"/>
                  <a:gd name="T5" fmla="*/ 691923 h 839485"/>
                  <a:gd name="T6" fmla="*/ 0 w 215619"/>
                  <a:gd name="T7" fmla="*/ 147562 h 839485"/>
                  <a:gd name="T8" fmla="*/ 0 w 215619"/>
                  <a:gd name="T9" fmla="*/ 0 h 839485"/>
                  <a:gd name="T10" fmla="*/ 215619 w 215619"/>
                  <a:gd name="T11" fmla="*/ 839485 h 839485"/>
                </a:gdLst>
                <a:ahLst/>
                <a:cxnLst>
                  <a:cxn ang="0">
                    <a:pos x="T0" y="T1"/>
                  </a:cxn>
                  <a:cxn ang="0">
                    <a:pos x="T2" y="T3"/>
                  </a:cxn>
                  <a:cxn ang="0">
                    <a:pos x="T4" y="T5"/>
                  </a:cxn>
                  <a:cxn ang="0">
                    <a:pos x="T6" y="T7"/>
                  </a:cxn>
                </a:cxnLst>
                <a:rect l="T8" t="T9" r="T10" b="T11"/>
                <a:pathLst>
                  <a:path w="215619" h="839485">
                    <a:moveTo>
                      <a:pt x="215619" y="0"/>
                    </a:moveTo>
                    <a:lnTo>
                      <a:pt x="215619" y="839485"/>
                    </a:lnTo>
                    <a:lnTo>
                      <a:pt x="0" y="691923"/>
                    </a:lnTo>
                    <a:lnTo>
                      <a:pt x="0" y="147562"/>
                    </a:lnTo>
                    <a:close/>
                  </a:path>
                </a:pathLst>
              </a:custGeom>
              <a:grpFill/>
              <a:ln>
                <a:noFill/>
              </a:ln>
              <a:effectLst>
                <a:outerShdw blurRad="152400" dist="63500" dir="2700000" sx="101000" sy="101000" algn="tl" rotWithShape="0">
                  <a:prstClr val="black">
                    <a:alpha val="21000"/>
                  </a:prstClr>
                </a:out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26" name="任意多边形 21"/>
              <p:cNvSpPr/>
              <p:nvPr/>
            </p:nvSpPr>
            <p:spPr bwMode="auto">
              <a:xfrm>
                <a:off x="92709" y="821266"/>
                <a:ext cx="431799" cy="558801"/>
              </a:xfrm>
              <a:custGeom>
                <a:avLst/>
                <a:gdLst>
                  <a:gd name="T0" fmla="*/ 62411 w 431799"/>
                  <a:gd name="T1" fmla="*/ 80767 h 558801"/>
                  <a:gd name="T2" fmla="*/ 62411 w 431799"/>
                  <a:gd name="T3" fmla="*/ 478032 h 558801"/>
                  <a:gd name="T4" fmla="*/ 369387 w 431799"/>
                  <a:gd name="T5" fmla="*/ 478032 h 558801"/>
                  <a:gd name="T6" fmla="*/ 369387 w 431799"/>
                  <a:gd name="T7" fmla="*/ 80767 h 558801"/>
                  <a:gd name="T8" fmla="*/ 0 w 431799"/>
                  <a:gd name="T9" fmla="*/ 0 h 558801"/>
                  <a:gd name="T10" fmla="*/ 431799 w 431799"/>
                  <a:gd name="T11" fmla="*/ 0 h 558801"/>
                  <a:gd name="T12" fmla="*/ 431799 w 431799"/>
                  <a:gd name="T13" fmla="*/ 558801 h 558801"/>
                  <a:gd name="T14" fmla="*/ 0 w 431799"/>
                  <a:gd name="T15" fmla="*/ 558801 h 558801"/>
                  <a:gd name="T16" fmla="*/ 0 w 431799"/>
                  <a:gd name="T17" fmla="*/ 0 h 558801"/>
                  <a:gd name="T18" fmla="*/ 431799 w 431799"/>
                  <a:gd name="T19" fmla="*/ 558801 h 558801"/>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431799" h="558801">
                    <a:moveTo>
                      <a:pt x="62411" y="80767"/>
                    </a:moveTo>
                    <a:lnTo>
                      <a:pt x="62411" y="478032"/>
                    </a:lnTo>
                    <a:lnTo>
                      <a:pt x="369387" y="478032"/>
                    </a:lnTo>
                    <a:lnTo>
                      <a:pt x="369387" y="80767"/>
                    </a:lnTo>
                    <a:close/>
                    <a:moveTo>
                      <a:pt x="0" y="0"/>
                    </a:moveTo>
                    <a:lnTo>
                      <a:pt x="431799" y="0"/>
                    </a:lnTo>
                    <a:lnTo>
                      <a:pt x="431799" y="558801"/>
                    </a:lnTo>
                    <a:lnTo>
                      <a:pt x="0" y="558801"/>
                    </a:lnTo>
                    <a:close/>
                  </a:path>
                </a:pathLst>
              </a:custGeom>
              <a:grpFill/>
              <a:ln>
                <a:noFill/>
              </a:ln>
              <a:effectLst>
                <a:outerShdw blurRad="152400" dist="63500" dir="2700000" sx="101000" sy="101000" algn="tl" rotWithShape="0">
                  <a:prstClr val="black">
                    <a:alpha val="21000"/>
                  </a:prstClr>
                </a:out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27" name="椭圆 22"/>
              <p:cNvSpPr>
                <a:spLocks noChangeArrowheads="1"/>
              </p:cNvSpPr>
              <p:nvPr/>
            </p:nvSpPr>
            <p:spPr bwMode="auto">
              <a:xfrm>
                <a:off x="470600" y="1004001"/>
                <a:ext cx="376066" cy="376066"/>
              </a:xfrm>
              <a:prstGeom prst="ellipse">
                <a:avLst/>
              </a:prstGeom>
              <a:grpFill/>
              <a:ln>
                <a:noFill/>
              </a:ln>
              <a:effectLst>
                <a:outerShdw blurRad="152400" dist="63500" dir="2700000" sx="101000" sy="101000" algn="tl" rotWithShape="0">
                  <a:prstClr val="black">
                    <a:alpha val="21000"/>
                  </a:prstClr>
                </a:out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sym typeface="宋体" panose="02010600030101010101" pitchFamily="2" charset="-122"/>
                </a:endParaRPr>
              </a:p>
            </p:txBody>
          </p:sp>
          <p:sp>
            <p:nvSpPr>
              <p:cNvPr id="28" name="矩形 23"/>
              <p:cNvSpPr>
                <a:spLocks noChangeArrowheads="1"/>
              </p:cNvSpPr>
              <p:nvPr/>
            </p:nvSpPr>
            <p:spPr bwMode="auto">
              <a:xfrm>
                <a:off x="476797" y="812801"/>
                <a:ext cx="167786" cy="567266"/>
              </a:xfrm>
              <a:prstGeom prst="rect">
                <a:avLst/>
              </a:prstGeom>
              <a:grpFill/>
              <a:ln>
                <a:noFill/>
              </a:ln>
              <a:effectLst>
                <a:outerShdw blurRad="152400" dist="63500" dir="2700000" sx="101000" sy="101000" algn="tl" rotWithShape="0">
                  <a:prstClr val="black">
                    <a:alpha val="21000"/>
                  </a:prstClr>
                </a:outerShdw>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sym typeface="宋体" panose="02010600030101010101" pitchFamily="2" charset="-122"/>
                </a:endParaRPr>
              </a:p>
            </p:txBody>
          </p:sp>
        </p:grpSp>
        <p:sp>
          <p:nvSpPr>
            <p:cNvPr id="21" name="椭圆 26"/>
            <p:cNvSpPr>
              <a:spLocks noChangeAspect="1" noChangeArrowheads="1"/>
            </p:cNvSpPr>
            <p:nvPr/>
          </p:nvSpPr>
          <p:spPr bwMode="auto">
            <a:xfrm>
              <a:off x="535892" y="1071836"/>
              <a:ext cx="252000" cy="252000"/>
            </a:xfrm>
            <a:prstGeom prst="ellipse">
              <a:avLst/>
            </a:prstGeom>
            <a:grpFill/>
            <a:ln>
              <a:noFill/>
            </a:ln>
            <a:effectLst>
              <a:outerShdw blurRad="152400" dist="63500" dir="2700000" sx="101000" sy="101000" algn="tl" rotWithShape="0">
                <a:prstClr val="black">
                  <a:alpha val="21000"/>
                </a:prstClr>
              </a:out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sym typeface="宋体" panose="02010600030101010101" pitchFamily="2" charset="-122"/>
              </a:endParaRPr>
            </a:p>
          </p:txBody>
        </p:sp>
      </p:grpSp>
      <p:sp>
        <p:nvSpPr>
          <p:cNvPr id="29" name="矩形 28"/>
          <p:cNvSpPr/>
          <p:nvPr/>
        </p:nvSpPr>
        <p:spPr>
          <a:xfrm>
            <a:off x="8364648" y="1322474"/>
            <a:ext cx="2213198" cy="369332"/>
          </a:xfrm>
          <a:prstGeom prst="rect">
            <a:avLst/>
          </a:prstGeom>
        </p:spPr>
        <p:txBody>
          <a:bodyPr wrap="square">
            <a:spAutoFit/>
          </a:bodyPr>
          <a:lstStyle/>
          <a:p>
            <a:pPr lvl="0"/>
            <a:r>
              <a:rPr lang="zh-CN" altLang="en-US" b="1" dirty="0">
                <a:solidFill>
                  <a:srgbClr val="C00000"/>
                </a:solidFill>
                <a:latin typeface="微软雅黑" panose="020B0503020204020204" pitchFamily="34" charset="-122"/>
                <a:ea typeface="微软雅黑" panose="020B0503020204020204" pitchFamily="34" charset="-122"/>
              </a:rPr>
              <a:t>请添加您的内容</a:t>
            </a:r>
          </a:p>
        </p:txBody>
      </p:sp>
      <p:sp>
        <p:nvSpPr>
          <p:cNvPr id="30" name="矩形 29"/>
          <p:cNvSpPr/>
          <p:nvPr/>
        </p:nvSpPr>
        <p:spPr>
          <a:xfrm>
            <a:off x="8357658" y="1648753"/>
            <a:ext cx="2615556" cy="867930"/>
          </a:xfrm>
          <a:prstGeom prst="rect">
            <a:avLst/>
          </a:prstGeom>
        </p:spPr>
        <p:txBody>
          <a:bodyPr wrap="square">
            <a:spAutoFit/>
          </a:bodyPr>
          <a:lstStyle/>
          <a:p>
            <a:pP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可通过右键选择只保留文本来粘贴您的内容。</a:t>
            </a:r>
          </a:p>
          <a:p>
            <a:pPr>
              <a:lnSpc>
                <a:spcPct val="120000"/>
              </a:lnSpc>
            </a:pP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6500283" y="1591603"/>
            <a:ext cx="1185714" cy="523220"/>
          </a:xfrm>
          <a:prstGeom prst="rect">
            <a:avLst/>
          </a:prstGeom>
        </p:spPr>
        <p:txBody>
          <a:bodyPr wrap="square">
            <a:spAutoFit/>
          </a:bodyPr>
          <a:lstStyle/>
          <a:p>
            <a:pPr lvl="0"/>
            <a:r>
              <a:rPr lang="zh-CN" altLang="en-US" sz="2800" b="1" dirty="0">
                <a:solidFill>
                  <a:schemeClr val="bg1"/>
                </a:solidFill>
                <a:latin typeface="微软雅黑" panose="020B0503020204020204" pitchFamily="34" charset="-122"/>
                <a:ea typeface="微软雅黑" panose="020B0503020204020204" pitchFamily="34" charset="-122"/>
              </a:rPr>
              <a:t>地产</a:t>
            </a:r>
          </a:p>
        </p:txBody>
      </p:sp>
      <p:sp>
        <p:nvSpPr>
          <p:cNvPr id="32" name="矩形 31"/>
          <p:cNvSpPr/>
          <p:nvPr/>
        </p:nvSpPr>
        <p:spPr>
          <a:xfrm>
            <a:off x="8397762" y="2502973"/>
            <a:ext cx="2213198" cy="369332"/>
          </a:xfrm>
          <a:prstGeom prst="rect">
            <a:avLst/>
          </a:prstGeom>
        </p:spPr>
        <p:txBody>
          <a:bodyPr wrap="square">
            <a:spAutoFit/>
          </a:bodyPr>
          <a:lstStyle/>
          <a:p>
            <a:pPr lvl="0"/>
            <a:r>
              <a:rPr lang="zh-CN" altLang="en-US" b="1" dirty="0">
                <a:solidFill>
                  <a:srgbClr val="C00000"/>
                </a:solidFill>
                <a:latin typeface="微软雅黑" panose="020B0503020204020204" pitchFamily="34" charset="-122"/>
                <a:ea typeface="微软雅黑" panose="020B0503020204020204" pitchFamily="34" charset="-122"/>
              </a:rPr>
              <a:t>请添加您的内容</a:t>
            </a:r>
          </a:p>
        </p:txBody>
      </p:sp>
      <p:sp>
        <p:nvSpPr>
          <p:cNvPr id="33" name="矩形 32"/>
          <p:cNvSpPr/>
          <p:nvPr/>
        </p:nvSpPr>
        <p:spPr>
          <a:xfrm>
            <a:off x="8390772" y="2829252"/>
            <a:ext cx="2615556" cy="867930"/>
          </a:xfrm>
          <a:prstGeom prst="rect">
            <a:avLst/>
          </a:prstGeom>
        </p:spPr>
        <p:txBody>
          <a:bodyPr wrap="square">
            <a:spAutoFit/>
          </a:bodyPr>
          <a:lstStyle/>
          <a:p>
            <a:pP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可通过右键选择只保留文本来粘贴您的内容。</a:t>
            </a:r>
          </a:p>
          <a:p>
            <a:pPr>
              <a:lnSpc>
                <a:spcPct val="120000"/>
              </a:lnSpc>
            </a:pP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矩形 33"/>
          <p:cNvSpPr/>
          <p:nvPr/>
        </p:nvSpPr>
        <p:spPr>
          <a:xfrm>
            <a:off x="6533397" y="2772102"/>
            <a:ext cx="1185714" cy="523220"/>
          </a:xfrm>
          <a:prstGeom prst="rect">
            <a:avLst/>
          </a:prstGeom>
        </p:spPr>
        <p:txBody>
          <a:bodyPr wrap="square">
            <a:spAutoFit/>
          </a:bodyPr>
          <a:lstStyle/>
          <a:p>
            <a:pPr lvl="0"/>
            <a:r>
              <a:rPr lang="zh-CN" altLang="en-US" sz="2800" b="1" dirty="0">
                <a:solidFill>
                  <a:schemeClr val="bg1"/>
                </a:solidFill>
                <a:latin typeface="微软雅黑" panose="020B0503020204020204" pitchFamily="34" charset="-122"/>
                <a:ea typeface="微软雅黑" panose="020B0503020204020204" pitchFamily="34" charset="-122"/>
              </a:rPr>
              <a:t>金融</a:t>
            </a:r>
          </a:p>
        </p:txBody>
      </p:sp>
      <p:sp>
        <p:nvSpPr>
          <p:cNvPr id="35" name="矩形 34"/>
          <p:cNvSpPr/>
          <p:nvPr/>
        </p:nvSpPr>
        <p:spPr>
          <a:xfrm>
            <a:off x="8397762" y="3760026"/>
            <a:ext cx="2213198" cy="369332"/>
          </a:xfrm>
          <a:prstGeom prst="rect">
            <a:avLst/>
          </a:prstGeom>
        </p:spPr>
        <p:txBody>
          <a:bodyPr wrap="square">
            <a:spAutoFit/>
          </a:bodyPr>
          <a:lstStyle/>
          <a:p>
            <a:pPr lvl="0"/>
            <a:r>
              <a:rPr lang="zh-CN" altLang="en-US" b="1" dirty="0">
                <a:solidFill>
                  <a:srgbClr val="C00000"/>
                </a:solidFill>
                <a:latin typeface="微软雅黑" panose="020B0503020204020204" pitchFamily="34" charset="-122"/>
                <a:ea typeface="微软雅黑" panose="020B0503020204020204" pitchFamily="34" charset="-122"/>
              </a:rPr>
              <a:t>请添加您的内容</a:t>
            </a:r>
          </a:p>
        </p:txBody>
      </p:sp>
      <p:sp>
        <p:nvSpPr>
          <p:cNvPr id="36" name="矩形 35"/>
          <p:cNvSpPr/>
          <p:nvPr/>
        </p:nvSpPr>
        <p:spPr>
          <a:xfrm>
            <a:off x="8390772" y="4086305"/>
            <a:ext cx="2615556" cy="867930"/>
          </a:xfrm>
          <a:prstGeom prst="rect">
            <a:avLst/>
          </a:prstGeom>
        </p:spPr>
        <p:txBody>
          <a:bodyPr wrap="square">
            <a:spAutoFit/>
          </a:bodyPr>
          <a:lstStyle/>
          <a:p>
            <a:pP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可通过右键选择只保留文本来粘贴您的内容。</a:t>
            </a:r>
          </a:p>
          <a:p>
            <a:pPr>
              <a:lnSpc>
                <a:spcPct val="120000"/>
              </a:lnSpc>
            </a:pP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矩形 36"/>
          <p:cNvSpPr/>
          <p:nvPr/>
        </p:nvSpPr>
        <p:spPr>
          <a:xfrm>
            <a:off x="6533397" y="4029155"/>
            <a:ext cx="1185714" cy="523220"/>
          </a:xfrm>
          <a:prstGeom prst="rect">
            <a:avLst/>
          </a:prstGeom>
        </p:spPr>
        <p:txBody>
          <a:bodyPr wrap="square">
            <a:spAutoFit/>
          </a:bodyPr>
          <a:lstStyle/>
          <a:p>
            <a:pPr lvl="0"/>
            <a:r>
              <a:rPr lang="zh-CN" altLang="en-US" sz="2800" b="1" dirty="0">
                <a:solidFill>
                  <a:schemeClr val="bg1"/>
                </a:solidFill>
                <a:latin typeface="微软雅黑" panose="020B0503020204020204" pitchFamily="34" charset="-122"/>
                <a:ea typeface="微软雅黑" panose="020B0503020204020204" pitchFamily="34" charset="-122"/>
              </a:rPr>
              <a:t>娱乐</a:t>
            </a:r>
          </a:p>
        </p:txBody>
      </p:sp>
      <p:sp>
        <p:nvSpPr>
          <p:cNvPr id="38" name="矩形 37"/>
          <p:cNvSpPr/>
          <p:nvPr/>
        </p:nvSpPr>
        <p:spPr>
          <a:xfrm>
            <a:off x="8416018" y="4983442"/>
            <a:ext cx="2213198" cy="369332"/>
          </a:xfrm>
          <a:prstGeom prst="rect">
            <a:avLst/>
          </a:prstGeom>
        </p:spPr>
        <p:txBody>
          <a:bodyPr wrap="square">
            <a:spAutoFit/>
          </a:bodyPr>
          <a:lstStyle/>
          <a:p>
            <a:pPr lvl="0"/>
            <a:r>
              <a:rPr lang="zh-CN" altLang="en-US" b="1" dirty="0">
                <a:solidFill>
                  <a:srgbClr val="C00000"/>
                </a:solidFill>
                <a:latin typeface="微软雅黑" panose="020B0503020204020204" pitchFamily="34" charset="-122"/>
                <a:ea typeface="微软雅黑" panose="020B0503020204020204" pitchFamily="34" charset="-122"/>
              </a:rPr>
              <a:t>请添加您的内容</a:t>
            </a:r>
          </a:p>
        </p:txBody>
      </p:sp>
      <p:sp>
        <p:nvSpPr>
          <p:cNvPr id="39" name="矩形 38"/>
          <p:cNvSpPr/>
          <p:nvPr/>
        </p:nvSpPr>
        <p:spPr>
          <a:xfrm>
            <a:off x="8409028" y="5309721"/>
            <a:ext cx="2615556" cy="867930"/>
          </a:xfrm>
          <a:prstGeom prst="rect">
            <a:avLst/>
          </a:prstGeom>
        </p:spPr>
        <p:txBody>
          <a:bodyPr wrap="square">
            <a:spAutoFit/>
          </a:bodyPr>
          <a:lstStyle/>
          <a:p>
            <a:pP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可通过右键选择只保留文本来粘贴您的内容。</a:t>
            </a:r>
          </a:p>
          <a:p>
            <a:pPr>
              <a:lnSpc>
                <a:spcPct val="120000"/>
              </a:lnSpc>
            </a:pP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矩形 39"/>
          <p:cNvSpPr/>
          <p:nvPr/>
        </p:nvSpPr>
        <p:spPr>
          <a:xfrm>
            <a:off x="6551653" y="5252571"/>
            <a:ext cx="1185714" cy="523220"/>
          </a:xfrm>
          <a:prstGeom prst="rect">
            <a:avLst/>
          </a:prstGeom>
        </p:spPr>
        <p:txBody>
          <a:bodyPr wrap="square">
            <a:spAutoFit/>
          </a:bodyPr>
          <a:lstStyle/>
          <a:p>
            <a:pPr lvl="0"/>
            <a:r>
              <a:rPr lang="zh-CN" altLang="en-US" sz="2800" b="1" dirty="0">
                <a:solidFill>
                  <a:schemeClr val="bg1"/>
                </a:solidFill>
                <a:latin typeface="微软雅黑" panose="020B0503020204020204" pitchFamily="34" charset="-122"/>
                <a:ea typeface="微软雅黑" panose="020B0503020204020204" pitchFamily="34" charset="-122"/>
              </a:rPr>
              <a:t>汽车</a:t>
            </a:r>
          </a:p>
        </p:txBody>
      </p:sp>
      <p:sp>
        <p:nvSpPr>
          <p:cNvPr id="41" name="矩形 40"/>
          <p:cNvSpPr/>
          <p:nvPr/>
        </p:nvSpPr>
        <p:spPr>
          <a:xfrm>
            <a:off x="989628" y="3080984"/>
            <a:ext cx="1832206" cy="400110"/>
          </a:xfrm>
          <a:prstGeom prst="rect">
            <a:avLst/>
          </a:prstGeom>
        </p:spPr>
        <p:txBody>
          <a:bodyPr wrap="square">
            <a:spAutoFit/>
          </a:bodyPr>
          <a:lstStyle/>
          <a:p>
            <a:pPr lvl="0"/>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请添加内容</a:t>
            </a:r>
          </a:p>
        </p:txBody>
      </p:sp>
      <p:sp>
        <p:nvSpPr>
          <p:cNvPr id="42" name="矩形 41"/>
          <p:cNvSpPr/>
          <p:nvPr/>
        </p:nvSpPr>
        <p:spPr>
          <a:xfrm>
            <a:off x="910630" y="3537340"/>
            <a:ext cx="1839196" cy="1126462"/>
          </a:xfrm>
          <a:prstGeom prst="rect">
            <a:avLst/>
          </a:prstGeom>
        </p:spPr>
        <p:txBody>
          <a:bodyPr wrap="square">
            <a:spAutoFit/>
          </a:body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可通过右键选择只保留文本来粘贴您的内容。</a:t>
            </a:r>
          </a:p>
          <a:p>
            <a:pPr>
              <a:lnSpc>
                <a:spcPct val="120000"/>
              </a:lnSpc>
            </a:pP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pull/>
      </p:transition>
    </mc:Choice>
    <mc:Fallback xmlns="">
      <p:transition spd="slow" advTm="0">
        <p:pull/>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46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46000">
                                          <p:cBhvr additive="base">
                                            <p:cTn id="7" dur="750" fill="hold"/>
                                            <p:tgtEl>
                                              <p:spTgt spid="3"/>
                                            </p:tgtEl>
                                            <p:attrNameLst>
                                              <p:attrName>ppt_x</p:attrName>
                                            </p:attrNameLst>
                                          </p:cBhvr>
                                          <p:tavLst>
                                            <p:tav tm="0">
                                              <p:val>
                                                <p:strVal val="0-#ppt_w/2"/>
                                              </p:val>
                                            </p:tav>
                                            <p:tav tm="100000">
                                              <p:val>
                                                <p:strVal val="#ppt_x"/>
                                              </p:val>
                                            </p:tav>
                                          </p:tavLst>
                                        </p:anim>
                                        <p:anim calcmode="lin" valueType="num" p14:bounceEnd="46000">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iterate type="lt">
                                        <p:tmPct val="10000"/>
                                      </p:iterate>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childTnLst>
                                    </p:cTn>
                                  </p:par>
                                </p:childTnLst>
                              </p:cTn>
                            </p:par>
                            <p:par>
                              <p:cTn id="19" fill="hold">
                                <p:stCondLst>
                                  <p:cond delay="699"/>
                                </p:stCondLst>
                                <p:childTnLst>
                                  <p:par>
                                    <p:cTn id="20" presetID="14" presetClass="entr" presetSubtype="10"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randombar(horizontal)">
                                          <p:cBhvr>
                                            <p:cTn id="22" dur="25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par>
                              <p:cTn id="33" fill="hold">
                                <p:stCondLst>
                                  <p:cond delay="1000"/>
                                </p:stCondLst>
                                <p:childTnLst>
                                  <p:par>
                                    <p:cTn id="34" presetID="23" presetClass="entr" presetSubtype="16" fill="hold" grpId="0" nodeType="afterEffect">
                                      <p:stCondLst>
                                        <p:cond delay="0"/>
                                      </p:stCondLst>
                                      <p:iterate type="lt">
                                        <p:tmPct val="10000"/>
                                      </p:iterate>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childTnLst>
                                    </p:cTn>
                                  </p:par>
                                </p:childTnLst>
                              </p:cTn>
                            </p:par>
                            <p:par>
                              <p:cTn id="38" fill="hold">
                                <p:stCondLst>
                                  <p:cond delay="1549"/>
                                </p:stCondLst>
                                <p:childTnLst>
                                  <p:par>
                                    <p:cTn id="39" presetID="23" presetClass="entr" presetSubtype="16" fill="hold" grpId="0" nodeType="afterEffect">
                                      <p:stCondLst>
                                        <p:cond delay="0"/>
                                      </p:stCondLst>
                                      <p:iterate type="lt">
                                        <p:tmPct val="10000"/>
                                      </p:iterate>
                                      <p:childTnLst>
                                        <p:set>
                                          <p:cBhvr>
                                            <p:cTn id="40" dur="1" fill="hold">
                                              <p:stCondLst>
                                                <p:cond delay="0"/>
                                              </p:stCondLst>
                                            </p:cTn>
                                            <p:tgtEl>
                                              <p:spTgt spid="29"/>
                                            </p:tgtEl>
                                            <p:attrNameLst>
                                              <p:attrName>style.visibility</p:attrName>
                                            </p:attrNameLst>
                                          </p:cBhvr>
                                          <p:to>
                                            <p:strVal val="visible"/>
                                          </p:to>
                                        </p:set>
                                        <p:anim calcmode="lin" valueType="num">
                                          <p:cBhvr>
                                            <p:cTn id="41" dur="250" fill="hold"/>
                                            <p:tgtEl>
                                              <p:spTgt spid="29"/>
                                            </p:tgtEl>
                                            <p:attrNameLst>
                                              <p:attrName>ppt_w</p:attrName>
                                            </p:attrNameLst>
                                          </p:cBhvr>
                                          <p:tavLst>
                                            <p:tav tm="0">
                                              <p:val>
                                                <p:fltVal val="0"/>
                                              </p:val>
                                            </p:tav>
                                            <p:tav tm="100000">
                                              <p:val>
                                                <p:strVal val="#ppt_w"/>
                                              </p:val>
                                            </p:tav>
                                          </p:tavLst>
                                        </p:anim>
                                        <p:anim calcmode="lin" valueType="num">
                                          <p:cBhvr>
                                            <p:cTn id="42" dur="250" fill="hold"/>
                                            <p:tgtEl>
                                              <p:spTgt spid="29"/>
                                            </p:tgtEl>
                                            <p:attrNameLst>
                                              <p:attrName>ppt_h</p:attrName>
                                            </p:attrNameLst>
                                          </p:cBhvr>
                                          <p:tavLst>
                                            <p:tav tm="0">
                                              <p:val>
                                                <p:fltVal val="0"/>
                                              </p:val>
                                            </p:tav>
                                            <p:tav tm="100000">
                                              <p:val>
                                                <p:strVal val="#ppt_h"/>
                                              </p:val>
                                            </p:tav>
                                          </p:tavLst>
                                        </p:anim>
                                      </p:childTnLst>
                                    </p:cTn>
                                  </p:par>
                                </p:childTnLst>
                              </p:cTn>
                            </p:par>
                            <p:par>
                              <p:cTn id="43" fill="hold">
                                <p:stCondLst>
                                  <p:cond delay="1950"/>
                                </p:stCondLst>
                                <p:childTnLst>
                                  <p:par>
                                    <p:cTn id="44" presetID="14" presetClass="entr" presetSubtype="10"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randombar(horizontal)">
                                          <p:cBhvr>
                                            <p:cTn id="46" dur="25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par>
                              <p:cTn id="52" fill="hold">
                                <p:stCondLst>
                                  <p:cond delay="500"/>
                                </p:stCondLst>
                                <p:childTnLst>
                                  <p:par>
                                    <p:cTn id="53" presetID="23" presetClass="entr" presetSubtype="16" fill="hold" grpId="0" nodeType="afterEffect">
                                      <p:stCondLst>
                                        <p:cond delay="0"/>
                                      </p:stCondLst>
                                      <p:iterate type="lt">
                                        <p:tmPct val="10000"/>
                                      </p:iterate>
                                      <p:childTnLst>
                                        <p:set>
                                          <p:cBhvr>
                                            <p:cTn id="54" dur="1" fill="hold">
                                              <p:stCondLst>
                                                <p:cond delay="0"/>
                                              </p:stCondLst>
                                            </p:cTn>
                                            <p:tgtEl>
                                              <p:spTgt spid="34"/>
                                            </p:tgtEl>
                                            <p:attrNameLst>
                                              <p:attrName>style.visibility</p:attrName>
                                            </p:attrNameLst>
                                          </p:cBhvr>
                                          <p:to>
                                            <p:strVal val="visible"/>
                                          </p:to>
                                        </p:set>
                                        <p:anim calcmode="lin" valueType="num">
                                          <p:cBhvr>
                                            <p:cTn id="55" dur="500" fill="hold"/>
                                            <p:tgtEl>
                                              <p:spTgt spid="34"/>
                                            </p:tgtEl>
                                            <p:attrNameLst>
                                              <p:attrName>ppt_w</p:attrName>
                                            </p:attrNameLst>
                                          </p:cBhvr>
                                          <p:tavLst>
                                            <p:tav tm="0">
                                              <p:val>
                                                <p:fltVal val="0"/>
                                              </p:val>
                                            </p:tav>
                                            <p:tav tm="100000">
                                              <p:val>
                                                <p:strVal val="#ppt_w"/>
                                              </p:val>
                                            </p:tav>
                                          </p:tavLst>
                                        </p:anim>
                                        <p:anim calcmode="lin" valueType="num">
                                          <p:cBhvr>
                                            <p:cTn id="56" dur="500" fill="hold"/>
                                            <p:tgtEl>
                                              <p:spTgt spid="34"/>
                                            </p:tgtEl>
                                            <p:attrNameLst>
                                              <p:attrName>ppt_h</p:attrName>
                                            </p:attrNameLst>
                                          </p:cBhvr>
                                          <p:tavLst>
                                            <p:tav tm="0">
                                              <p:val>
                                                <p:fltVal val="0"/>
                                              </p:val>
                                            </p:tav>
                                            <p:tav tm="100000">
                                              <p:val>
                                                <p:strVal val="#ppt_h"/>
                                              </p:val>
                                            </p:tav>
                                          </p:tavLst>
                                        </p:anim>
                                      </p:childTnLst>
                                    </p:cTn>
                                  </p:par>
                                </p:childTnLst>
                              </p:cTn>
                            </p:par>
                            <p:par>
                              <p:cTn id="57" fill="hold">
                                <p:stCondLst>
                                  <p:cond delay="1049"/>
                                </p:stCondLst>
                                <p:childTnLst>
                                  <p:par>
                                    <p:cTn id="58" presetID="23" presetClass="entr" presetSubtype="16" fill="hold" grpId="0" nodeType="afterEffect">
                                      <p:stCondLst>
                                        <p:cond delay="0"/>
                                      </p:stCondLst>
                                      <p:iterate type="lt">
                                        <p:tmPct val="10000"/>
                                      </p:iterate>
                                      <p:childTnLst>
                                        <p:set>
                                          <p:cBhvr>
                                            <p:cTn id="59" dur="1" fill="hold">
                                              <p:stCondLst>
                                                <p:cond delay="0"/>
                                              </p:stCondLst>
                                            </p:cTn>
                                            <p:tgtEl>
                                              <p:spTgt spid="32"/>
                                            </p:tgtEl>
                                            <p:attrNameLst>
                                              <p:attrName>style.visibility</p:attrName>
                                            </p:attrNameLst>
                                          </p:cBhvr>
                                          <p:to>
                                            <p:strVal val="visible"/>
                                          </p:to>
                                        </p:set>
                                        <p:anim calcmode="lin" valueType="num">
                                          <p:cBhvr>
                                            <p:cTn id="60" dur="250" fill="hold"/>
                                            <p:tgtEl>
                                              <p:spTgt spid="32"/>
                                            </p:tgtEl>
                                            <p:attrNameLst>
                                              <p:attrName>ppt_w</p:attrName>
                                            </p:attrNameLst>
                                          </p:cBhvr>
                                          <p:tavLst>
                                            <p:tav tm="0">
                                              <p:val>
                                                <p:fltVal val="0"/>
                                              </p:val>
                                            </p:tav>
                                            <p:tav tm="100000">
                                              <p:val>
                                                <p:strVal val="#ppt_w"/>
                                              </p:val>
                                            </p:tav>
                                          </p:tavLst>
                                        </p:anim>
                                        <p:anim calcmode="lin" valueType="num">
                                          <p:cBhvr>
                                            <p:cTn id="61" dur="250" fill="hold"/>
                                            <p:tgtEl>
                                              <p:spTgt spid="32"/>
                                            </p:tgtEl>
                                            <p:attrNameLst>
                                              <p:attrName>ppt_h</p:attrName>
                                            </p:attrNameLst>
                                          </p:cBhvr>
                                          <p:tavLst>
                                            <p:tav tm="0">
                                              <p:val>
                                                <p:fltVal val="0"/>
                                              </p:val>
                                            </p:tav>
                                            <p:tav tm="100000">
                                              <p:val>
                                                <p:strVal val="#ppt_h"/>
                                              </p:val>
                                            </p:tav>
                                          </p:tavLst>
                                        </p:anim>
                                      </p:childTnLst>
                                    </p:cTn>
                                  </p:par>
                                </p:childTnLst>
                              </p:cTn>
                            </p:par>
                            <p:par>
                              <p:cTn id="62" fill="hold">
                                <p:stCondLst>
                                  <p:cond delay="1450"/>
                                </p:stCondLst>
                                <p:childTnLst>
                                  <p:par>
                                    <p:cTn id="63" presetID="14" presetClass="entr" presetSubtype="10"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randombar(horizontal)">
                                          <p:cBhvr>
                                            <p:cTn id="65" dur="250"/>
                                            <p:tgtEl>
                                              <p:spTgt spid="33"/>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wipe(left)">
                                          <p:cBhvr>
                                            <p:cTn id="70" dur="500"/>
                                            <p:tgtEl>
                                              <p:spTgt spid="10"/>
                                            </p:tgtEl>
                                          </p:cBhvr>
                                        </p:animEffect>
                                      </p:childTnLst>
                                    </p:cTn>
                                  </p:par>
                                </p:childTnLst>
                              </p:cTn>
                            </p:par>
                            <p:par>
                              <p:cTn id="71" fill="hold">
                                <p:stCondLst>
                                  <p:cond delay="500"/>
                                </p:stCondLst>
                                <p:childTnLst>
                                  <p:par>
                                    <p:cTn id="72" presetID="23" presetClass="entr" presetSubtype="16" fill="hold" grpId="0" nodeType="afterEffect">
                                      <p:stCondLst>
                                        <p:cond delay="0"/>
                                      </p:stCondLst>
                                      <p:iterate type="lt">
                                        <p:tmPct val="10000"/>
                                      </p:iterate>
                                      <p:childTnLst>
                                        <p:set>
                                          <p:cBhvr>
                                            <p:cTn id="73" dur="1" fill="hold">
                                              <p:stCondLst>
                                                <p:cond delay="0"/>
                                              </p:stCondLst>
                                            </p:cTn>
                                            <p:tgtEl>
                                              <p:spTgt spid="37"/>
                                            </p:tgtEl>
                                            <p:attrNameLst>
                                              <p:attrName>style.visibility</p:attrName>
                                            </p:attrNameLst>
                                          </p:cBhvr>
                                          <p:to>
                                            <p:strVal val="visible"/>
                                          </p:to>
                                        </p:set>
                                        <p:anim calcmode="lin" valueType="num">
                                          <p:cBhvr>
                                            <p:cTn id="74" dur="500" fill="hold"/>
                                            <p:tgtEl>
                                              <p:spTgt spid="37"/>
                                            </p:tgtEl>
                                            <p:attrNameLst>
                                              <p:attrName>ppt_w</p:attrName>
                                            </p:attrNameLst>
                                          </p:cBhvr>
                                          <p:tavLst>
                                            <p:tav tm="0">
                                              <p:val>
                                                <p:fltVal val="0"/>
                                              </p:val>
                                            </p:tav>
                                            <p:tav tm="100000">
                                              <p:val>
                                                <p:strVal val="#ppt_w"/>
                                              </p:val>
                                            </p:tav>
                                          </p:tavLst>
                                        </p:anim>
                                        <p:anim calcmode="lin" valueType="num">
                                          <p:cBhvr>
                                            <p:cTn id="75" dur="500" fill="hold"/>
                                            <p:tgtEl>
                                              <p:spTgt spid="37"/>
                                            </p:tgtEl>
                                            <p:attrNameLst>
                                              <p:attrName>ppt_h</p:attrName>
                                            </p:attrNameLst>
                                          </p:cBhvr>
                                          <p:tavLst>
                                            <p:tav tm="0">
                                              <p:val>
                                                <p:fltVal val="0"/>
                                              </p:val>
                                            </p:tav>
                                            <p:tav tm="100000">
                                              <p:val>
                                                <p:strVal val="#ppt_h"/>
                                              </p:val>
                                            </p:tav>
                                          </p:tavLst>
                                        </p:anim>
                                      </p:childTnLst>
                                    </p:cTn>
                                  </p:par>
                                </p:childTnLst>
                              </p:cTn>
                            </p:par>
                            <p:par>
                              <p:cTn id="76" fill="hold">
                                <p:stCondLst>
                                  <p:cond delay="1049"/>
                                </p:stCondLst>
                                <p:childTnLst>
                                  <p:par>
                                    <p:cTn id="77" presetID="23" presetClass="entr" presetSubtype="16" fill="hold" grpId="0" nodeType="afterEffect">
                                      <p:stCondLst>
                                        <p:cond delay="0"/>
                                      </p:stCondLst>
                                      <p:iterate type="lt">
                                        <p:tmPct val="10000"/>
                                      </p:iterate>
                                      <p:childTnLst>
                                        <p:set>
                                          <p:cBhvr>
                                            <p:cTn id="78" dur="1" fill="hold">
                                              <p:stCondLst>
                                                <p:cond delay="0"/>
                                              </p:stCondLst>
                                            </p:cTn>
                                            <p:tgtEl>
                                              <p:spTgt spid="35"/>
                                            </p:tgtEl>
                                            <p:attrNameLst>
                                              <p:attrName>style.visibility</p:attrName>
                                            </p:attrNameLst>
                                          </p:cBhvr>
                                          <p:to>
                                            <p:strVal val="visible"/>
                                          </p:to>
                                        </p:set>
                                        <p:anim calcmode="lin" valueType="num">
                                          <p:cBhvr>
                                            <p:cTn id="79" dur="250" fill="hold"/>
                                            <p:tgtEl>
                                              <p:spTgt spid="35"/>
                                            </p:tgtEl>
                                            <p:attrNameLst>
                                              <p:attrName>ppt_w</p:attrName>
                                            </p:attrNameLst>
                                          </p:cBhvr>
                                          <p:tavLst>
                                            <p:tav tm="0">
                                              <p:val>
                                                <p:fltVal val="0"/>
                                              </p:val>
                                            </p:tav>
                                            <p:tav tm="100000">
                                              <p:val>
                                                <p:strVal val="#ppt_w"/>
                                              </p:val>
                                            </p:tav>
                                          </p:tavLst>
                                        </p:anim>
                                        <p:anim calcmode="lin" valueType="num">
                                          <p:cBhvr>
                                            <p:cTn id="80" dur="250" fill="hold"/>
                                            <p:tgtEl>
                                              <p:spTgt spid="35"/>
                                            </p:tgtEl>
                                            <p:attrNameLst>
                                              <p:attrName>ppt_h</p:attrName>
                                            </p:attrNameLst>
                                          </p:cBhvr>
                                          <p:tavLst>
                                            <p:tav tm="0">
                                              <p:val>
                                                <p:fltVal val="0"/>
                                              </p:val>
                                            </p:tav>
                                            <p:tav tm="100000">
                                              <p:val>
                                                <p:strVal val="#ppt_h"/>
                                              </p:val>
                                            </p:tav>
                                          </p:tavLst>
                                        </p:anim>
                                      </p:childTnLst>
                                    </p:cTn>
                                  </p:par>
                                </p:childTnLst>
                              </p:cTn>
                            </p:par>
                            <p:par>
                              <p:cTn id="81" fill="hold">
                                <p:stCondLst>
                                  <p:cond delay="1450"/>
                                </p:stCondLst>
                                <p:childTnLst>
                                  <p:par>
                                    <p:cTn id="82" presetID="14" presetClass="entr" presetSubtype="1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randombar(horizontal)">
                                          <p:cBhvr>
                                            <p:cTn id="84" dur="250"/>
                                            <p:tgtEl>
                                              <p:spTgt spid="36"/>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13"/>
                                            </p:tgtEl>
                                            <p:attrNameLst>
                                              <p:attrName>style.visibility</p:attrName>
                                            </p:attrNameLst>
                                          </p:cBhvr>
                                          <p:to>
                                            <p:strVal val="visible"/>
                                          </p:to>
                                        </p:set>
                                        <p:animEffect transition="in" filter="wipe(left)">
                                          <p:cBhvr>
                                            <p:cTn id="89" dur="500"/>
                                            <p:tgtEl>
                                              <p:spTgt spid="13"/>
                                            </p:tgtEl>
                                          </p:cBhvr>
                                        </p:animEffect>
                                      </p:childTnLst>
                                    </p:cTn>
                                  </p:par>
                                </p:childTnLst>
                              </p:cTn>
                            </p:par>
                            <p:par>
                              <p:cTn id="90" fill="hold">
                                <p:stCondLst>
                                  <p:cond delay="500"/>
                                </p:stCondLst>
                                <p:childTnLst>
                                  <p:par>
                                    <p:cTn id="91" presetID="23" presetClass="entr" presetSubtype="16" fill="hold" grpId="0" nodeType="afterEffect">
                                      <p:stCondLst>
                                        <p:cond delay="0"/>
                                      </p:stCondLst>
                                      <p:iterate type="lt">
                                        <p:tmPct val="10000"/>
                                      </p:iterate>
                                      <p:childTnLst>
                                        <p:set>
                                          <p:cBhvr>
                                            <p:cTn id="92" dur="1" fill="hold">
                                              <p:stCondLst>
                                                <p:cond delay="0"/>
                                              </p:stCondLst>
                                            </p:cTn>
                                            <p:tgtEl>
                                              <p:spTgt spid="40"/>
                                            </p:tgtEl>
                                            <p:attrNameLst>
                                              <p:attrName>style.visibility</p:attrName>
                                            </p:attrNameLst>
                                          </p:cBhvr>
                                          <p:to>
                                            <p:strVal val="visible"/>
                                          </p:to>
                                        </p:set>
                                        <p:anim calcmode="lin" valueType="num">
                                          <p:cBhvr>
                                            <p:cTn id="93" dur="500" fill="hold"/>
                                            <p:tgtEl>
                                              <p:spTgt spid="40"/>
                                            </p:tgtEl>
                                            <p:attrNameLst>
                                              <p:attrName>ppt_w</p:attrName>
                                            </p:attrNameLst>
                                          </p:cBhvr>
                                          <p:tavLst>
                                            <p:tav tm="0">
                                              <p:val>
                                                <p:fltVal val="0"/>
                                              </p:val>
                                            </p:tav>
                                            <p:tav tm="100000">
                                              <p:val>
                                                <p:strVal val="#ppt_w"/>
                                              </p:val>
                                            </p:tav>
                                          </p:tavLst>
                                        </p:anim>
                                        <p:anim calcmode="lin" valueType="num">
                                          <p:cBhvr>
                                            <p:cTn id="94" dur="500" fill="hold"/>
                                            <p:tgtEl>
                                              <p:spTgt spid="40"/>
                                            </p:tgtEl>
                                            <p:attrNameLst>
                                              <p:attrName>ppt_h</p:attrName>
                                            </p:attrNameLst>
                                          </p:cBhvr>
                                          <p:tavLst>
                                            <p:tav tm="0">
                                              <p:val>
                                                <p:fltVal val="0"/>
                                              </p:val>
                                            </p:tav>
                                            <p:tav tm="100000">
                                              <p:val>
                                                <p:strVal val="#ppt_h"/>
                                              </p:val>
                                            </p:tav>
                                          </p:tavLst>
                                        </p:anim>
                                      </p:childTnLst>
                                    </p:cTn>
                                  </p:par>
                                </p:childTnLst>
                              </p:cTn>
                            </p:par>
                            <p:par>
                              <p:cTn id="95" fill="hold">
                                <p:stCondLst>
                                  <p:cond delay="1049"/>
                                </p:stCondLst>
                                <p:childTnLst>
                                  <p:par>
                                    <p:cTn id="96" presetID="23" presetClass="entr" presetSubtype="16" fill="hold" grpId="0" nodeType="afterEffect">
                                      <p:stCondLst>
                                        <p:cond delay="0"/>
                                      </p:stCondLst>
                                      <p:iterate type="lt">
                                        <p:tmPct val="10000"/>
                                      </p:iterate>
                                      <p:childTnLst>
                                        <p:set>
                                          <p:cBhvr>
                                            <p:cTn id="97" dur="1" fill="hold">
                                              <p:stCondLst>
                                                <p:cond delay="0"/>
                                              </p:stCondLst>
                                            </p:cTn>
                                            <p:tgtEl>
                                              <p:spTgt spid="38"/>
                                            </p:tgtEl>
                                            <p:attrNameLst>
                                              <p:attrName>style.visibility</p:attrName>
                                            </p:attrNameLst>
                                          </p:cBhvr>
                                          <p:to>
                                            <p:strVal val="visible"/>
                                          </p:to>
                                        </p:set>
                                        <p:anim calcmode="lin" valueType="num">
                                          <p:cBhvr>
                                            <p:cTn id="98" dur="250" fill="hold"/>
                                            <p:tgtEl>
                                              <p:spTgt spid="38"/>
                                            </p:tgtEl>
                                            <p:attrNameLst>
                                              <p:attrName>ppt_w</p:attrName>
                                            </p:attrNameLst>
                                          </p:cBhvr>
                                          <p:tavLst>
                                            <p:tav tm="0">
                                              <p:val>
                                                <p:fltVal val="0"/>
                                              </p:val>
                                            </p:tav>
                                            <p:tav tm="100000">
                                              <p:val>
                                                <p:strVal val="#ppt_w"/>
                                              </p:val>
                                            </p:tav>
                                          </p:tavLst>
                                        </p:anim>
                                        <p:anim calcmode="lin" valueType="num">
                                          <p:cBhvr>
                                            <p:cTn id="99" dur="250" fill="hold"/>
                                            <p:tgtEl>
                                              <p:spTgt spid="38"/>
                                            </p:tgtEl>
                                            <p:attrNameLst>
                                              <p:attrName>ppt_h</p:attrName>
                                            </p:attrNameLst>
                                          </p:cBhvr>
                                          <p:tavLst>
                                            <p:tav tm="0">
                                              <p:val>
                                                <p:fltVal val="0"/>
                                              </p:val>
                                            </p:tav>
                                            <p:tav tm="100000">
                                              <p:val>
                                                <p:strVal val="#ppt_h"/>
                                              </p:val>
                                            </p:tav>
                                          </p:tavLst>
                                        </p:anim>
                                      </p:childTnLst>
                                    </p:cTn>
                                  </p:par>
                                </p:childTnLst>
                              </p:cTn>
                            </p:par>
                            <p:par>
                              <p:cTn id="100" fill="hold">
                                <p:stCondLst>
                                  <p:cond delay="1450"/>
                                </p:stCondLst>
                                <p:childTnLst>
                                  <p:par>
                                    <p:cTn id="101" presetID="14" presetClass="entr" presetSubtype="10"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randombar(horizontal)">
                                          <p:cBhvr>
                                            <p:cTn id="103" dur="2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iterate type="lt">
                                        <p:tmPct val="10000"/>
                                      </p:iterate>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childTnLst>
                                    </p:cTn>
                                  </p:par>
                                </p:childTnLst>
                              </p:cTn>
                            </p:par>
                            <p:par>
                              <p:cTn id="19" fill="hold">
                                <p:stCondLst>
                                  <p:cond delay="699"/>
                                </p:stCondLst>
                                <p:childTnLst>
                                  <p:par>
                                    <p:cTn id="20" presetID="14" presetClass="entr" presetSubtype="10"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randombar(horizontal)">
                                          <p:cBhvr>
                                            <p:cTn id="22" dur="25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par>
                              <p:cTn id="33" fill="hold">
                                <p:stCondLst>
                                  <p:cond delay="1000"/>
                                </p:stCondLst>
                                <p:childTnLst>
                                  <p:par>
                                    <p:cTn id="34" presetID="23" presetClass="entr" presetSubtype="16" fill="hold" grpId="0" nodeType="afterEffect">
                                      <p:stCondLst>
                                        <p:cond delay="0"/>
                                      </p:stCondLst>
                                      <p:iterate type="lt">
                                        <p:tmPct val="10000"/>
                                      </p:iterate>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childTnLst>
                                    </p:cTn>
                                  </p:par>
                                </p:childTnLst>
                              </p:cTn>
                            </p:par>
                            <p:par>
                              <p:cTn id="38" fill="hold">
                                <p:stCondLst>
                                  <p:cond delay="1549"/>
                                </p:stCondLst>
                                <p:childTnLst>
                                  <p:par>
                                    <p:cTn id="39" presetID="23" presetClass="entr" presetSubtype="16" fill="hold" grpId="0" nodeType="afterEffect">
                                      <p:stCondLst>
                                        <p:cond delay="0"/>
                                      </p:stCondLst>
                                      <p:iterate type="lt">
                                        <p:tmPct val="10000"/>
                                      </p:iterate>
                                      <p:childTnLst>
                                        <p:set>
                                          <p:cBhvr>
                                            <p:cTn id="40" dur="1" fill="hold">
                                              <p:stCondLst>
                                                <p:cond delay="0"/>
                                              </p:stCondLst>
                                            </p:cTn>
                                            <p:tgtEl>
                                              <p:spTgt spid="29"/>
                                            </p:tgtEl>
                                            <p:attrNameLst>
                                              <p:attrName>style.visibility</p:attrName>
                                            </p:attrNameLst>
                                          </p:cBhvr>
                                          <p:to>
                                            <p:strVal val="visible"/>
                                          </p:to>
                                        </p:set>
                                        <p:anim calcmode="lin" valueType="num">
                                          <p:cBhvr>
                                            <p:cTn id="41" dur="250" fill="hold"/>
                                            <p:tgtEl>
                                              <p:spTgt spid="29"/>
                                            </p:tgtEl>
                                            <p:attrNameLst>
                                              <p:attrName>ppt_w</p:attrName>
                                            </p:attrNameLst>
                                          </p:cBhvr>
                                          <p:tavLst>
                                            <p:tav tm="0">
                                              <p:val>
                                                <p:fltVal val="0"/>
                                              </p:val>
                                            </p:tav>
                                            <p:tav tm="100000">
                                              <p:val>
                                                <p:strVal val="#ppt_w"/>
                                              </p:val>
                                            </p:tav>
                                          </p:tavLst>
                                        </p:anim>
                                        <p:anim calcmode="lin" valueType="num">
                                          <p:cBhvr>
                                            <p:cTn id="42" dur="250" fill="hold"/>
                                            <p:tgtEl>
                                              <p:spTgt spid="29"/>
                                            </p:tgtEl>
                                            <p:attrNameLst>
                                              <p:attrName>ppt_h</p:attrName>
                                            </p:attrNameLst>
                                          </p:cBhvr>
                                          <p:tavLst>
                                            <p:tav tm="0">
                                              <p:val>
                                                <p:fltVal val="0"/>
                                              </p:val>
                                            </p:tav>
                                            <p:tav tm="100000">
                                              <p:val>
                                                <p:strVal val="#ppt_h"/>
                                              </p:val>
                                            </p:tav>
                                          </p:tavLst>
                                        </p:anim>
                                      </p:childTnLst>
                                    </p:cTn>
                                  </p:par>
                                </p:childTnLst>
                              </p:cTn>
                            </p:par>
                            <p:par>
                              <p:cTn id="43" fill="hold">
                                <p:stCondLst>
                                  <p:cond delay="1950"/>
                                </p:stCondLst>
                                <p:childTnLst>
                                  <p:par>
                                    <p:cTn id="44" presetID="14" presetClass="entr" presetSubtype="10"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randombar(horizontal)">
                                          <p:cBhvr>
                                            <p:cTn id="46" dur="25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par>
                              <p:cTn id="52" fill="hold">
                                <p:stCondLst>
                                  <p:cond delay="500"/>
                                </p:stCondLst>
                                <p:childTnLst>
                                  <p:par>
                                    <p:cTn id="53" presetID="23" presetClass="entr" presetSubtype="16" fill="hold" grpId="0" nodeType="afterEffect">
                                      <p:stCondLst>
                                        <p:cond delay="0"/>
                                      </p:stCondLst>
                                      <p:iterate type="lt">
                                        <p:tmPct val="10000"/>
                                      </p:iterate>
                                      <p:childTnLst>
                                        <p:set>
                                          <p:cBhvr>
                                            <p:cTn id="54" dur="1" fill="hold">
                                              <p:stCondLst>
                                                <p:cond delay="0"/>
                                              </p:stCondLst>
                                            </p:cTn>
                                            <p:tgtEl>
                                              <p:spTgt spid="34"/>
                                            </p:tgtEl>
                                            <p:attrNameLst>
                                              <p:attrName>style.visibility</p:attrName>
                                            </p:attrNameLst>
                                          </p:cBhvr>
                                          <p:to>
                                            <p:strVal val="visible"/>
                                          </p:to>
                                        </p:set>
                                        <p:anim calcmode="lin" valueType="num">
                                          <p:cBhvr>
                                            <p:cTn id="55" dur="500" fill="hold"/>
                                            <p:tgtEl>
                                              <p:spTgt spid="34"/>
                                            </p:tgtEl>
                                            <p:attrNameLst>
                                              <p:attrName>ppt_w</p:attrName>
                                            </p:attrNameLst>
                                          </p:cBhvr>
                                          <p:tavLst>
                                            <p:tav tm="0">
                                              <p:val>
                                                <p:fltVal val="0"/>
                                              </p:val>
                                            </p:tav>
                                            <p:tav tm="100000">
                                              <p:val>
                                                <p:strVal val="#ppt_w"/>
                                              </p:val>
                                            </p:tav>
                                          </p:tavLst>
                                        </p:anim>
                                        <p:anim calcmode="lin" valueType="num">
                                          <p:cBhvr>
                                            <p:cTn id="56" dur="500" fill="hold"/>
                                            <p:tgtEl>
                                              <p:spTgt spid="34"/>
                                            </p:tgtEl>
                                            <p:attrNameLst>
                                              <p:attrName>ppt_h</p:attrName>
                                            </p:attrNameLst>
                                          </p:cBhvr>
                                          <p:tavLst>
                                            <p:tav tm="0">
                                              <p:val>
                                                <p:fltVal val="0"/>
                                              </p:val>
                                            </p:tav>
                                            <p:tav tm="100000">
                                              <p:val>
                                                <p:strVal val="#ppt_h"/>
                                              </p:val>
                                            </p:tav>
                                          </p:tavLst>
                                        </p:anim>
                                      </p:childTnLst>
                                    </p:cTn>
                                  </p:par>
                                </p:childTnLst>
                              </p:cTn>
                            </p:par>
                            <p:par>
                              <p:cTn id="57" fill="hold">
                                <p:stCondLst>
                                  <p:cond delay="1049"/>
                                </p:stCondLst>
                                <p:childTnLst>
                                  <p:par>
                                    <p:cTn id="58" presetID="23" presetClass="entr" presetSubtype="16" fill="hold" grpId="0" nodeType="afterEffect">
                                      <p:stCondLst>
                                        <p:cond delay="0"/>
                                      </p:stCondLst>
                                      <p:iterate type="lt">
                                        <p:tmPct val="10000"/>
                                      </p:iterate>
                                      <p:childTnLst>
                                        <p:set>
                                          <p:cBhvr>
                                            <p:cTn id="59" dur="1" fill="hold">
                                              <p:stCondLst>
                                                <p:cond delay="0"/>
                                              </p:stCondLst>
                                            </p:cTn>
                                            <p:tgtEl>
                                              <p:spTgt spid="32"/>
                                            </p:tgtEl>
                                            <p:attrNameLst>
                                              <p:attrName>style.visibility</p:attrName>
                                            </p:attrNameLst>
                                          </p:cBhvr>
                                          <p:to>
                                            <p:strVal val="visible"/>
                                          </p:to>
                                        </p:set>
                                        <p:anim calcmode="lin" valueType="num">
                                          <p:cBhvr>
                                            <p:cTn id="60" dur="250" fill="hold"/>
                                            <p:tgtEl>
                                              <p:spTgt spid="32"/>
                                            </p:tgtEl>
                                            <p:attrNameLst>
                                              <p:attrName>ppt_w</p:attrName>
                                            </p:attrNameLst>
                                          </p:cBhvr>
                                          <p:tavLst>
                                            <p:tav tm="0">
                                              <p:val>
                                                <p:fltVal val="0"/>
                                              </p:val>
                                            </p:tav>
                                            <p:tav tm="100000">
                                              <p:val>
                                                <p:strVal val="#ppt_w"/>
                                              </p:val>
                                            </p:tav>
                                          </p:tavLst>
                                        </p:anim>
                                        <p:anim calcmode="lin" valueType="num">
                                          <p:cBhvr>
                                            <p:cTn id="61" dur="250" fill="hold"/>
                                            <p:tgtEl>
                                              <p:spTgt spid="32"/>
                                            </p:tgtEl>
                                            <p:attrNameLst>
                                              <p:attrName>ppt_h</p:attrName>
                                            </p:attrNameLst>
                                          </p:cBhvr>
                                          <p:tavLst>
                                            <p:tav tm="0">
                                              <p:val>
                                                <p:fltVal val="0"/>
                                              </p:val>
                                            </p:tav>
                                            <p:tav tm="100000">
                                              <p:val>
                                                <p:strVal val="#ppt_h"/>
                                              </p:val>
                                            </p:tav>
                                          </p:tavLst>
                                        </p:anim>
                                      </p:childTnLst>
                                    </p:cTn>
                                  </p:par>
                                </p:childTnLst>
                              </p:cTn>
                            </p:par>
                            <p:par>
                              <p:cTn id="62" fill="hold">
                                <p:stCondLst>
                                  <p:cond delay="1450"/>
                                </p:stCondLst>
                                <p:childTnLst>
                                  <p:par>
                                    <p:cTn id="63" presetID="14" presetClass="entr" presetSubtype="10"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randombar(horizontal)">
                                          <p:cBhvr>
                                            <p:cTn id="65" dur="250"/>
                                            <p:tgtEl>
                                              <p:spTgt spid="33"/>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wipe(left)">
                                          <p:cBhvr>
                                            <p:cTn id="70" dur="500"/>
                                            <p:tgtEl>
                                              <p:spTgt spid="10"/>
                                            </p:tgtEl>
                                          </p:cBhvr>
                                        </p:animEffect>
                                      </p:childTnLst>
                                    </p:cTn>
                                  </p:par>
                                </p:childTnLst>
                              </p:cTn>
                            </p:par>
                            <p:par>
                              <p:cTn id="71" fill="hold">
                                <p:stCondLst>
                                  <p:cond delay="500"/>
                                </p:stCondLst>
                                <p:childTnLst>
                                  <p:par>
                                    <p:cTn id="72" presetID="23" presetClass="entr" presetSubtype="16" fill="hold" grpId="0" nodeType="afterEffect">
                                      <p:stCondLst>
                                        <p:cond delay="0"/>
                                      </p:stCondLst>
                                      <p:iterate type="lt">
                                        <p:tmPct val="10000"/>
                                      </p:iterate>
                                      <p:childTnLst>
                                        <p:set>
                                          <p:cBhvr>
                                            <p:cTn id="73" dur="1" fill="hold">
                                              <p:stCondLst>
                                                <p:cond delay="0"/>
                                              </p:stCondLst>
                                            </p:cTn>
                                            <p:tgtEl>
                                              <p:spTgt spid="37"/>
                                            </p:tgtEl>
                                            <p:attrNameLst>
                                              <p:attrName>style.visibility</p:attrName>
                                            </p:attrNameLst>
                                          </p:cBhvr>
                                          <p:to>
                                            <p:strVal val="visible"/>
                                          </p:to>
                                        </p:set>
                                        <p:anim calcmode="lin" valueType="num">
                                          <p:cBhvr>
                                            <p:cTn id="74" dur="500" fill="hold"/>
                                            <p:tgtEl>
                                              <p:spTgt spid="37"/>
                                            </p:tgtEl>
                                            <p:attrNameLst>
                                              <p:attrName>ppt_w</p:attrName>
                                            </p:attrNameLst>
                                          </p:cBhvr>
                                          <p:tavLst>
                                            <p:tav tm="0">
                                              <p:val>
                                                <p:fltVal val="0"/>
                                              </p:val>
                                            </p:tav>
                                            <p:tav tm="100000">
                                              <p:val>
                                                <p:strVal val="#ppt_w"/>
                                              </p:val>
                                            </p:tav>
                                          </p:tavLst>
                                        </p:anim>
                                        <p:anim calcmode="lin" valueType="num">
                                          <p:cBhvr>
                                            <p:cTn id="75" dur="500" fill="hold"/>
                                            <p:tgtEl>
                                              <p:spTgt spid="37"/>
                                            </p:tgtEl>
                                            <p:attrNameLst>
                                              <p:attrName>ppt_h</p:attrName>
                                            </p:attrNameLst>
                                          </p:cBhvr>
                                          <p:tavLst>
                                            <p:tav tm="0">
                                              <p:val>
                                                <p:fltVal val="0"/>
                                              </p:val>
                                            </p:tav>
                                            <p:tav tm="100000">
                                              <p:val>
                                                <p:strVal val="#ppt_h"/>
                                              </p:val>
                                            </p:tav>
                                          </p:tavLst>
                                        </p:anim>
                                      </p:childTnLst>
                                    </p:cTn>
                                  </p:par>
                                </p:childTnLst>
                              </p:cTn>
                            </p:par>
                            <p:par>
                              <p:cTn id="76" fill="hold">
                                <p:stCondLst>
                                  <p:cond delay="1049"/>
                                </p:stCondLst>
                                <p:childTnLst>
                                  <p:par>
                                    <p:cTn id="77" presetID="23" presetClass="entr" presetSubtype="16" fill="hold" grpId="0" nodeType="afterEffect">
                                      <p:stCondLst>
                                        <p:cond delay="0"/>
                                      </p:stCondLst>
                                      <p:iterate type="lt">
                                        <p:tmPct val="10000"/>
                                      </p:iterate>
                                      <p:childTnLst>
                                        <p:set>
                                          <p:cBhvr>
                                            <p:cTn id="78" dur="1" fill="hold">
                                              <p:stCondLst>
                                                <p:cond delay="0"/>
                                              </p:stCondLst>
                                            </p:cTn>
                                            <p:tgtEl>
                                              <p:spTgt spid="35"/>
                                            </p:tgtEl>
                                            <p:attrNameLst>
                                              <p:attrName>style.visibility</p:attrName>
                                            </p:attrNameLst>
                                          </p:cBhvr>
                                          <p:to>
                                            <p:strVal val="visible"/>
                                          </p:to>
                                        </p:set>
                                        <p:anim calcmode="lin" valueType="num">
                                          <p:cBhvr>
                                            <p:cTn id="79" dur="250" fill="hold"/>
                                            <p:tgtEl>
                                              <p:spTgt spid="35"/>
                                            </p:tgtEl>
                                            <p:attrNameLst>
                                              <p:attrName>ppt_w</p:attrName>
                                            </p:attrNameLst>
                                          </p:cBhvr>
                                          <p:tavLst>
                                            <p:tav tm="0">
                                              <p:val>
                                                <p:fltVal val="0"/>
                                              </p:val>
                                            </p:tav>
                                            <p:tav tm="100000">
                                              <p:val>
                                                <p:strVal val="#ppt_w"/>
                                              </p:val>
                                            </p:tav>
                                          </p:tavLst>
                                        </p:anim>
                                        <p:anim calcmode="lin" valueType="num">
                                          <p:cBhvr>
                                            <p:cTn id="80" dur="250" fill="hold"/>
                                            <p:tgtEl>
                                              <p:spTgt spid="35"/>
                                            </p:tgtEl>
                                            <p:attrNameLst>
                                              <p:attrName>ppt_h</p:attrName>
                                            </p:attrNameLst>
                                          </p:cBhvr>
                                          <p:tavLst>
                                            <p:tav tm="0">
                                              <p:val>
                                                <p:fltVal val="0"/>
                                              </p:val>
                                            </p:tav>
                                            <p:tav tm="100000">
                                              <p:val>
                                                <p:strVal val="#ppt_h"/>
                                              </p:val>
                                            </p:tav>
                                          </p:tavLst>
                                        </p:anim>
                                      </p:childTnLst>
                                    </p:cTn>
                                  </p:par>
                                </p:childTnLst>
                              </p:cTn>
                            </p:par>
                            <p:par>
                              <p:cTn id="81" fill="hold">
                                <p:stCondLst>
                                  <p:cond delay="1450"/>
                                </p:stCondLst>
                                <p:childTnLst>
                                  <p:par>
                                    <p:cTn id="82" presetID="14" presetClass="entr" presetSubtype="1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randombar(horizontal)">
                                          <p:cBhvr>
                                            <p:cTn id="84" dur="250"/>
                                            <p:tgtEl>
                                              <p:spTgt spid="36"/>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13"/>
                                            </p:tgtEl>
                                            <p:attrNameLst>
                                              <p:attrName>style.visibility</p:attrName>
                                            </p:attrNameLst>
                                          </p:cBhvr>
                                          <p:to>
                                            <p:strVal val="visible"/>
                                          </p:to>
                                        </p:set>
                                        <p:animEffect transition="in" filter="wipe(left)">
                                          <p:cBhvr>
                                            <p:cTn id="89" dur="500"/>
                                            <p:tgtEl>
                                              <p:spTgt spid="13"/>
                                            </p:tgtEl>
                                          </p:cBhvr>
                                        </p:animEffect>
                                      </p:childTnLst>
                                    </p:cTn>
                                  </p:par>
                                </p:childTnLst>
                              </p:cTn>
                            </p:par>
                            <p:par>
                              <p:cTn id="90" fill="hold">
                                <p:stCondLst>
                                  <p:cond delay="500"/>
                                </p:stCondLst>
                                <p:childTnLst>
                                  <p:par>
                                    <p:cTn id="91" presetID="23" presetClass="entr" presetSubtype="16" fill="hold" grpId="0" nodeType="afterEffect">
                                      <p:stCondLst>
                                        <p:cond delay="0"/>
                                      </p:stCondLst>
                                      <p:iterate type="lt">
                                        <p:tmPct val="10000"/>
                                      </p:iterate>
                                      <p:childTnLst>
                                        <p:set>
                                          <p:cBhvr>
                                            <p:cTn id="92" dur="1" fill="hold">
                                              <p:stCondLst>
                                                <p:cond delay="0"/>
                                              </p:stCondLst>
                                            </p:cTn>
                                            <p:tgtEl>
                                              <p:spTgt spid="40"/>
                                            </p:tgtEl>
                                            <p:attrNameLst>
                                              <p:attrName>style.visibility</p:attrName>
                                            </p:attrNameLst>
                                          </p:cBhvr>
                                          <p:to>
                                            <p:strVal val="visible"/>
                                          </p:to>
                                        </p:set>
                                        <p:anim calcmode="lin" valueType="num">
                                          <p:cBhvr>
                                            <p:cTn id="93" dur="500" fill="hold"/>
                                            <p:tgtEl>
                                              <p:spTgt spid="40"/>
                                            </p:tgtEl>
                                            <p:attrNameLst>
                                              <p:attrName>ppt_w</p:attrName>
                                            </p:attrNameLst>
                                          </p:cBhvr>
                                          <p:tavLst>
                                            <p:tav tm="0">
                                              <p:val>
                                                <p:fltVal val="0"/>
                                              </p:val>
                                            </p:tav>
                                            <p:tav tm="100000">
                                              <p:val>
                                                <p:strVal val="#ppt_w"/>
                                              </p:val>
                                            </p:tav>
                                          </p:tavLst>
                                        </p:anim>
                                        <p:anim calcmode="lin" valueType="num">
                                          <p:cBhvr>
                                            <p:cTn id="94" dur="500" fill="hold"/>
                                            <p:tgtEl>
                                              <p:spTgt spid="40"/>
                                            </p:tgtEl>
                                            <p:attrNameLst>
                                              <p:attrName>ppt_h</p:attrName>
                                            </p:attrNameLst>
                                          </p:cBhvr>
                                          <p:tavLst>
                                            <p:tav tm="0">
                                              <p:val>
                                                <p:fltVal val="0"/>
                                              </p:val>
                                            </p:tav>
                                            <p:tav tm="100000">
                                              <p:val>
                                                <p:strVal val="#ppt_h"/>
                                              </p:val>
                                            </p:tav>
                                          </p:tavLst>
                                        </p:anim>
                                      </p:childTnLst>
                                    </p:cTn>
                                  </p:par>
                                </p:childTnLst>
                              </p:cTn>
                            </p:par>
                            <p:par>
                              <p:cTn id="95" fill="hold">
                                <p:stCondLst>
                                  <p:cond delay="1049"/>
                                </p:stCondLst>
                                <p:childTnLst>
                                  <p:par>
                                    <p:cTn id="96" presetID="23" presetClass="entr" presetSubtype="16" fill="hold" grpId="0" nodeType="afterEffect">
                                      <p:stCondLst>
                                        <p:cond delay="0"/>
                                      </p:stCondLst>
                                      <p:iterate type="lt">
                                        <p:tmPct val="10000"/>
                                      </p:iterate>
                                      <p:childTnLst>
                                        <p:set>
                                          <p:cBhvr>
                                            <p:cTn id="97" dur="1" fill="hold">
                                              <p:stCondLst>
                                                <p:cond delay="0"/>
                                              </p:stCondLst>
                                            </p:cTn>
                                            <p:tgtEl>
                                              <p:spTgt spid="38"/>
                                            </p:tgtEl>
                                            <p:attrNameLst>
                                              <p:attrName>style.visibility</p:attrName>
                                            </p:attrNameLst>
                                          </p:cBhvr>
                                          <p:to>
                                            <p:strVal val="visible"/>
                                          </p:to>
                                        </p:set>
                                        <p:anim calcmode="lin" valueType="num">
                                          <p:cBhvr>
                                            <p:cTn id="98" dur="250" fill="hold"/>
                                            <p:tgtEl>
                                              <p:spTgt spid="38"/>
                                            </p:tgtEl>
                                            <p:attrNameLst>
                                              <p:attrName>ppt_w</p:attrName>
                                            </p:attrNameLst>
                                          </p:cBhvr>
                                          <p:tavLst>
                                            <p:tav tm="0">
                                              <p:val>
                                                <p:fltVal val="0"/>
                                              </p:val>
                                            </p:tav>
                                            <p:tav tm="100000">
                                              <p:val>
                                                <p:strVal val="#ppt_w"/>
                                              </p:val>
                                            </p:tav>
                                          </p:tavLst>
                                        </p:anim>
                                        <p:anim calcmode="lin" valueType="num">
                                          <p:cBhvr>
                                            <p:cTn id="99" dur="250" fill="hold"/>
                                            <p:tgtEl>
                                              <p:spTgt spid="38"/>
                                            </p:tgtEl>
                                            <p:attrNameLst>
                                              <p:attrName>ppt_h</p:attrName>
                                            </p:attrNameLst>
                                          </p:cBhvr>
                                          <p:tavLst>
                                            <p:tav tm="0">
                                              <p:val>
                                                <p:fltVal val="0"/>
                                              </p:val>
                                            </p:tav>
                                            <p:tav tm="100000">
                                              <p:val>
                                                <p:strVal val="#ppt_h"/>
                                              </p:val>
                                            </p:tav>
                                          </p:tavLst>
                                        </p:anim>
                                      </p:childTnLst>
                                    </p:cTn>
                                  </p:par>
                                </p:childTnLst>
                              </p:cTn>
                            </p:par>
                            <p:par>
                              <p:cTn id="100" fill="hold">
                                <p:stCondLst>
                                  <p:cond delay="1450"/>
                                </p:stCondLst>
                                <p:childTnLst>
                                  <p:par>
                                    <p:cTn id="101" presetID="14" presetClass="entr" presetSubtype="10"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randombar(horizontal)">
                                          <p:cBhvr>
                                            <p:cTn id="103" dur="2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a:noFill/>
        </p:spPr>
      </p:pic>
      <p:grpSp>
        <p:nvGrpSpPr>
          <p:cNvPr id="3" name="组合 2"/>
          <p:cNvGrpSpPr/>
          <p:nvPr/>
        </p:nvGrpSpPr>
        <p:grpSpPr>
          <a:xfrm>
            <a:off x="459471" y="294545"/>
            <a:ext cx="429356" cy="429356"/>
            <a:chOff x="5528760" y="2800393"/>
            <a:chExt cx="1257214" cy="1257214"/>
          </a:xfrm>
        </p:grpSpPr>
        <p:sp>
          <p:nvSpPr>
            <p:cNvPr id="4" name="椭圆 3"/>
            <p:cNvSpPr/>
            <p:nvPr/>
          </p:nvSpPr>
          <p:spPr>
            <a:xfrm>
              <a:off x="5528760" y="2800393"/>
              <a:ext cx="1257214" cy="1257214"/>
            </a:xfrm>
            <a:prstGeom prst="ellipse">
              <a:avLst/>
            </a:prstGeom>
            <a:solidFill>
              <a:srgbClr val="C00000"/>
            </a:solidFill>
            <a:ln w="19050">
              <a:noFill/>
              <a:prstDash val="sysDash"/>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KSO_Shape"/>
            <p:cNvSpPr>
              <a:spLocks noChangeAspect="1"/>
            </p:cNvSpPr>
            <p:nvPr/>
          </p:nvSpPr>
          <p:spPr bwMode="auto">
            <a:xfrm>
              <a:off x="5756987" y="2934162"/>
              <a:ext cx="749578" cy="871603"/>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bg1"/>
                </a:solidFill>
              </a:endParaRPr>
            </a:p>
          </p:txBody>
        </p:sp>
      </p:grpSp>
      <p:sp>
        <p:nvSpPr>
          <p:cNvPr id="6" name="矩形 5"/>
          <p:cNvSpPr/>
          <p:nvPr/>
        </p:nvSpPr>
        <p:spPr>
          <a:xfrm>
            <a:off x="931114" y="321868"/>
            <a:ext cx="2044604" cy="400110"/>
          </a:xfrm>
          <a:prstGeom prst="rect">
            <a:avLst/>
          </a:prstGeom>
        </p:spPr>
        <p:txBody>
          <a:bodyPr wrap="square">
            <a:spAutoFit/>
          </a:bodyPr>
          <a:lstStyle/>
          <a:p>
            <a:r>
              <a:rPr lang="zh-CN" altLang="en-US" sz="2000" dirty="0">
                <a:solidFill>
                  <a:srgbClr val="C00000"/>
                </a:solidFill>
                <a:latin typeface="微软雅黑" panose="020B0503020204020204" pitchFamily="34" charset="-122"/>
                <a:ea typeface="微软雅黑" panose="020B0503020204020204" pitchFamily="34" charset="-122"/>
              </a:rPr>
              <a:t>分支机构</a:t>
            </a:r>
            <a:endParaRPr lang="en-US" altLang="zh-CN" sz="2000" dirty="0">
              <a:solidFill>
                <a:srgbClr val="C00000"/>
              </a:solidFill>
              <a:latin typeface="微软雅黑" panose="020B0503020204020204" pitchFamily="34" charset="-122"/>
              <a:ea typeface="微软雅黑" panose="020B0503020204020204" pitchFamily="34" charset="-122"/>
            </a:endParaRPr>
          </a:p>
        </p:txBody>
      </p:sp>
      <p:sp>
        <p:nvSpPr>
          <p:cNvPr id="7" name="KSO_Shape"/>
          <p:cNvSpPr/>
          <p:nvPr/>
        </p:nvSpPr>
        <p:spPr>
          <a:xfrm>
            <a:off x="1191394" y="2183532"/>
            <a:ext cx="2520280" cy="1905000"/>
          </a:xfrm>
          <a:prstGeom prst="wave">
            <a:avLst/>
          </a:prstGeom>
          <a:blipFill dpi="0" rotWithShape="1">
            <a:blip r:embed="rId3" cstate="print">
              <a:extLst>
                <a:ext uri="{28A0092B-C50C-407E-A947-70E740481C1C}">
                  <a14:useLocalDpi xmlns:a14="http://schemas.microsoft.com/office/drawing/2010/main" val="0"/>
                </a:ext>
              </a:extLst>
            </a:blip>
            <a:srcRect/>
            <a:stretch>
              <a:fillRect/>
            </a:stretch>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
        <p:nvSpPr>
          <p:cNvPr id="8" name="KSO_Shape"/>
          <p:cNvSpPr/>
          <p:nvPr/>
        </p:nvSpPr>
        <p:spPr>
          <a:xfrm>
            <a:off x="3718942" y="2194198"/>
            <a:ext cx="2520280" cy="1905000"/>
          </a:xfrm>
          <a:prstGeom prst="wave">
            <a:avLst/>
          </a:prstGeom>
          <a:blipFill dpi="0" rotWithShape="1">
            <a:blip r:embed="rId4" cstate="print">
              <a:extLst>
                <a:ext uri="{28A0092B-C50C-407E-A947-70E740481C1C}">
                  <a14:useLocalDpi xmlns:a14="http://schemas.microsoft.com/office/drawing/2010/main" val="0"/>
                </a:ext>
              </a:extLst>
            </a:blip>
            <a:srcRect/>
            <a:stretch>
              <a:fillRect/>
            </a:stretch>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
        <p:nvSpPr>
          <p:cNvPr id="9" name="KSO_Shape"/>
          <p:cNvSpPr/>
          <p:nvPr/>
        </p:nvSpPr>
        <p:spPr>
          <a:xfrm>
            <a:off x="6220544" y="2194198"/>
            <a:ext cx="2520280" cy="1905000"/>
          </a:xfrm>
          <a:prstGeom prst="wave">
            <a:avLst/>
          </a:prstGeom>
          <a:blipFill dpi="0" rotWithShape="1">
            <a:blip r:embed="rId5" cstate="print">
              <a:extLst>
                <a:ext uri="{28A0092B-C50C-407E-A947-70E740481C1C}">
                  <a14:useLocalDpi xmlns:a14="http://schemas.microsoft.com/office/drawing/2010/main" val="0"/>
                </a:ext>
              </a:extLst>
            </a:blip>
            <a:srcRect/>
            <a:stretch>
              <a:fillRect/>
            </a:stretch>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
        <p:nvSpPr>
          <p:cNvPr id="10" name="KSO_Shape"/>
          <p:cNvSpPr/>
          <p:nvPr/>
        </p:nvSpPr>
        <p:spPr>
          <a:xfrm>
            <a:off x="8740402" y="2204864"/>
            <a:ext cx="2520280" cy="1905000"/>
          </a:xfrm>
          <a:prstGeom prst="wave">
            <a:avLst/>
          </a:prstGeom>
          <a:blipFill dpi="0" rotWithShape="1">
            <a:blip r:embed="rId6" cstate="print">
              <a:extLst>
                <a:ext uri="{28A0092B-C50C-407E-A947-70E740481C1C}">
                  <a14:useLocalDpi xmlns:a14="http://schemas.microsoft.com/office/drawing/2010/main" val="0"/>
                </a:ext>
              </a:extLst>
            </a:blip>
            <a:srcRect/>
            <a:stretch>
              <a:fillRect/>
            </a:stretch>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
        <p:nvSpPr>
          <p:cNvPr id="11" name="矩形 10"/>
          <p:cNvSpPr/>
          <p:nvPr/>
        </p:nvSpPr>
        <p:spPr>
          <a:xfrm>
            <a:off x="1793776" y="4797152"/>
            <a:ext cx="1550347" cy="369332"/>
          </a:xfrm>
          <a:prstGeom prst="rect">
            <a:avLst/>
          </a:prstGeom>
        </p:spPr>
        <p:txBody>
          <a:bodyPr wrap="square">
            <a:spAutoFit/>
          </a:bodyPr>
          <a:lstStyle/>
          <a:p>
            <a:pPr lvl="0"/>
            <a:r>
              <a:rPr lang="zh-CN" altLang="en-US" b="1" dirty="0">
                <a:solidFill>
                  <a:srgbClr val="C00000"/>
                </a:solidFill>
                <a:latin typeface="微软雅黑" panose="020B0503020204020204" pitchFamily="34" charset="-122"/>
                <a:ea typeface="微软雅黑" panose="020B0503020204020204" pitchFamily="34" charset="-122"/>
              </a:rPr>
              <a:t>请添加内容</a:t>
            </a:r>
          </a:p>
        </p:txBody>
      </p:sp>
      <p:sp>
        <p:nvSpPr>
          <p:cNvPr id="12" name="矩形 11"/>
          <p:cNvSpPr/>
          <p:nvPr/>
        </p:nvSpPr>
        <p:spPr>
          <a:xfrm>
            <a:off x="1247402" y="5123431"/>
            <a:ext cx="2255516" cy="867930"/>
          </a:xfrm>
          <a:prstGeom prst="rect">
            <a:avLst/>
          </a:prstGeom>
        </p:spPr>
        <p:txBody>
          <a:bodyPr wrap="square">
            <a:spAutoFit/>
          </a:bodyPr>
          <a:lstStyle/>
          <a:p>
            <a:pPr algn="ct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可通过右键选择只保留文本来粘贴您的内容。</a:t>
            </a:r>
          </a:p>
          <a:p>
            <a:pPr>
              <a:lnSpc>
                <a:spcPct val="120000"/>
              </a:lnSpc>
            </a:pP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3657534" y="5123431"/>
            <a:ext cx="2255516" cy="867930"/>
          </a:xfrm>
          <a:prstGeom prst="rect">
            <a:avLst/>
          </a:prstGeom>
        </p:spPr>
        <p:txBody>
          <a:bodyPr wrap="square">
            <a:spAutoFit/>
          </a:bodyPr>
          <a:lstStyle/>
          <a:p>
            <a:pPr algn="ct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可通过右键选择只保留文本来粘贴您的内容。</a:t>
            </a:r>
          </a:p>
          <a:p>
            <a:pPr>
              <a:lnSpc>
                <a:spcPct val="120000"/>
              </a:lnSpc>
            </a:pP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6793186" y="4827079"/>
            <a:ext cx="1550347" cy="369332"/>
          </a:xfrm>
          <a:prstGeom prst="rect">
            <a:avLst/>
          </a:prstGeom>
        </p:spPr>
        <p:txBody>
          <a:bodyPr wrap="square">
            <a:spAutoFit/>
          </a:bodyPr>
          <a:lstStyle/>
          <a:p>
            <a:pPr lvl="0"/>
            <a:r>
              <a:rPr lang="zh-CN" altLang="en-US" b="1" dirty="0">
                <a:solidFill>
                  <a:srgbClr val="C00000"/>
                </a:solidFill>
                <a:latin typeface="微软雅黑" panose="020B0503020204020204" pitchFamily="34" charset="-122"/>
                <a:ea typeface="微软雅黑" panose="020B0503020204020204" pitchFamily="34" charset="-122"/>
              </a:rPr>
              <a:t>请添加内容</a:t>
            </a:r>
          </a:p>
        </p:txBody>
      </p:sp>
      <p:sp>
        <p:nvSpPr>
          <p:cNvPr id="15" name="矩形 14"/>
          <p:cNvSpPr/>
          <p:nvPr/>
        </p:nvSpPr>
        <p:spPr>
          <a:xfrm>
            <a:off x="6246812" y="5153358"/>
            <a:ext cx="2255516" cy="867930"/>
          </a:xfrm>
          <a:prstGeom prst="rect">
            <a:avLst/>
          </a:prstGeom>
        </p:spPr>
        <p:txBody>
          <a:bodyPr wrap="square">
            <a:spAutoFit/>
          </a:bodyPr>
          <a:lstStyle/>
          <a:p>
            <a:pPr algn="ct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可通过右键选择只保留文本来粘贴您的内容。</a:t>
            </a:r>
          </a:p>
          <a:p>
            <a:pPr>
              <a:lnSpc>
                <a:spcPct val="120000"/>
              </a:lnSpc>
            </a:pP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9300096" y="4797152"/>
            <a:ext cx="1550347" cy="369332"/>
          </a:xfrm>
          <a:prstGeom prst="rect">
            <a:avLst/>
          </a:prstGeom>
        </p:spPr>
        <p:txBody>
          <a:bodyPr wrap="square">
            <a:spAutoFit/>
          </a:bodyPr>
          <a:lstStyle/>
          <a:p>
            <a:pPr lvl="0"/>
            <a:r>
              <a:rPr lang="zh-CN" altLang="en-US" b="1" dirty="0">
                <a:solidFill>
                  <a:srgbClr val="C00000"/>
                </a:solidFill>
                <a:latin typeface="微软雅黑" panose="020B0503020204020204" pitchFamily="34" charset="-122"/>
                <a:ea typeface="微软雅黑" panose="020B0503020204020204" pitchFamily="34" charset="-122"/>
              </a:rPr>
              <a:t>请添加内容</a:t>
            </a:r>
          </a:p>
        </p:txBody>
      </p:sp>
      <p:sp>
        <p:nvSpPr>
          <p:cNvPr id="17" name="矩形 16"/>
          <p:cNvSpPr/>
          <p:nvPr/>
        </p:nvSpPr>
        <p:spPr>
          <a:xfrm>
            <a:off x="8753722" y="5153358"/>
            <a:ext cx="2255516" cy="867930"/>
          </a:xfrm>
          <a:prstGeom prst="rect">
            <a:avLst/>
          </a:prstGeom>
        </p:spPr>
        <p:txBody>
          <a:bodyPr wrap="square">
            <a:spAutoFit/>
          </a:bodyPr>
          <a:lstStyle/>
          <a:p>
            <a:pPr algn="ct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可通过右键选择只保留文本来粘贴您的内容。</a:t>
            </a:r>
          </a:p>
          <a:p>
            <a:pPr>
              <a:lnSpc>
                <a:spcPct val="120000"/>
              </a:lnSpc>
            </a:pP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矩形 17"/>
          <p:cNvSpPr/>
          <p:nvPr/>
        </p:nvSpPr>
        <p:spPr>
          <a:xfrm>
            <a:off x="4203908" y="4797152"/>
            <a:ext cx="1550347" cy="369332"/>
          </a:xfrm>
          <a:prstGeom prst="rect">
            <a:avLst/>
          </a:prstGeom>
        </p:spPr>
        <p:txBody>
          <a:bodyPr wrap="square">
            <a:spAutoFit/>
          </a:bodyPr>
          <a:lstStyle/>
          <a:p>
            <a:pPr lvl="0"/>
            <a:r>
              <a:rPr lang="zh-CN" altLang="en-US" b="1" dirty="0">
                <a:solidFill>
                  <a:srgbClr val="C00000"/>
                </a:solidFill>
                <a:latin typeface="微软雅黑" panose="020B0503020204020204" pitchFamily="34" charset="-122"/>
                <a:ea typeface="微软雅黑" panose="020B0503020204020204" pitchFamily="34" charset="-122"/>
              </a:rPr>
              <a:t>请添加内容</a:t>
            </a:r>
          </a:p>
        </p:txBody>
      </p:sp>
    </p:spTree>
  </p:cSld>
  <p:clrMapOvr>
    <a:masterClrMapping/>
  </p:clrMapOvr>
  <mc:AlternateContent xmlns:mc="http://schemas.openxmlformats.org/markup-compatibility/2006" xmlns:p14="http://schemas.microsoft.com/office/powerpoint/2010/main">
    <mc:Choice Requires="p14">
      <p:transition spd="slow" p14:dur="1500" advTm="0">
        <p:pull/>
      </p:transition>
    </mc:Choice>
    <mc:Fallback xmlns="">
      <p:transition spd="slow" advTm="0">
        <p:pull/>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46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46000">
                                          <p:cBhvr additive="base">
                                            <p:cTn id="7" dur="750" fill="hold"/>
                                            <p:tgtEl>
                                              <p:spTgt spid="3"/>
                                            </p:tgtEl>
                                            <p:attrNameLst>
                                              <p:attrName>ppt_x</p:attrName>
                                            </p:attrNameLst>
                                          </p:cBhvr>
                                          <p:tavLst>
                                            <p:tav tm="0">
                                              <p:val>
                                                <p:strVal val="0-#ppt_w/2"/>
                                              </p:val>
                                            </p:tav>
                                            <p:tav tm="100000">
                                              <p:val>
                                                <p:strVal val="#ppt_x"/>
                                              </p:val>
                                            </p:tav>
                                          </p:tavLst>
                                        </p:anim>
                                        <p:anim calcmode="lin" valueType="num" p14:bounceEnd="46000">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500"/>
                                </p:stCondLst>
                                <p:childTnLst>
                                  <p:par>
                                    <p:cTn id="19" presetID="23" presetClass="entr" presetSubtype="16" fill="hold" grpId="0" nodeType="afterEffect">
                                      <p:stCondLst>
                                        <p:cond delay="0"/>
                                      </p:stCondLst>
                                      <p:iterate type="lt">
                                        <p:tmPct val="10000"/>
                                      </p:iterate>
                                      <p:childTnLst>
                                        <p:set>
                                          <p:cBhvr>
                                            <p:cTn id="20" dur="1" fill="hold">
                                              <p:stCondLst>
                                                <p:cond delay="0"/>
                                              </p:stCondLst>
                                            </p:cTn>
                                            <p:tgtEl>
                                              <p:spTgt spid="11"/>
                                            </p:tgtEl>
                                            <p:attrNameLst>
                                              <p:attrName>style.visibility</p:attrName>
                                            </p:attrNameLst>
                                          </p:cBhvr>
                                          <p:to>
                                            <p:strVal val="visible"/>
                                          </p:to>
                                        </p:set>
                                        <p:anim calcmode="lin" valueType="num">
                                          <p:cBhvr>
                                            <p:cTn id="21" dur="250" fill="hold"/>
                                            <p:tgtEl>
                                              <p:spTgt spid="11"/>
                                            </p:tgtEl>
                                            <p:attrNameLst>
                                              <p:attrName>ppt_w</p:attrName>
                                            </p:attrNameLst>
                                          </p:cBhvr>
                                          <p:tavLst>
                                            <p:tav tm="0">
                                              <p:val>
                                                <p:fltVal val="0"/>
                                              </p:val>
                                            </p:tav>
                                            <p:tav tm="100000">
                                              <p:val>
                                                <p:strVal val="#ppt_w"/>
                                              </p:val>
                                            </p:tav>
                                          </p:tavLst>
                                        </p:anim>
                                        <p:anim calcmode="lin" valueType="num">
                                          <p:cBhvr>
                                            <p:cTn id="22" dur="250" fill="hold"/>
                                            <p:tgtEl>
                                              <p:spTgt spid="11"/>
                                            </p:tgtEl>
                                            <p:attrNameLst>
                                              <p:attrName>ppt_h</p:attrName>
                                            </p:attrNameLst>
                                          </p:cBhvr>
                                          <p:tavLst>
                                            <p:tav tm="0">
                                              <p:val>
                                                <p:fltVal val="0"/>
                                              </p:val>
                                            </p:tav>
                                            <p:tav tm="100000">
                                              <p:val>
                                                <p:strVal val="#ppt_h"/>
                                              </p:val>
                                            </p:tav>
                                          </p:tavLst>
                                        </p:anim>
                                      </p:childTnLst>
                                    </p:cTn>
                                  </p:par>
                                </p:childTnLst>
                              </p:cTn>
                            </p:par>
                            <p:par>
                              <p:cTn id="23" fill="hold">
                                <p:stCondLst>
                                  <p:cond delay="850"/>
                                </p:stCondLst>
                                <p:childTnLst>
                                  <p:par>
                                    <p:cTn id="24" presetID="14" presetClass="entr" presetSubtype="1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randombar(horizontal)">
                                          <p:cBhvr>
                                            <p:cTn id="26" dur="25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par>
                              <p:cTn id="32" fill="hold">
                                <p:stCondLst>
                                  <p:cond delay="500"/>
                                </p:stCondLst>
                                <p:childTnLst>
                                  <p:par>
                                    <p:cTn id="33" presetID="23" presetClass="entr" presetSubtype="16" fill="hold" grpId="0" nodeType="afterEffect">
                                      <p:stCondLst>
                                        <p:cond delay="0"/>
                                      </p:stCondLst>
                                      <p:iterate type="lt">
                                        <p:tmPct val="10000"/>
                                      </p:iterate>
                                      <p:childTnLst>
                                        <p:set>
                                          <p:cBhvr>
                                            <p:cTn id="34" dur="1" fill="hold">
                                              <p:stCondLst>
                                                <p:cond delay="0"/>
                                              </p:stCondLst>
                                            </p:cTn>
                                            <p:tgtEl>
                                              <p:spTgt spid="18"/>
                                            </p:tgtEl>
                                            <p:attrNameLst>
                                              <p:attrName>style.visibility</p:attrName>
                                            </p:attrNameLst>
                                          </p:cBhvr>
                                          <p:to>
                                            <p:strVal val="visible"/>
                                          </p:to>
                                        </p:set>
                                        <p:anim calcmode="lin" valueType="num">
                                          <p:cBhvr>
                                            <p:cTn id="35" dur="250" fill="hold"/>
                                            <p:tgtEl>
                                              <p:spTgt spid="18"/>
                                            </p:tgtEl>
                                            <p:attrNameLst>
                                              <p:attrName>ppt_w</p:attrName>
                                            </p:attrNameLst>
                                          </p:cBhvr>
                                          <p:tavLst>
                                            <p:tav tm="0">
                                              <p:val>
                                                <p:fltVal val="0"/>
                                              </p:val>
                                            </p:tav>
                                            <p:tav tm="100000">
                                              <p:val>
                                                <p:strVal val="#ppt_w"/>
                                              </p:val>
                                            </p:tav>
                                          </p:tavLst>
                                        </p:anim>
                                        <p:anim calcmode="lin" valueType="num">
                                          <p:cBhvr>
                                            <p:cTn id="36" dur="250" fill="hold"/>
                                            <p:tgtEl>
                                              <p:spTgt spid="18"/>
                                            </p:tgtEl>
                                            <p:attrNameLst>
                                              <p:attrName>ppt_h</p:attrName>
                                            </p:attrNameLst>
                                          </p:cBhvr>
                                          <p:tavLst>
                                            <p:tav tm="0">
                                              <p:val>
                                                <p:fltVal val="0"/>
                                              </p:val>
                                            </p:tav>
                                            <p:tav tm="100000">
                                              <p:val>
                                                <p:strVal val="#ppt_h"/>
                                              </p:val>
                                            </p:tav>
                                          </p:tavLst>
                                        </p:anim>
                                      </p:childTnLst>
                                    </p:cTn>
                                  </p:par>
                                </p:childTnLst>
                              </p:cTn>
                            </p:par>
                            <p:par>
                              <p:cTn id="37" fill="hold">
                                <p:stCondLst>
                                  <p:cond delay="850"/>
                                </p:stCondLst>
                                <p:childTnLst>
                                  <p:par>
                                    <p:cTn id="38" presetID="14" presetClass="entr" presetSubtype="1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randombar(horizontal)">
                                          <p:cBhvr>
                                            <p:cTn id="40" dur="25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left)">
                                          <p:cBhvr>
                                            <p:cTn id="45" dur="500"/>
                                            <p:tgtEl>
                                              <p:spTgt spid="9"/>
                                            </p:tgtEl>
                                          </p:cBhvr>
                                        </p:animEffect>
                                      </p:childTnLst>
                                    </p:cTn>
                                  </p:par>
                                </p:childTnLst>
                              </p:cTn>
                            </p:par>
                            <p:par>
                              <p:cTn id="46" fill="hold">
                                <p:stCondLst>
                                  <p:cond delay="500"/>
                                </p:stCondLst>
                                <p:childTnLst>
                                  <p:par>
                                    <p:cTn id="47" presetID="23" presetClass="entr" presetSubtype="16" fill="hold" grpId="0" nodeType="afterEffect">
                                      <p:stCondLst>
                                        <p:cond delay="0"/>
                                      </p:stCondLst>
                                      <p:iterate type="lt">
                                        <p:tmPct val="10000"/>
                                      </p:iterate>
                                      <p:childTnLst>
                                        <p:set>
                                          <p:cBhvr>
                                            <p:cTn id="48" dur="1" fill="hold">
                                              <p:stCondLst>
                                                <p:cond delay="0"/>
                                              </p:stCondLst>
                                            </p:cTn>
                                            <p:tgtEl>
                                              <p:spTgt spid="14"/>
                                            </p:tgtEl>
                                            <p:attrNameLst>
                                              <p:attrName>style.visibility</p:attrName>
                                            </p:attrNameLst>
                                          </p:cBhvr>
                                          <p:to>
                                            <p:strVal val="visible"/>
                                          </p:to>
                                        </p:set>
                                        <p:anim calcmode="lin" valueType="num">
                                          <p:cBhvr>
                                            <p:cTn id="49" dur="250" fill="hold"/>
                                            <p:tgtEl>
                                              <p:spTgt spid="14"/>
                                            </p:tgtEl>
                                            <p:attrNameLst>
                                              <p:attrName>ppt_w</p:attrName>
                                            </p:attrNameLst>
                                          </p:cBhvr>
                                          <p:tavLst>
                                            <p:tav tm="0">
                                              <p:val>
                                                <p:fltVal val="0"/>
                                              </p:val>
                                            </p:tav>
                                            <p:tav tm="100000">
                                              <p:val>
                                                <p:strVal val="#ppt_w"/>
                                              </p:val>
                                            </p:tav>
                                          </p:tavLst>
                                        </p:anim>
                                        <p:anim calcmode="lin" valueType="num">
                                          <p:cBhvr>
                                            <p:cTn id="50" dur="250" fill="hold"/>
                                            <p:tgtEl>
                                              <p:spTgt spid="14"/>
                                            </p:tgtEl>
                                            <p:attrNameLst>
                                              <p:attrName>ppt_h</p:attrName>
                                            </p:attrNameLst>
                                          </p:cBhvr>
                                          <p:tavLst>
                                            <p:tav tm="0">
                                              <p:val>
                                                <p:fltVal val="0"/>
                                              </p:val>
                                            </p:tav>
                                            <p:tav tm="100000">
                                              <p:val>
                                                <p:strVal val="#ppt_h"/>
                                              </p:val>
                                            </p:tav>
                                          </p:tavLst>
                                        </p:anim>
                                      </p:childTnLst>
                                    </p:cTn>
                                  </p:par>
                                </p:childTnLst>
                              </p:cTn>
                            </p:par>
                            <p:par>
                              <p:cTn id="51" fill="hold">
                                <p:stCondLst>
                                  <p:cond delay="850"/>
                                </p:stCondLst>
                                <p:childTnLst>
                                  <p:par>
                                    <p:cTn id="52" presetID="14" presetClass="entr" presetSubtype="10"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randombar(horizontal)">
                                          <p:cBhvr>
                                            <p:cTn id="54" dur="25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wipe(left)">
                                          <p:cBhvr>
                                            <p:cTn id="59" dur="500"/>
                                            <p:tgtEl>
                                              <p:spTgt spid="10"/>
                                            </p:tgtEl>
                                          </p:cBhvr>
                                        </p:animEffect>
                                      </p:childTnLst>
                                    </p:cTn>
                                  </p:par>
                                </p:childTnLst>
                              </p:cTn>
                            </p:par>
                            <p:par>
                              <p:cTn id="60" fill="hold">
                                <p:stCondLst>
                                  <p:cond delay="500"/>
                                </p:stCondLst>
                                <p:childTnLst>
                                  <p:par>
                                    <p:cTn id="61" presetID="23" presetClass="entr" presetSubtype="16" fill="hold" grpId="0" nodeType="afterEffect">
                                      <p:stCondLst>
                                        <p:cond delay="0"/>
                                      </p:stCondLst>
                                      <p:iterate type="lt">
                                        <p:tmPct val="10000"/>
                                      </p:iterate>
                                      <p:childTnLst>
                                        <p:set>
                                          <p:cBhvr>
                                            <p:cTn id="62" dur="1" fill="hold">
                                              <p:stCondLst>
                                                <p:cond delay="0"/>
                                              </p:stCondLst>
                                            </p:cTn>
                                            <p:tgtEl>
                                              <p:spTgt spid="16"/>
                                            </p:tgtEl>
                                            <p:attrNameLst>
                                              <p:attrName>style.visibility</p:attrName>
                                            </p:attrNameLst>
                                          </p:cBhvr>
                                          <p:to>
                                            <p:strVal val="visible"/>
                                          </p:to>
                                        </p:set>
                                        <p:anim calcmode="lin" valueType="num">
                                          <p:cBhvr>
                                            <p:cTn id="63" dur="250" fill="hold"/>
                                            <p:tgtEl>
                                              <p:spTgt spid="16"/>
                                            </p:tgtEl>
                                            <p:attrNameLst>
                                              <p:attrName>ppt_w</p:attrName>
                                            </p:attrNameLst>
                                          </p:cBhvr>
                                          <p:tavLst>
                                            <p:tav tm="0">
                                              <p:val>
                                                <p:fltVal val="0"/>
                                              </p:val>
                                            </p:tav>
                                            <p:tav tm="100000">
                                              <p:val>
                                                <p:strVal val="#ppt_w"/>
                                              </p:val>
                                            </p:tav>
                                          </p:tavLst>
                                        </p:anim>
                                        <p:anim calcmode="lin" valueType="num">
                                          <p:cBhvr>
                                            <p:cTn id="64" dur="250" fill="hold"/>
                                            <p:tgtEl>
                                              <p:spTgt spid="16"/>
                                            </p:tgtEl>
                                            <p:attrNameLst>
                                              <p:attrName>ppt_h</p:attrName>
                                            </p:attrNameLst>
                                          </p:cBhvr>
                                          <p:tavLst>
                                            <p:tav tm="0">
                                              <p:val>
                                                <p:fltVal val="0"/>
                                              </p:val>
                                            </p:tav>
                                            <p:tav tm="100000">
                                              <p:val>
                                                <p:strVal val="#ppt_h"/>
                                              </p:val>
                                            </p:tav>
                                          </p:tavLst>
                                        </p:anim>
                                      </p:childTnLst>
                                    </p:cTn>
                                  </p:par>
                                </p:childTnLst>
                              </p:cTn>
                            </p:par>
                            <p:par>
                              <p:cTn id="65" fill="hold">
                                <p:stCondLst>
                                  <p:cond delay="850"/>
                                </p:stCondLst>
                                <p:childTnLst>
                                  <p:par>
                                    <p:cTn id="66" presetID="14" presetClass="entr" presetSubtype="10" fill="hold" grpId="0" nodeType="after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randombar(horizontal)">
                                          <p:cBhvr>
                                            <p:cTn id="68" dur="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P spid="8" grpId="0" animBg="1"/>
          <p:bldP spid="9" grpId="0" animBg="1"/>
          <p:bldP spid="10" grpId="0" animBg="1"/>
          <p:bldP spid="11" grpId="0"/>
          <p:bldP spid="12" grpId="0"/>
          <p:bldP spid="13" grpId="0"/>
          <p:bldP spid="14" grpId="0"/>
          <p:bldP spid="15" grpId="0"/>
          <p:bldP spid="16" grpId="0"/>
          <p:bldP spid="17"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500"/>
                                </p:stCondLst>
                                <p:childTnLst>
                                  <p:par>
                                    <p:cTn id="19" presetID="23" presetClass="entr" presetSubtype="16" fill="hold" grpId="0" nodeType="afterEffect">
                                      <p:stCondLst>
                                        <p:cond delay="0"/>
                                      </p:stCondLst>
                                      <p:iterate type="lt">
                                        <p:tmPct val="10000"/>
                                      </p:iterate>
                                      <p:childTnLst>
                                        <p:set>
                                          <p:cBhvr>
                                            <p:cTn id="20" dur="1" fill="hold">
                                              <p:stCondLst>
                                                <p:cond delay="0"/>
                                              </p:stCondLst>
                                            </p:cTn>
                                            <p:tgtEl>
                                              <p:spTgt spid="11"/>
                                            </p:tgtEl>
                                            <p:attrNameLst>
                                              <p:attrName>style.visibility</p:attrName>
                                            </p:attrNameLst>
                                          </p:cBhvr>
                                          <p:to>
                                            <p:strVal val="visible"/>
                                          </p:to>
                                        </p:set>
                                        <p:anim calcmode="lin" valueType="num">
                                          <p:cBhvr>
                                            <p:cTn id="21" dur="250" fill="hold"/>
                                            <p:tgtEl>
                                              <p:spTgt spid="11"/>
                                            </p:tgtEl>
                                            <p:attrNameLst>
                                              <p:attrName>ppt_w</p:attrName>
                                            </p:attrNameLst>
                                          </p:cBhvr>
                                          <p:tavLst>
                                            <p:tav tm="0">
                                              <p:val>
                                                <p:fltVal val="0"/>
                                              </p:val>
                                            </p:tav>
                                            <p:tav tm="100000">
                                              <p:val>
                                                <p:strVal val="#ppt_w"/>
                                              </p:val>
                                            </p:tav>
                                          </p:tavLst>
                                        </p:anim>
                                        <p:anim calcmode="lin" valueType="num">
                                          <p:cBhvr>
                                            <p:cTn id="22" dur="250" fill="hold"/>
                                            <p:tgtEl>
                                              <p:spTgt spid="11"/>
                                            </p:tgtEl>
                                            <p:attrNameLst>
                                              <p:attrName>ppt_h</p:attrName>
                                            </p:attrNameLst>
                                          </p:cBhvr>
                                          <p:tavLst>
                                            <p:tav tm="0">
                                              <p:val>
                                                <p:fltVal val="0"/>
                                              </p:val>
                                            </p:tav>
                                            <p:tav tm="100000">
                                              <p:val>
                                                <p:strVal val="#ppt_h"/>
                                              </p:val>
                                            </p:tav>
                                          </p:tavLst>
                                        </p:anim>
                                      </p:childTnLst>
                                    </p:cTn>
                                  </p:par>
                                </p:childTnLst>
                              </p:cTn>
                            </p:par>
                            <p:par>
                              <p:cTn id="23" fill="hold">
                                <p:stCondLst>
                                  <p:cond delay="850"/>
                                </p:stCondLst>
                                <p:childTnLst>
                                  <p:par>
                                    <p:cTn id="24" presetID="14" presetClass="entr" presetSubtype="1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randombar(horizontal)">
                                          <p:cBhvr>
                                            <p:cTn id="26" dur="25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par>
                              <p:cTn id="32" fill="hold">
                                <p:stCondLst>
                                  <p:cond delay="500"/>
                                </p:stCondLst>
                                <p:childTnLst>
                                  <p:par>
                                    <p:cTn id="33" presetID="23" presetClass="entr" presetSubtype="16" fill="hold" grpId="0" nodeType="afterEffect">
                                      <p:stCondLst>
                                        <p:cond delay="0"/>
                                      </p:stCondLst>
                                      <p:iterate type="lt">
                                        <p:tmPct val="10000"/>
                                      </p:iterate>
                                      <p:childTnLst>
                                        <p:set>
                                          <p:cBhvr>
                                            <p:cTn id="34" dur="1" fill="hold">
                                              <p:stCondLst>
                                                <p:cond delay="0"/>
                                              </p:stCondLst>
                                            </p:cTn>
                                            <p:tgtEl>
                                              <p:spTgt spid="18"/>
                                            </p:tgtEl>
                                            <p:attrNameLst>
                                              <p:attrName>style.visibility</p:attrName>
                                            </p:attrNameLst>
                                          </p:cBhvr>
                                          <p:to>
                                            <p:strVal val="visible"/>
                                          </p:to>
                                        </p:set>
                                        <p:anim calcmode="lin" valueType="num">
                                          <p:cBhvr>
                                            <p:cTn id="35" dur="250" fill="hold"/>
                                            <p:tgtEl>
                                              <p:spTgt spid="18"/>
                                            </p:tgtEl>
                                            <p:attrNameLst>
                                              <p:attrName>ppt_w</p:attrName>
                                            </p:attrNameLst>
                                          </p:cBhvr>
                                          <p:tavLst>
                                            <p:tav tm="0">
                                              <p:val>
                                                <p:fltVal val="0"/>
                                              </p:val>
                                            </p:tav>
                                            <p:tav tm="100000">
                                              <p:val>
                                                <p:strVal val="#ppt_w"/>
                                              </p:val>
                                            </p:tav>
                                          </p:tavLst>
                                        </p:anim>
                                        <p:anim calcmode="lin" valueType="num">
                                          <p:cBhvr>
                                            <p:cTn id="36" dur="250" fill="hold"/>
                                            <p:tgtEl>
                                              <p:spTgt spid="18"/>
                                            </p:tgtEl>
                                            <p:attrNameLst>
                                              <p:attrName>ppt_h</p:attrName>
                                            </p:attrNameLst>
                                          </p:cBhvr>
                                          <p:tavLst>
                                            <p:tav tm="0">
                                              <p:val>
                                                <p:fltVal val="0"/>
                                              </p:val>
                                            </p:tav>
                                            <p:tav tm="100000">
                                              <p:val>
                                                <p:strVal val="#ppt_h"/>
                                              </p:val>
                                            </p:tav>
                                          </p:tavLst>
                                        </p:anim>
                                      </p:childTnLst>
                                    </p:cTn>
                                  </p:par>
                                </p:childTnLst>
                              </p:cTn>
                            </p:par>
                            <p:par>
                              <p:cTn id="37" fill="hold">
                                <p:stCondLst>
                                  <p:cond delay="850"/>
                                </p:stCondLst>
                                <p:childTnLst>
                                  <p:par>
                                    <p:cTn id="38" presetID="14" presetClass="entr" presetSubtype="1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randombar(horizontal)">
                                          <p:cBhvr>
                                            <p:cTn id="40" dur="25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left)">
                                          <p:cBhvr>
                                            <p:cTn id="45" dur="500"/>
                                            <p:tgtEl>
                                              <p:spTgt spid="9"/>
                                            </p:tgtEl>
                                          </p:cBhvr>
                                        </p:animEffect>
                                      </p:childTnLst>
                                    </p:cTn>
                                  </p:par>
                                </p:childTnLst>
                              </p:cTn>
                            </p:par>
                            <p:par>
                              <p:cTn id="46" fill="hold">
                                <p:stCondLst>
                                  <p:cond delay="500"/>
                                </p:stCondLst>
                                <p:childTnLst>
                                  <p:par>
                                    <p:cTn id="47" presetID="23" presetClass="entr" presetSubtype="16" fill="hold" grpId="0" nodeType="afterEffect">
                                      <p:stCondLst>
                                        <p:cond delay="0"/>
                                      </p:stCondLst>
                                      <p:iterate type="lt">
                                        <p:tmPct val="10000"/>
                                      </p:iterate>
                                      <p:childTnLst>
                                        <p:set>
                                          <p:cBhvr>
                                            <p:cTn id="48" dur="1" fill="hold">
                                              <p:stCondLst>
                                                <p:cond delay="0"/>
                                              </p:stCondLst>
                                            </p:cTn>
                                            <p:tgtEl>
                                              <p:spTgt spid="14"/>
                                            </p:tgtEl>
                                            <p:attrNameLst>
                                              <p:attrName>style.visibility</p:attrName>
                                            </p:attrNameLst>
                                          </p:cBhvr>
                                          <p:to>
                                            <p:strVal val="visible"/>
                                          </p:to>
                                        </p:set>
                                        <p:anim calcmode="lin" valueType="num">
                                          <p:cBhvr>
                                            <p:cTn id="49" dur="250" fill="hold"/>
                                            <p:tgtEl>
                                              <p:spTgt spid="14"/>
                                            </p:tgtEl>
                                            <p:attrNameLst>
                                              <p:attrName>ppt_w</p:attrName>
                                            </p:attrNameLst>
                                          </p:cBhvr>
                                          <p:tavLst>
                                            <p:tav tm="0">
                                              <p:val>
                                                <p:fltVal val="0"/>
                                              </p:val>
                                            </p:tav>
                                            <p:tav tm="100000">
                                              <p:val>
                                                <p:strVal val="#ppt_w"/>
                                              </p:val>
                                            </p:tav>
                                          </p:tavLst>
                                        </p:anim>
                                        <p:anim calcmode="lin" valueType="num">
                                          <p:cBhvr>
                                            <p:cTn id="50" dur="250" fill="hold"/>
                                            <p:tgtEl>
                                              <p:spTgt spid="14"/>
                                            </p:tgtEl>
                                            <p:attrNameLst>
                                              <p:attrName>ppt_h</p:attrName>
                                            </p:attrNameLst>
                                          </p:cBhvr>
                                          <p:tavLst>
                                            <p:tav tm="0">
                                              <p:val>
                                                <p:fltVal val="0"/>
                                              </p:val>
                                            </p:tav>
                                            <p:tav tm="100000">
                                              <p:val>
                                                <p:strVal val="#ppt_h"/>
                                              </p:val>
                                            </p:tav>
                                          </p:tavLst>
                                        </p:anim>
                                      </p:childTnLst>
                                    </p:cTn>
                                  </p:par>
                                </p:childTnLst>
                              </p:cTn>
                            </p:par>
                            <p:par>
                              <p:cTn id="51" fill="hold">
                                <p:stCondLst>
                                  <p:cond delay="850"/>
                                </p:stCondLst>
                                <p:childTnLst>
                                  <p:par>
                                    <p:cTn id="52" presetID="14" presetClass="entr" presetSubtype="10"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randombar(horizontal)">
                                          <p:cBhvr>
                                            <p:cTn id="54" dur="25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wipe(left)">
                                          <p:cBhvr>
                                            <p:cTn id="59" dur="500"/>
                                            <p:tgtEl>
                                              <p:spTgt spid="10"/>
                                            </p:tgtEl>
                                          </p:cBhvr>
                                        </p:animEffect>
                                      </p:childTnLst>
                                    </p:cTn>
                                  </p:par>
                                </p:childTnLst>
                              </p:cTn>
                            </p:par>
                            <p:par>
                              <p:cTn id="60" fill="hold">
                                <p:stCondLst>
                                  <p:cond delay="500"/>
                                </p:stCondLst>
                                <p:childTnLst>
                                  <p:par>
                                    <p:cTn id="61" presetID="23" presetClass="entr" presetSubtype="16" fill="hold" grpId="0" nodeType="afterEffect">
                                      <p:stCondLst>
                                        <p:cond delay="0"/>
                                      </p:stCondLst>
                                      <p:iterate type="lt">
                                        <p:tmPct val="10000"/>
                                      </p:iterate>
                                      <p:childTnLst>
                                        <p:set>
                                          <p:cBhvr>
                                            <p:cTn id="62" dur="1" fill="hold">
                                              <p:stCondLst>
                                                <p:cond delay="0"/>
                                              </p:stCondLst>
                                            </p:cTn>
                                            <p:tgtEl>
                                              <p:spTgt spid="16"/>
                                            </p:tgtEl>
                                            <p:attrNameLst>
                                              <p:attrName>style.visibility</p:attrName>
                                            </p:attrNameLst>
                                          </p:cBhvr>
                                          <p:to>
                                            <p:strVal val="visible"/>
                                          </p:to>
                                        </p:set>
                                        <p:anim calcmode="lin" valueType="num">
                                          <p:cBhvr>
                                            <p:cTn id="63" dur="250" fill="hold"/>
                                            <p:tgtEl>
                                              <p:spTgt spid="16"/>
                                            </p:tgtEl>
                                            <p:attrNameLst>
                                              <p:attrName>ppt_w</p:attrName>
                                            </p:attrNameLst>
                                          </p:cBhvr>
                                          <p:tavLst>
                                            <p:tav tm="0">
                                              <p:val>
                                                <p:fltVal val="0"/>
                                              </p:val>
                                            </p:tav>
                                            <p:tav tm="100000">
                                              <p:val>
                                                <p:strVal val="#ppt_w"/>
                                              </p:val>
                                            </p:tav>
                                          </p:tavLst>
                                        </p:anim>
                                        <p:anim calcmode="lin" valueType="num">
                                          <p:cBhvr>
                                            <p:cTn id="64" dur="250" fill="hold"/>
                                            <p:tgtEl>
                                              <p:spTgt spid="16"/>
                                            </p:tgtEl>
                                            <p:attrNameLst>
                                              <p:attrName>ppt_h</p:attrName>
                                            </p:attrNameLst>
                                          </p:cBhvr>
                                          <p:tavLst>
                                            <p:tav tm="0">
                                              <p:val>
                                                <p:fltVal val="0"/>
                                              </p:val>
                                            </p:tav>
                                            <p:tav tm="100000">
                                              <p:val>
                                                <p:strVal val="#ppt_h"/>
                                              </p:val>
                                            </p:tav>
                                          </p:tavLst>
                                        </p:anim>
                                      </p:childTnLst>
                                    </p:cTn>
                                  </p:par>
                                </p:childTnLst>
                              </p:cTn>
                            </p:par>
                            <p:par>
                              <p:cTn id="65" fill="hold">
                                <p:stCondLst>
                                  <p:cond delay="850"/>
                                </p:stCondLst>
                                <p:childTnLst>
                                  <p:par>
                                    <p:cTn id="66" presetID="14" presetClass="entr" presetSubtype="10" fill="hold" grpId="0" nodeType="after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randombar(horizontal)">
                                          <p:cBhvr>
                                            <p:cTn id="68" dur="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P spid="8" grpId="0" animBg="1"/>
          <p:bldP spid="9" grpId="0" animBg="1"/>
          <p:bldP spid="10" grpId="0" animBg="1"/>
          <p:bldP spid="11" grpId="0"/>
          <p:bldP spid="12" grpId="0"/>
          <p:bldP spid="13" grpId="0"/>
          <p:bldP spid="14" grpId="0"/>
          <p:bldP spid="15" grpId="0"/>
          <p:bldP spid="16" grpId="0"/>
          <p:bldP spid="17" grpId="0"/>
          <p:bldP spid="18"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a:noFill/>
          <a:ln>
            <a:noFill/>
          </a:ln>
        </p:spPr>
      </p:pic>
      <p:grpSp>
        <p:nvGrpSpPr>
          <p:cNvPr id="3" name="组合 2"/>
          <p:cNvGrpSpPr/>
          <p:nvPr/>
        </p:nvGrpSpPr>
        <p:grpSpPr>
          <a:xfrm>
            <a:off x="459471" y="294545"/>
            <a:ext cx="429356" cy="429356"/>
            <a:chOff x="5528760" y="2800393"/>
            <a:chExt cx="1257214" cy="1257214"/>
          </a:xfrm>
        </p:grpSpPr>
        <p:sp>
          <p:nvSpPr>
            <p:cNvPr id="4" name="椭圆 3"/>
            <p:cNvSpPr/>
            <p:nvPr/>
          </p:nvSpPr>
          <p:spPr>
            <a:xfrm>
              <a:off x="5528760" y="2800393"/>
              <a:ext cx="1257214" cy="1257214"/>
            </a:xfrm>
            <a:prstGeom prst="ellipse">
              <a:avLst/>
            </a:prstGeom>
            <a:solidFill>
              <a:srgbClr val="C00000"/>
            </a:solidFill>
            <a:ln w="19050">
              <a:noFill/>
              <a:prstDash val="sysDash"/>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KSO_Shape"/>
            <p:cNvSpPr>
              <a:spLocks noChangeAspect="1"/>
            </p:cNvSpPr>
            <p:nvPr/>
          </p:nvSpPr>
          <p:spPr bwMode="auto">
            <a:xfrm>
              <a:off x="5756987" y="2934162"/>
              <a:ext cx="749578" cy="871603"/>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bg1"/>
                </a:solidFill>
              </a:endParaRPr>
            </a:p>
          </p:txBody>
        </p:sp>
      </p:grpSp>
      <p:sp>
        <p:nvSpPr>
          <p:cNvPr id="6" name="矩形 5"/>
          <p:cNvSpPr/>
          <p:nvPr/>
        </p:nvSpPr>
        <p:spPr>
          <a:xfrm>
            <a:off x="931114" y="321868"/>
            <a:ext cx="2044604" cy="400110"/>
          </a:xfrm>
          <a:prstGeom prst="rect">
            <a:avLst/>
          </a:prstGeom>
        </p:spPr>
        <p:txBody>
          <a:bodyPr wrap="square">
            <a:spAutoFit/>
          </a:bodyPr>
          <a:lstStyle/>
          <a:p>
            <a:r>
              <a:rPr lang="zh-CN" altLang="en-US" sz="2000" dirty="0">
                <a:solidFill>
                  <a:srgbClr val="C00000"/>
                </a:solidFill>
                <a:latin typeface="微软雅黑" panose="020B0503020204020204" pitchFamily="34" charset="-122"/>
                <a:ea typeface="微软雅黑" panose="020B0503020204020204" pitchFamily="34" charset="-122"/>
              </a:rPr>
              <a:t>团队介绍</a:t>
            </a:r>
            <a:endParaRPr lang="en-US" altLang="zh-CN" sz="2000" dirty="0">
              <a:solidFill>
                <a:srgbClr val="C00000"/>
              </a:solidFill>
              <a:latin typeface="微软雅黑" panose="020B0503020204020204" pitchFamily="34" charset="-122"/>
              <a:ea typeface="微软雅黑" panose="020B0503020204020204" pitchFamily="34" charset="-122"/>
            </a:endParaRPr>
          </a:p>
        </p:txBody>
      </p:sp>
      <p:sp>
        <p:nvSpPr>
          <p:cNvPr id="7" name="矩形 9"/>
          <p:cNvSpPr>
            <a:spLocks noChangeArrowheads="1"/>
          </p:cNvSpPr>
          <p:nvPr/>
        </p:nvSpPr>
        <p:spPr bwMode="auto">
          <a:xfrm>
            <a:off x="1580703" y="3905095"/>
            <a:ext cx="1197910" cy="3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218565" fontAlgn="auto">
              <a:spcBef>
                <a:spcPts val="0"/>
              </a:spcBef>
              <a:spcAft>
                <a:spcPts val="0"/>
              </a:spcAft>
              <a:defRPr/>
            </a:pPr>
            <a:r>
              <a:rPr lang="zh-CN" altLang="en-US" sz="1865" b="1" kern="0" dirty="0">
                <a:solidFill>
                  <a:schemeClr val="tx1">
                    <a:lumMod val="85000"/>
                    <a:lumOff val="15000"/>
                  </a:schemeClr>
                </a:solidFill>
                <a:latin typeface="微软雅黑" panose="020B0503020204020204" pitchFamily="34" charset="-122"/>
                <a:ea typeface="微软雅黑" panose="020B0503020204020204" pitchFamily="34" charset="-122"/>
              </a:rPr>
              <a:t>代用名</a:t>
            </a:r>
          </a:p>
        </p:txBody>
      </p:sp>
      <p:sp>
        <p:nvSpPr>
          <p:cNvPr id="8" name="矩形 7"/>
          <p:cNvSpPr>
            <a:spLocks noChangeArrowheads="1"/>
          </p:cNvSpPr>
          <p:nvPr/>
        </p:nvSpPr>
        <p:spPr bwMode="auto">
          <a:xfrm>
            <a:off x="2473908" y="4020233"/>
            <a:ext cx="731082" cy="23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218565" fontAlgn="auto">
              <a:spcBef>
                <a:spcPts val="0"/>
              </a:spcBef>
              <a:spcAft>
                <a:spcPts val="0"/>
              </a:spcAft>
              <a:defRPr/>
            </a:pPr>
            <a:r>
              <a:rPr lang="zh-CN" altLang="en-US" sz="935" b="0" kern="0" dirty="0">
                <a:solidFill>
                  <a:schemeClr val="tx1">
                    <a:lumMod val="85000"/>
                    <a:lumOff val="15000"/>
                  </a:schemeClr>
                </a:solidFill>
                <a:latin typeface="微软雅黑" panose="020B0503020204020204" pitchFamily="34" charset="-122"/>
                <a:ea typeface="微软雅黑" panose="020B0503020204020204" pitchFamily="34" charset="-122"/>
              </a:rPr>
              <a:t>职务头衔</a:t>
            </a:r>
          </a:p>
        </p:txBody>
      </p:sp>
      <p:sp>
        <p:nvSpPr>
          <p:cNvPr id="9" name="TextBox 78"/>
          <p:cNvSpPr txBox="1"/>
          <p:nvPr/>
        </p:nvSpPr>
        <p:spPr>
          <a:xfrm>
            <a:off x="1356652" y="4248524"/>
            <a:ext cx="2048024" cy="584391"/>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gn="l" fontAlgn="auto">
              <a:lnSpc>
                <a:spcPct val="150000"/>
              </a:lnSpc>
              <a:spcBef>
                <a:spcPts val="0"/>
              </a:spcBef>
              <a:spcAft>
                <a:spcPts val="0"/>
              </a:spcAft>
              <a:defRPr/>
            </a:pPr>
            <a:r>
              <a:rPr lang="zh-CN" altLang="en-US" sz="1065" b="0" kern="0" dirty="0">
                <a:solidFill>
                  <a:schemeClr val="tx1">
                    <a:lumMod val="85000"/>
                    <a:lumOff val="15000"/>
                  </a:schemeClr>
                </a:solidFill>
              </a:rPr>
              <a:t>       在这里输入主要的职业经验及任职主要机构等等在这里</a:t>
            </a:r>
          </a:p>
        </p:txBody>
      </p:sp>
      <p:sp>
        <p:nvSpPr>
          <p:cNvPr id="10" name="矩形 9"/>
          <p:cNvSpPr>
            <a:spLocks noChangeArrowheads="1"/>
          </p:cNvSpPr>
          <p:nvPr/>
        </p:nvSpPr>
        <p:spPr bwMode="auto">
          <a:xfrm>
            <a:off x="4078415" y="4808723"/>
            <a:ext cx="1197910" cy="3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218565" fontAlgn="auto">
              <a:spcBef>
                <a:spcPts val="0"/>
              </a:spcBef>
              <a:spcAft>
                <a:spcPts val="0"/>
              </a:spcAft>
              <a:defRPr/>
            </a:pPr>
            <a:r>
              <a:rPr lang="zh-CN" altLang="en-US" sz="1865" b="1" kern="0" dirty="0">
                <a:solidFill>
                  <a:schemeClr val="tx1">
                    <a:lumMod val="85000"/>
                    <a:lumOff val="15000"/>
                  </a:schemeClr>
                </a:solidFill>
                <a:latin typeface="微软雅黑" panose="020B0503020204020204" pitchFamily="34" charset="-122"/>
                <a:ea typeface="微软雅黑" panose="020B0503020204020204" pitchFamily="34" charset="-122"/>
              </a:rPr>
              <a:t>代用名</a:t>
            </a:r>
          </a:p>
        </p:txBody>
      </p:sp>
      <p:sp>
        <p:nvSpPr>
          <p:cNvPr id="11" name="矩形 7"/>
          <p:cNvSpPr>
            <a:spLocks noChangeArrowheads="1"/>
          </p:cNvSpPr>
          <p:nvPr/>
        </p:nvSpPr>
        <p:spPr bwMode="auto">
          <a:xfrm>
            <a:off x="4971620" y="4923861"/>
            <a:ext cx="731082" cy="23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218565" fontAlgn="auto">
              <a:spcBef>
                <a:spcPts val="0"/>
              </a:spcBef>
              <a:spcAft>
                <a:spcPts val="0"/>
              </a:spcAft>
              <a:defRPr/>
            </a:pPr>
            <a:r>
              <a:rPr lang="zh-CN" altLang="en-US" sz="935" b="0" kern="0" dirty="0">
                <a:solidFill>
                  <a:schemeClr val="tx1">
                    <a:lumMod val="85000"/>
                    <a:lumOff val="15000"/>
                  </a:schemeClr>
                </a:solidFill>
                <a:latin typeface="微软雅黑" panose="020B0503020204020204" pitchFamily="34" charset="-122"/>
                <a:ea typeface="微软雅黑" panose="020B0503020204020204" pitchFamily="34" charset="-122"/>
              </a:rPr>
              <a:t>职务头衔</a:t>
            </a:r>
          </a:p>
        </p:txBody>
      </p:sp>
      <p:sp>
        <p:nvSpPr>
          <p:cNvPr id="12" name="TextBox 81"/>
          <p:cNvSpPr txBox="1"/>
          <p:nvPr/>
        </p:nvSpPr>
        <p:spPr>
          <a:xfrm>
            <a:off x="3854364" y="5152152"/>
            <a:ext cx="2048024" cy="584391"/>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gn="l" fontAlgn="auto">
              <a:lnSpc>
                <a:spcPct val="150000"/>
              </a:lnSpc>
              <a:spcBef>
                <a:spcPts val="0"/>
              </a:spcBef>
              <a:spcAft>
                <a:spcPts val="0"/>
              </a:spcAft>
              <a:defRPr/>
            </a:pPr>
            <a:r>
              <a:rPr lang="zh-CN" altLang="en-US" sz="1065" b="0" kern="0" dirty="0">
                <a:solidFill>
                  <a:schemeClr val="tx1">
                    <a:lumMod val="85000"/>
                    <a:lumOff val="15000"/>
                  </a:schemeClr>
                </a:solidFill>
              </a:rPr>
              <a:t>       在这里输入主要的职业经验及任职主要机构等等在这里</a:t>
            </a:r>
          </a:p>
        </p:txBody>
      </p:sp>
      <p:sp>
        <p:nvSpPr>
          <p:cNvPr id="13" name="矩形 9"/>
          <p:cNvSpPr>
            <a:spLocks noChangeArrowheads="1"/>
          </p:cNvSpPr>
          <p:nvPr/>
        </p:nvSpPr>
        <p:spPr bwMode="auto">
          <a:xfrm>
            <a:off x="6760704" y="3905095"/>
            <a:ext cx="1197910" cy="3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218565" fontAlgn="auto">
              <a:spcBef>
                <a:spcPts val="0"/>
              </a:spcBef>
              <a:spcAft>
                <a:spcPts val="0"/>
              </a:spcAft>
              <a:defRPr/>
            </a:pPr>
            <a:r>
              <a:rPr lang="zh-CN" altLang="en-US" sz="1865" b="1" kern="0" dirty="0">
                <a:solidFill>
                  <a:schemeClr val="tx1">
                    <a:lumMod val="85000"/>
                    <a:lumOff val="15000"/>
                  </a:schemeClr>
                </a:solidFill>
                <a:latin typeface="微软雅黑" panose="020B0503020204020204" pitchFamily="34" charset="-122"/>
                <a:ea typeface="微软雅黑" panose="020B0503020204020204" pitchFamily="34" charset="-122"/>
              </a:rPr>
              <a:t>代用名</a:t>
            </a:r>
          </a:p>
        </p:txBody>
      </p:sp>
      <p:sp>
        <p:nvSpPr>
          <p:cNvPr id="14" name="矩形 7"/>
          <p:cNvSpPr>
            <a:spLocks noChangeArrowheads="1"/>
          </p:cNvSpPr>
          <p:nvPr/>
        </p:nvSpPr>
        <p:spPr bwMode="auto">
          <a:xfrm>
            <a:off x="7653909" y="4020233"/>
            <a:ext cx="731082" cy="23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218565" fontAlgn="auto">
              <a:spcBef>
                <a:spcPts val="0"/>
              </a:spcBef>
              <a:spcAft>
                <a:spcPts val="0"/>
              </a:spcAft>
              <a:defRPr/>
            </a:pPr>
            <a:r>
              <a:rPr lang="zh-CN" altLang="en-US" sz="935" b="0" kern="0" dirty="0">
                <a:solidFill>
                  <a:schemeClr val="tx1">
                    <a:lumMod val="85000"/>
                    <a:lumOff val="15000"/>
                  </a:schemeClr>
                </a:solidFill>
                <a:latin typeface="微软雅黑" panose="020B0503020204020204" pitchFamily="34" charset="-122"/>
                <a:ea typeface="微软雅黑" panose="020B0503020204020204" pitchFamily="34" charset="-122"/>
              </a:rPr>
              <a:t>职务头衔</a:t>
            </a:r>
          </a:p>
        </p:txBody>
      </p:sp>
      <p:sp>
        <p:nvSpPr>
          <p:cNvPr id="15" name="TextBox 84"/>
          <p:cNvSpPr txBox="1"/>
          <p:nvPr/>
        </p:nvSpPr>
        <p:spPr>
          <a:xfrm>
            <a:off x="6536653" y="4248524"/>
            <a:ext cx="2048024" cy="584391"/>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gn="l" fontAlgn="auto">
              <a:lnSpc>
                <a:spcPct val="150000"/>
              </a:lnSpc>
              <a:spcBef>
                <a:spcPts val="0"/>
              </a:spcBef>
              <a:spcAft>
                <a:spcPts val="0"/>
              </a:spcAft>
              <a:defRPr/>
            </a:pPr>
            <a:r>
              <a:rPr lang="zh-CN" altLang="en-US" sz="1065" b="0" kern="0" dirty="0">
                <a:solidFill>
                  <a:schemeClr val="tx1">
                    <a:lumMod val="85000"/>
                    <a:lumOff val="15000"/>
                  </a:schemeClr>
                </a:solidFill>
              </a:rPr>
              <a:t>       在这里输入主要的职业经验及任职主要机构等等在这里</a:t>
            </a:r>
          </a:p>
        </p:txBody>
      </p:sp>
      <p:sp>
        <p:nvSpPr>
          <p:cNvPr id="16" name="矩形 9"/>
          <p:cNvSpPr>
            <a:spLocks noChangeArrowheads="1"/>
          </p:cNvSpPr>
          <p:nvPr/>
        </p:nvSpPr>
        <p:spPr bwMode="auto">
          <a:xfrm>
            <a:off x="9137797" y="4808723"/>
            <a:ext cx="1197910" cy="3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218565" fontAlgn="auto">
              <a:spcBef>
                <a:spcPts val="0"/>
              </a:spcBef>
              <a:spcAft>
                <a:spcPts val="0"/>
              </a:spcAft>
              <a:defRPr/>
            </a:pPr>
            <a:r>
              <a:rPr lang="zh-CN" altLang="en-US" sz="1865" b="1" kern="0" dirty="0">
                <a:solidFill>
                  <a:schemeClr val="tx1">
                    <a:lumMod val="85000"/>
                    <a:lumOff val="15000"/>
                  </a:schemeClr>
                </a:solidFill>
                <a:latin typeface="微软雅黑" panose="020B0503020204020204" pitchFamily="34" charset="-122"/>
                <a:ea typeface="微软雅黑" panose="020B0503020204020204" pitchFamily="34" charset="-122"/>
              </a:rPr>
              <a:t>代用名</a:t>
            </a:r>
          </a:p>
        </p:txBody>
      </p:sp>
      <p:sp>
        <p:nvSpPr>
          <p:cNvPr id="17" name="矩形 7"/>
          <p:cNvSpPr>
            <a:spLocks noChangeArrowheads="1"/>
          </p:cNvSpPr>
          <p:nvPr/>
        </p:nvSpPr>
        <p:spPr bwMode="auto">
          <a:xfrm>
            <a:off x="10031002" y="4923861"/>
            <a:ext cx="731082" cy="23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218565" fontAlgn="auto">
              <a:spcBef>
                <a:spcPts val="0"/>
              </a:spcBef>
              <a:spcAft>
                <a:spcPts val="0"/>
              </a:spcAft>
              <a:defRPr/>
            </a:pPr>
            <a:r>
              <a:rPr lang="zh-CN" altLang="en-US" sz="935" b="0" kern="0" dirty="0">
                <a:solidFill>
                  <a:schemeClr val="tx1">
                    <a:lumMod val="85000"/>
                    <a:lumOff val="15000"/>
                  </a:schemeClr>
                </a:solidFill>
                <a:latin typeface="微软雅黑" panose="020B0503020204020204" pitchFamily="34" charset="-122"/>
                <a:ea typeface="微软雅黑" panose="020B0503020204020204" pitchFamily="34" charset="-122"/>
              </a:rPr>
              <a:t>职务头衔</a:t>
            </a:r>
          </a:p>
        </p:txBody>
      </p:sp>
      <p:sp>
        <p:nvSpPr>
          <p:cNvPr id="18" name="TextBox 87"/>
          <p:cNvSpPr txBox="1"/>
          <p:nvPr/>
        </p:nvSpPr>
        <p:spPr>
          <a:xfrm>
            <a:off x="8913746" y="5152152"/>
            <a:ext cx="2048024" cy="584391"/>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gn="l" fontAlgn="auto">
              <a:lnSpc>
                <a:spcPct val="150000"/>
              </a:lnSpc>
              <a:spcBef>
                <a:spcPts val="0"/>
              </a:spcBef>
              <a:spcAft>
                <a:spcPts val="0"/>
              </a:spcAft>
              <a:defRPr/>
            </a:pPr>
            <a:r>
              <a:rPr lang="zh-CN" altLang="en-US" sz="1065" b="0" kern="0" dirty="0">
                <a:solidFill>
                  <a:schemeClr val="tx1">
                    <a:lumMod val="85000"/>
                    <a:lumOff val="15000"/>
                  </a:schemeClr>
                </a:solidFill>
              </a:rPr>
              <a:t>       在这里输入主要的职业经验及任职主要机构等等在这里</a:t>
            </a:r>
          </a:p>
        </p:txBody>
      </p:sp>
      <p:pic>
        <p:nvPicPr>
          <p:cNvPr id="19"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7322" y="2509489"/>
            <a:ext cx="1549208" cy="1592009"/>
          </a:xfrm>
          <a:prstGeom prst="rect">
            <a:avLst/>
          </a:prstGeom>
        </p:spPr>
      </p:pic>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45079" y="1589949"/>
            <a:ext cx="1755936" cy="1590719"/>
          </a:xfrm>
          <a:prstGeom prst="rect">
            <a:avLst/>
          </a:prstGeom>
        </p:spPr>
      </p:pic>
      <p:pic>
        <p:nvPicPr>
          <p:cNvPr id="21" name="图片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87313" y="2509489"/>
            <a:ext cx="1715389" cy="1618921"/>
          </a:xfrm>
          <a:prstGeom prst="rect">
            <a:avLst/>
          </a:prstGeom>
        </p:spPr>
      </p:pic>
      <p:pic>
        <p:nvPicPr>
          <p:cNvPr id="22" name="图片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51857" y="1589949"/>
            <a:ext cx="1723224" cy="1590719"/>
          </a:xfrm>
          <a:prstGeom prst="rect">
            <a:avLst/>
          </a:prstGeom>
        </p:spPr>
      </p:pic>
      <p:grpSp>
        <p:nvGrpSpPr>
          <p:cNvPr id="23" name="组合 22"/>
          <p:cNvGrpSpPr/>
          <p:nvPr/>
        </p:nvGrpSpPr>
        <p:grpSpPr>
          <a:xfrm>
            <a:off x="1280451" y="1380502"/>
            <a:ext cx="2124225" cy="2439023"/>
            <a:chOff x="1280451" y="1685302"/>
            <a:chExt cx="2124225" cy="2439023"/>
          </a:xfrm>
        </p:grpSpPr>
        <p:sp>
          <p:nvSpPr>
            <p:cNvPr id="24" name="圆角矩形 23"/>
            <p:cNvSpPr/>
            <p:nvPr/>
          </p:nvSpPr>
          <p:spPr>
            <a:xfrm>
              <a:off x="1280451" y="1685302"/>
              <a:ext cx="2076599" cy="2000873"/>
            </a:xfrm>
            <a:prstGeom prst="roundRect">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cxnSp>
          <p:nvCxnSpPr>
            <p:cNvPr id="25" name="直接连接符 24"/>
            <p:cNvCxnSpPr/>
            <p:nvPr/>
          </p:nvCxnSpPr>
          <p:spPr>
            <a:xfrm>
              <a:off x="2333625" y="3686175"/>
              <a:ext cx="0" cy="43815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1280451" y="4124325"/>
              <a:ext cx="2124225"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3825827" y="2297077"/>
            <a:ext cx="2124225" cy="2439023"/>
            <a:chOff x="1280451" y="1685302"/>
            <a:chExt cx="2124225" cy="2439023"/>
          </a:xfrm>
        </p:grpSpPr>
        <p:sp>
          <p:nvSpPr>
            <p:cNvPr id="28" name="圆角矩形 27"/>
            <p:cNvSpPr/>
            <p:nvPr/>
          </p:nvSpPr>
          <p:spPr>
            <a:xfrm>
              <a:off x="1280451" y="1685302"/>
              <a:ext cx="2076599" cy="2000873"/>
            </a:xfrm>
            <a:prstGeom prst="roundRect">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cxnSp>
          <p:nvCxnSpPr>
            <p:cNvPr id="29" name="直接连接符 28"/>
            <p:cNvCxnSpPr/>
            <p:nvPr/>
          </p:nvCxnSpPr>
          <p:spPr>
            <a:xfrm>
              <a:off x="2333625" y="3686175"/>
              <a:ext cx="0" cy="43815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1280451" y="4124325"/>
              <a:ext cx="2124225"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a:off x="6377689" y="1380502"/>
            <a:ext cx="2124225" cy="2439023"/>
            <a:chOff x="1280451" y="1685302"/>
            <a:chExt cx="2124225" cy="2439023"/>
          </a:xfrm>
        </p:grpSpPr>
        <p:sp>
          <p:nvSpPr>
            <p:cNvPr id="32" name="圆角矩形 31"/>
            <p:cNvSpPr/>
            <p:nvPr/>
          </p:nvSpPr>
          <p:spPr>
            <a:xfrm>
              <a:off x="1280451" y="1685302"/>
              <a:ext cx="2076599" cy="2000873"/>
            </a:xfrm>
            <a:prstGeom prst="roundRect">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cxnSp>
          <p:nvCxnSpPr>
            <p:cNvPr id="33" name="直接连接符 32"/>
            <p:cNvCxnSpPr/>
            <p:nvPr/>
          </p:nvCxnSpPr>
          <p:spPr>
            <a:xfrm>
              <a:off x="2333625" y="3686175"/>
              <a:ext cx="0" cy="43815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1280451" y="4124325"/>
              <a:ext cx="2124225"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grpSp>
      <p:grpSp>
        <p:nvGrpSpPr>
          <p:cNvPr id="35" name="组合 34"/>
          <p:cNvGrpSpPr/>
          <p:nvPr/>
        </p:nvGrpSpPr>
        <p:grpSpPr>
          <a:xfrm>
            <a:off x="8875646" y="2292731"/>
            <a:ext cx="2124225" cy="2439023"/>
            <a:chOff x="1280451" y="1685302"/>
            <a:chExt cx="2124225" cy="2439023"/>
          </a:xfrm>
        </p:grpSpPr>
        <p:sp>
          <p:nvSpPr>
            <p:cNvPr id="36" name="圆角矩形 35"/>
            <p:cNvSpPr/>
            <p:nvPr/>
          </p:nvSpPr>
          <p:spPr>
            <a:xfrm>
              <a:off x="1280451" y="1685302"/>
              <a:ext cx="2076599" cy="2000873"/>
            </a:xfrm>
            <a:prstGeom prst="roundRect">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cxnSp>
          <p:nvCxnSpPr>
            <p:cNvPr id="37" name="直接连接符 36"/>
            <p:cNvCxnSpPr/>
            <p:nvPr/>
          </p:nvCxnSpPr>
          <p:spPr>
            <a:xfrm>
              <a:off x="2333625" y="3686175"/>
              <a:ext cx="0" cy="43815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1280451" y="4124325"/>
              <a:ext cx="2124225"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600" advTm="0">
        <p14:doors dir="vert"/>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46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46000">
                                          <p:cBhvr additive="base">
                                            <p:cTn id="7" dur="750" fill="hold"/>
                                            <p:tgtEl>
                                              <p:spTgt spid="3"/>
                                            </p:tgtEl>
                                            <p:attrNameLst>
                                              <p:attrName>ppt_x</p:attrName>
                                            </p:attrNameLst>
                                          </p:cBhvr>
                                          <p:tavLst>
                                            <p:tav tm="0">
                                              <p:val>
                                                <p:strVal val="0-#ppt_w/2"/>
                                              </p:val>
                                            </p:tav>
                                            <p:tav tm="100000">
                                              <p:val>
                                                <p:strVal val="#ppt_x"/>
                                              </p:val>
                                            </p:tav>
                                          </p:tavLst>
                                        </p:anim>
                                        <p:anim calcmode="lin" valueType="num" p14:bounceEnd="46000">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1000"/>
                                            <p:tgtEl>
                                              <p:spTgt spid="23"/>
                                            </p:tgtEl>
                                          </p:cBhvr>
                                        </p:animEffect>
                                      </p:childTnLst>
                                    </p:cTn>
                                  </p:par>
                                  <p:par>
                                    <p:cTn id="18" presetID="42" presetClass="entr" presetSubtype="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1000"/>
                                            <p:tgtEl>
                                              <p:spTgt spid="23"/>
                                            </p:tgtEl>
                                          </p:cBhvr>
                                        </p:animEffect>
                                        <p:anim calcmode="lin" valueType="num">
                                          <p:cBhvr>
                                            <p:cTn id="21" dur="1000" fill="hold"/>
                                            <p:tgtEl>
                                              <p:spTgt spid="23"/>
                                            </p:tgtEl>
                                            <p:attrNameLst>
                                              <p:attrName>ppt_x</p:attrName>
                                            </p:attrNameLst>
                                          </p:cBhvr>
                                          <p:tavLst>
                                            <p:tav tm="0">
                                              <p:val>
                                                <p:strVal val="#ppt_x"/>
                                              </p:val>
                                            </p:tav>
                                            <p:tav tm="100000">
                                              <p:val>
                                                <p:strVal val="#ppt_x"/>
                                              </p:val>
                                            </p:tav>
                                          </p:tavLst>
                                        </p:anim>
                                        <p:anim calcmode="lin" valueType="num">
                                          <p:cBhvr>
                                            <p:cTn id="22" dur="1000" fill="hold"/>
                                            <p:tgtEl>
                                              <p:spTgt spid="23"/>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14" presetClass="entr" presetSubtype="10"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randombar(horizontal)">
                                          <p:cBhvr>
                                            <p:cTn id="26" dur="500"/>
                                            <p:tgtEl>
                                              <p:spTgt spid="22"/>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randombar(horizontal)">
                                          <p:cBhvr>
                                            <p:cTn id="30" dur="500"/>
                                            <p:tgtEl>
                                              <p:spTgt spid="7"/>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horizontal)">
                                          <p:cBhvr>
                                            <p:cTn id="33" dur="500"/>
                                            <p:tgtEl>
                                              <p:spTgt spid="8"/>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randombar(horizontal)">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down)">
                                          <p:cBhvr>
                                            <p:cTn id="41" dur="1000"/>
                                            <p:tgtEl>
                                              <p:spTgt spid="27"/>
                                            </p:tgtEl>
                                          </p:cBhvr>
                                        </p:animEffect>
                                      </p:childTnLst>
                                    </p:cTn>
                                  </p:par>
                                  <p:par>
                                    <p:cTn id="42" presetID="42" presetClass="entr" presetSubtype="0" fill="hold"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1000"/>
                                            <p:tgtEl>
                                              <p:spTgt spid="27"/>
                                            </p:tgtEl>
                                          </p:cBhvr>
                                        </p:animEffect>
                                        <p:anim calcmode="lin" valueType="num">
                                          <p:cBhvr>
                                            <p:cTn id="45" dur="1000" fill="hold"/>
                                            <p:tgtEl>
                                              <p:spTgt spid="27"/>
                                            </p:tgtEl>
                                            <p:attrNameLst>
                                              <p:attrName>ppt_x</p:attrName>
                                            </p:attrNameLst>
                                          </p:cBhvr>
                                          <p:tavLst>
                                            <p:tav tm="0">
                                              <p:val>
                                                <p:strVal val="#ppt_x"/>
                                              </p:val>
                                            </p:tav>
                                            <p:tav tm="100000">
                                              <p:val>
                                                <p:strVal val="#ppt_x"/>
                                              </p:val>
                                            </p:tav>
                                          </p:tavLst>
                                        </p:anim>
                                        <p:anim calcmode="lin" valueType="num">
                                          <p:cBhvr>
                                            <p:cTn id="46" dur="1000" fill="hold"/>
                                            <p:tgtEl>
                                              <p:spTgt spid="27"/>
                                            </p:tgtEl>
                                            <p:attrNameLst>
                                              <p:attrName>ppt_y</p:attrName>
                                            </p:attrNameLst>
                                          </p:cBhvr>
                                          <p:tavLst>
                                            <p:tav tm="0">
                                              <p:val>
                                                <p:strVal val="#ppt_y+.1"/>
                                              </p:val>
                                            </p:tav>
                                            <p:tav tm="100000">
                                              <p:val>
                                                <p:strVal val="#ppt_y"/>
                                              </p:val>
                                            </p:tav>
                                          </p:tavLst>
                                        </p:anim>
                                      </p:childTnLst>
                                    </p:cTn>
                                  </p:par>
                                </p:childTnLst>
                              </p:cTn>
                            </p:par>
                            <p:par>
                              <p:cTn id="47" fill="hold">
                                <p:stCondLst>
                                  <p:cond delay="1000"/>
                                </p:stCondLst>
                                <p:childTnLst>
                                  <p:par>
                                    <p:cTn id="48" presetID="14" presetClass="entr" presetSubtype="5"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randombar(vertical)">
                                          <p:cBhvr>
                                            <p:cTn id="50" dur="500"/>
                                            <p:tgtEl>
                                              <p:spTgt spid="21"/>
                                            </p:tgtEl>
                                          </p:cBhvr>
                                        </p:animEffect>
                                      </p:childTnLst>
                                    </p:cTn>
                                  </p:par>
                                </p:childTnLst>
                              </p:cTn>
                            </p:par>
                            <p:par>
                              <p:cTn id="51" fill="hold">
                                <p:stCondLst>
                                  <p:cond delay="1500"/>
                                </p:stCondLst>
                                <p:childTnLst>
                                  <p:par>
                                    <p:cTn id="52" presetID="14" presetClass="entr" presetSubtype="10"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randombar(horizontal)">
                                          <p:cBhvr>
                                            <p:cTn id="54" dur="500"/>
                                            <p:tgtEl>
                                              <p:spTgt spid="10"/>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randombar(horizontal)">
                                          <p:cBhvr>
                                            <p:cTn id="57" dur="500"/>
                                            <p:tgtEl>
                                              <p:spTgt spid="11"/>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randombar(horizontal)">
                                          <p:cBhvr>
                                            <p:cTn id="60" dur="500"/>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wipe(down)">
                                          <p:cBhvr>
                                            <p:cTn id="65" dur="1000"/>
                                            <p:tgtEl>
                                              <p:spTgt spid="31"/>
                                            </p:tgtEl>
                                          </p:cBhvr>
                                        </p:animEffect>
                                      </p:childTnLst>
                                    </p:cTn>
                                  </p:par>
                                  <p:par>
                                    <p:cTn id="66" presetID="42" presetClass="entr" presetSubtype="0" fill="hold"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1000" fill="hold"/>
                                            <p:tgtEl>
                                              <p:spTgt spid="31"/>
                                            </p:tgtEl>
                                            <p:attrNameLst>
                                              <p:attrName>ppt_y</p:attrName>
                                            </p:attrNameLst>
                                          </p:cBhvr>
                                          <p:tavLst>
                                            <p:tav tm="0">
                                              <p:val>
                                                <p:strVal val="#ppt_y+.1"/>
                                              </p:val>
                                            </p:tav>
                                            <p:tav tm="100000">
                                              <p:val>
                                                <p:strVal val="#ppt_y"/>
                                              </p:val>
                                            </p:tav>
                                          </p:tavLst>
                                        </p:anim>
                                      </p:childTnLst>
                                    </p:cTn>
                                  </p:par>
                                </p:childTnLst>
                              </p:cTn>
                            </p:par>
                            <p:par>
                              <p:cTn id="71" fill="hold">
                                <p:stCondLst>
                                  <p:cond delay="1000"/>
                                </p:stCondLst>
                                <p:childTnLst>
                                  <p:par>
                                    <p:cTn id="72" presetID="14" presetClass="entr" presetSubtype="5"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randombar(vertical)">
                                          <p:cBhvr>
                                            <p:cTn id="74" dur="500"/>
                                            <p:tgtEl>
                                              <p:spTgt spid="20"/>
                                            </p:tgtEl>
                                          </p:cBhvr>
                                        </p:animEffect>
                                      </p:childTnLst>
                                    </p:cTn>
                                  </p:par>
                                </p:childTnLst>
                              </p:cTn>
                            </p:par>
                            <p:par>
                              <p:cTn id="75" fill="hold">
                                <p:stCondLst>
                                  <p:cond delay="1500"/>
                                </p:stCondLst>
                                <p:childTnLst>
                                  <p:par>
                                    <p:cTn id="76" presetID="14" presetClass="entr" presetSubtype="10" fill="hold" grpId="0" nodeType="after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randombar(horizontal)">
                                          <p:cBhvr>
                                            <p:cTn id="78" dur="500"/>
                                            <p:tgtEl>
                                              <p:spTgt spid="15"/>
                                            </p:tgtEl>
                                          </p:cBhvr>
                                        </p:animEffect>
                                      </p:childTnLst>
                                    </p:cTn>
                                  </p:par>
                                  <p:par>
                                    <p:cTn id="79" presetID="14" presetClass="entr" presetSubtype="10" fill="hold" grpId="0" nodeType="with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randombar(horizontal)">
                                          <p:cBhvr>
                                            <p:cTn id="81" dur="500"/>
                                            <p:tgtEl>
                                              <p:spTgt spid="13"/>
                                            </p:tgtEl>
                                          </p:cBhvr>
                                        </p:animEffect>
                                      </p:childTnLst>
                                    </p:cTn>
                                  </p:par>
                                  <p:par>
                                    <p:cTn id="82" presetID="14" presetClass="entr" presetSubtype="10" fill="hold" grpId="0" nodeType="with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randombar(horizontal)">
                                          <p:cBhvr>
                                            <p:cTn id="84" dur="500"/>
                                            <p:tgtEl>
                                              <p:spTgt spid="14"/>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nodeType="clickEffect">
                                      <p:stCondLst>
                                        <p:cond delay="0"/>
                                      </p:stCondLst>
                                      <p:childTnLst>
                                        <p:set>
                                          <p:cBhvr>
                                            <p:cTn id="88" dur="1" fill="hold">
                                              <p:stCondLst>
                                                <p:cond delay="0"/>
                                              </p:stCondLst>
                                            </p:cTn>
                                            <p:tgtEl>
                                              <p:spTgt spid="35"/>
                                            </p:tgtEl>
                                            <p:attrNameLst>
                                              <p:attrName>style.visibility</p:attrName>
                                            </p:attrNameLst>
                                          </p:cBhvr>
                                          <p:to>
                                            <p:strVal val="visible"/>
                                          </p:to>
                                        </p:set>
                                        <p:animEffect transition="in" filter="wipe(down)">
                                          <p:cBhvr>
                                            <p:cTn id="89" dur="1000"/>
                                            <p:tgtEl>
                                              <p:spTgt spid="35"/>
                                            </p:tgtEl>
                                          </p:cBhvr>
                                        </p:animEffect>
                                      </p:childTnLst>
                                    </p:cTn>
                                  </p:par>
                                  <p:par>
                                    <p:cTn id="90" presetID="42" presetClass="entr" presetSubtype="0" fill="hold" nodeType="with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fade">
                                          <p:cBhvr>
                                            <p:cTn id="92" dur="1000"/>
                                            <p:tgtEl>
                                              <p:spTgt spid="35"/>
                                            </p:tgtEl>
                                          </p:cBhvr>
                                        </p:animEffect>
                                        <p:anim calcmode="lin" valueType="num">
                                          <p:cBhvr>
                                            <p:cTn id="93" dur="1000" fill="hold"/>
                                            <p:tgtEl>
                                              <p:spTgt spid="35"/>
                                            </p:tgtEl>
                                            <p:attrNameLst>
                                              <p:attrName>ppt_x</p:attrName>
                                            </p:attrNameLst>
                                          </p:cBhvr>
                                          <p:tavLst>
                                            <p:tav tm="0">
                                              <p:val>
                                                <p:strVal val="#ppt_x"/>
                                              </p:val>
                                            </p:tav>
                                            <p:tav tm="100000">
                                              <p:val>
                                                <p:strVal val="#ppt_x"/>
                                              </p:val>
                                            </p:tav>
                                          </p:tavLst>
                                        </p:anim>
                                        <p:anim calcmode="lin" valueType="num">
                                          <p:cBhvr>
                                            <p:cTn id="94" dur="1000" fill="hold"/>
                                            <p:tgtEl>
                                              <p:spTgt spid="35"/>
                                            </p:tgtEl>
                                            <p:attrNameLst>
                                              <p:attrName>ppt_y</p:attrName>
                                            </p:attrNameLst>
                                          </p:cBhvr>
                                          <p:tavLst>
                                            <p:tav tm="0">
                                              <p:val>
                                                <p:strVal val="#ppt_y+.1"/>
                                              </p:val>
                                            </p:tav>
                                            <p:tav tm="100000">
                                              <p:val>
                                                <p:strVal val="#ppt_y"/>
                                              </p:val>
                                            </p:tav>
                                          </p:tavLst>
                                        </p:anim>
                                      </p:childTnLst>
                                    </p:cTn>
                                  </p:par>
                                </p:childTnLst>
                              </p:cTn>
                            </p:par>
                            <p:par>
                              <p:cTn id="95" fill="hold">
                                <p:stCondLst>
                                  <p:cond delay="1000"/>
                                </p:stCondLst>
                                <p:childTnLst>
                                  <p:par>
                                    <p:cTn id="96" presetID="14" presetClass="entr" presetSubtype="5" fill="hold"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randombar(vertical)">
                                          <p:cBhvr>
                                            <p:cTn id="98" dur="500"/>
                                            <p:tgtEl>
                                              <p:spTgt spid="19"/>
                                            </p:tgtEl>
                                          </p:cBhvr>
                                        </p:animEffect>
                                      </p:childTnLst>
                                    </p:cTn>
                                  </p:par>
                                </p:childTnLst>
                              </p:cTn>
                            </p:par>
                            <p:par>
                              <p:cTn id="99" fill="hold">
                                <p:stCondLst>
                                  <p:cond delay="1500"/>
                                </p:stCondLst>
                                <p:childTnLst>
                                  <p:par>
                                    <p:cTn id="100" presetID="14" presetClass="entr" presetSubtype="10" fill="hold" grpId="0" nodeType="afterEffect">
                                      <p:stCondLst>
                                        <p:cond delay="0"/>
                                      </p:stCondLst>
                                      <p:childTnLst>
                                        <p:set>
                                          <p:cBhvr>
                                            <p:cTn id="101" dur="1" fill="hold">
                                              <p:stCondLst>
                                                <p:cond delay="0"/>
                                              </p:stCondLst>
                                            </p:cTn>
                                            <p:tgtEl>
                                              <p:spTgt spid="16"/>
                                            </p:tgtEl>
                                            <p:attrNameLst>
                                              <p:attrName>style.visibility</p:attrName>
                                            </p:attrNameLst>
                                          </p:cBhvr>
                                          <p:to>
                                            <p:strVal val="visible"/>
                                          </p:to>
                                        </p:set>
                                        <p:animEffect transition="in" filter="randombar(horizontal)">
                                          <p:cBhvr>
                                            <p:cTn id="102" dur="500"/>
                                            <p:tgtEl>
                                              <p:spTgt spid="16"/>
                                            </p:tgtEl>
                                          </p:cBhvr>
                                        </p:animEffect>
                                      </p:childTnLst>
                                    </p:cTn>
                                  </p:par>
                                  <p:par>
                                    <p:cTn id="103" presetID="14" presetClass="entr" presetSubtype="10" fill="hold" grpId="0" nodeType="with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randombar(horizontal)">
                                          <p:cBhvr>
                                            <p:cTn id="105" dur="500"/>
                                            <p:tgtEl>
                                              <p:spTgt spid="17"/>
                                            </p:tgtEl>
                                          </p:cBhvr>
                                        </p:animEffect>
                                      </p:childTnLst>
                                    </p:cTn>
                                  </p:par>
                                  <p:par>
                                    <p:cTn id="106" presetID="14" presetClass="entr" presetSubtype="10" fill="hold" grpId="0" nodeType="withEffect">
                                      <p:stCondLst>
                                        <p:cond delay="0"/>
                                      </p:stCondLst>
                                      <p:childTnLst>
                                        <p:set>
                                          <p:cBhvr>
                                            <p:cTn id="107" dur="1" fill="hold">
                                              <p:stCondLst>
                                                <p:cond delay="0"/>
                                              </p:stCondLst>
                                            </p:cTn>
                                            <p:tgtEl>
                                              <p:spTgt spid="18"/>
                                            </p:tgtEl>
                                            <p:attrNameLst>
                                              <p:attrName>style.visibility</p:attrName>
                                            </p:attrNameLst>
                                          </p:cBhvr>
                                          <p:to>
                                            <p:strVal val="visible"/>
                                          </p:to>
                                        </p:set>
                                        <p:animEffect transition="in" filter="randombar(horizontal)">
                                          <p:cBhvr>
                                            <p:cTn id="10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P spid="8" grpId="0"/>
          <p:bldP spid="9" grpId="0"/>
          <p:bldP spid="10" grpId="0"/>
          <p:bldP spid="11" grpId="0"/>
          <p:bldP spid="12" grpId="0"/>
          <p:bldP spid="13" grpId="0"/>
          <p:bldP spid="14" grpId="0"/>
          <p:bldP spid="15" grpId="0"/>
          <p:bldP spid="16" grpId="0"/>
          <p:bldP spid="17"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1000"/>
                                            <p:tgtEl>
                                              <p:spTgt spid="23"/>
                                            </p:tgtEl>
                                          </p:cBhvr>
                                        </p:animEffect>
                                      </p:childTnLst>
                                    </p:cTn>
                                  </p:par>
                                  <p:par>
                                    <p:cTn id="18" presetID="42" presetClass="entr" presetSubtype="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1000"/>
                                            <p:tgtEl>
                                              <p:spTgt spid="23"/>
                                            </p:tgtEl>
                                          </p:cBhvr>
                                        </p:animEffect>
                                        <p:anim calcmode="lin" valueType="num">
                                          <p:cBhvr>
                                            <p:cTn id="21" dur="1000" fill="hold"/>
                                            <p:tgtEl>
                                              <p:spTgt spid="23"/>
                                            </p:tgtEl>
                                            <p:attrNameLst>
                                              <p:attrName>ppt_x</p:attrName>
                                            </p:attrNameLst>
                                          </p:cBhvr>
                                          <p:tavLst>
                                            <p:tav tm="0">
                                              <p:val>
                                                <p:strVal val="#ppt_x"/>
                                              </p:val>
                                            </p:tav>
                                            <p:tav tm="100000">
                                              <p:val>
                                                <p:strVal val="#ppt_x"/>
                                              </p:val>
                                            </p:tav>
                                          </p:tavLst>
                                        </p:anim>
                                        <p:anim calcmode="lin" valueType="num">
                                          <p:cBhvr>
                                            <p:cTn id="22" dur="1000" fill="hold"/>
                                            <p:tgtEl>
                                              <p:spTgt spid="23"/>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14" presetClass="entr" presetSubtype="10"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randombar(horizontal)">
                                          <p:cBhvr>
                                            <p:cTn id="26" dur="500"/>
                                            <p:tgtEl>
                                              <p:spTgt spid="22"/>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randombar(horizontal)">
                                          <p:cBhvr>
                                            <p:cTn id="30" dur="500"/>
                                            <p:tgtEl>
                                              <p:spTgt spid="7"/>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horizontal)">
                                          <p:cBhvr>
                                            <p:cTn id="33" dur="500"/>
                                            <p:tgtEl>
                                              <p:spTgt spid="8"/>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randombar(horizontal)">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down)">
                                          <p:cBhvr>
                                            <p:cTn id="41" dur="1000"/>
                                            <p:tgtEl>
                                              <p:spTgt spid="27"/>
                                            </p:tgtEl>
                                          </p:cBhvr>
                                        </p:animEffect>
                                      </p:childTnLst>
                                    </p:cTn>
                                  </p:par>
                                  <p:par>
                                    <p:cTn id="42" presetID="42" presetClass="entr" presetSubtype="0" fill="hold"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1000"/>
                                            <p:tgtEl>
                                              <p:spTgt spid="27"/>
                                            </p:tgtEl>
                                          </p:cBhvr>
                                        </p:animEffect>
                                        <p:anim calcmode="lin" valueType="num">
                                          <p:cBhvr>
                                            <p:cTn id="45" dur="1000" fill="hold"/>
                                            <p:tgtEl>
                                              <p:spTgt spid="27"/>
                                            </p:tgtEl>
                                            <p:attrNameLst>
                                              <p:attrName>ppt_x</p:attrName>
                                            </p:attrNameLst>
                                          </p:cBhvr>
                                          <p:tavLst>
                                            <p:tav tm="0">
                                              <p:val>
                                                <p:strVal val="#ppt_x"/>
                                              </p:val>
                                            </p:tav>
                                            <p:tav tm="100000">
                                              <p:val>
                                                <p:strVal val="#ppt_x"/>
                                              </p:val>
                                            </p:tav>
                                          </p:tavLst>
                                        </p:anim>
                                        <p:anim calcmode="lin" valueType="num">
                                          <p:cBhvr>
                                            <p:cTn id="46" dur="1000" fill="hold"/>
                                            <p:tgtEl>
                                              <p:spTgt spid="27"/>
                                            </p:tgtEl>
                                            <p:attrNameLst>
                                              <p:attrName>ppt_y</p:attrName>
                                            </p:attrNameLst>
                                          </p:cBhvr>
                                          <p:tavLst>
                                            <p:tav tm="0">
                                              <p:val>
                                                <p:strVal val="#ppt_y+.1"/>
                                              </p:val>
                                            </p:tav>
                                            <p:tav tm="100000">
                                              <p:val>
                                                <p:strVal val="#ppt_y"/>
                                              </p:val>
                                            </p:tav>
                                          </p:tavLst>
                                        </p:anim>
                                      </p:childTnLst>
                                    </p:cTn>
                                  </p:par>
                                </p:childTnLst>
                              </p:cTn>
                            </p:par>
                            <p:par>
                              <p:cTn id="47" fill="hold">
                                <p:stCondLst>
                                  <p:cond delay="1000"/>
                                </p:stCondLst>
                                <p:childTnLst>
                                  <p:par>
                                    <p:cTn id="48" presetID="14" presetClass="entr" presetSubtype="5"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randombar(vertical)">
                                          <p:cBhvr>
                                            <p:cTn id="50" dur="500"/>
                                            <p:tgtEl>
                                              <p:spTgt spid="21"/>
                                            </p:tgtEl>
                                          </p:cBhvr>
                                        </p:animEffect>
                                      </p:childTnLst>
                                    </p:cTn>
                                  </p:par>
                                </p:childTnLst>
                              </p:cTn>
                            </p:par>
                            <p:par>
                              <p:cTn id="51" fill="hold">
                                <p:stCondLst>
                                  <p:cond delay="1500"/>
                                </p:stCondLst>
                                <p:childTnLst>
                                  <p:par>
                                    <p:cTn id="52" presetID="14" presetClass="entr" presetSubtype="10"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randombar(horizontal)">
                                          <p:cBhvr>
                                            <p:cTn id="54" dur="500"/>
                                            <p:tgtEl>
                                              <p:spTgt spid="10"/>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randombar(horizontal)">
                                          <p:cBhvr>
                                            <p:cTn id="57" dur="500"/>
                                            <p:tgtEl>
                                              <p:spTgt spid="11"/>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randombar(horizontal)">
                                          <p:cBhvr>
                                            <p:cTn id="60" dur="500"/>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wipe(down)">
                                          <p:cBhvr>
                                            <p:cTn id="65" dur="1000"/>
                                            <p:tgtEl>
                                              <p:spTgt spid="31"/>
                                            </p:tgtEl>
                                          </p:cBhvr>
                                        </p:animEffect>
                                      </p:childTnLst>
                                    </p:cTn>
                                  </p:par>
                                  <p:par>
                                    <p:cTn id="66" presetID="42" presetClass="entr" presetSubtype="0" fill="hold"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1000" fill="hold"/>
                                            <p:tgtEl>
                                              <p:spTgt spid="31"/>
                                            </p:tgtEl>
                                            <p:attrNameLst>
                                              <p:attrName>ppt_y</p:attrName>
                                            </p:attrNameLst>
                                          </p:cBhvr>
                                          <p:tavLst>
                                            <p:tav tm="0">
                                              <p:val>
                                                <p:strVal val="#ppt_y+.1"/>
                                              </p:val>
                                            </p:tav>
                                            <p:tav tm="100000">
                                              <p:val>
                                                <p:strVal val="#ppt_y"/>
                                              </p:val>
                                            </p:tav>
                                          </p:tavLst>
                                        </p:anim>
                                      </p:childTnLst>
                                    </p:cTn>
                                  </p:par>
                                </p:childTnLst>
                              </p:cTn>
                            </p:par>
                            <p:par>
                              <p:cTn id="71" fill="hold">
                                <p:stCondLst>
                                  <p:cond delay="1000"/>
                                </p:stCondLst>
                                <p:childTnLst>
                                  <p:par>
                                    <p:cTn id="72" presetID="14" presetClass="entr" presetSubtype="5"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randombar(vertical)">
                                          <p:cBhvr>
                                            <p:cTn id="74" dur="500"/>
                                            <p:tgtEl>
                                              <p:spTgt spid="20"/>
                                            </p:tgtEl>
                                          </p:cBhvr>
                                        </p:animEffect>
                                      </p:childTnLst>
                                    </p:cTn>
                                  </p:par>
                                </p:childTnLst>
                              </p:cTn>
                            </p:par>
                            <p:par>
                              <p:cTn id="75" fill="hold">
                                <p:stCondLst>
                                  <p:cond delay="1500"/>
                                </p:stCondLst>
                                <p:childTnLst>
                                  <p:par>
                                    <p:cTn id="76" presetID="14" presetClass="entr" presetSubtype="10" fill="hold" grpId="0" nodeType="after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randombar(horizontal)">
                                          <p:cBhvr>
                                            <p:cTn id="78" dur="500"/>
                                            <p:tgtEl>
                                              <p:spTgt spid="15"/>
                                            </p:tgtEl>
                                          </p:cBhvr>
                                        </p:animEffect>
                                      </p:childTnLst>
                                    </p:cTn>
                                  </p:par>
                                  <p:par>
                                    <p:cTn id="79" presetID="14" presetClass="entr" presetSubtype="10" fill="hold" grpId="0" nodeType="with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randombar(horizontal)">
                                          <p:cBhvr>
                                            <p:cTn id="81" dur="500"/>
                                            <p:tgtEl>
                                              <p:spTgt spid="13"/>
                                            </p:tgtEl>
                                          </p:cBhvr>
                                        </p:animEffect>
                                      </p:childTnLst>
                                    </p:cTn>
                                  </p:par>
                                  <p:par>
                                    <p:cTn id="82" presetID="14" presetClass="entr" presetSubtype="10" fill="hold" grpId="0" nodeType="with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randombar(horizontal)">
                                          <p:cBhvr>
                                            <p:cTn id="84" dur="500"/>
                                            <p:tgtEl>
                                              <p:spTgt spid="14"/>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nodeType="clickEffect">
                                      <p:stCondLst>
                                        <p:cond delay="0"/>
                                      </p:stCondLst>
                                      <p:childTnLst>
                                        <p:set>
                                          <p:cBhvr>
                                            <p:cTn id="88" dur="1" fill="hold">
                                              <p:stCondLst>
                                                <p:cond delay="0"/>
                                              </p:stCondLst>
                                            </p:cTn>
                                            <p:tgtEl>
                                              <p:spTgt spid="35"/>
                                            </p:tgtEl>
                                            <p:attrNameLst>
                                              <p:attrName>style.visibility</p:attrName>
                                            </p:attrNameLst>
                                          </p:cBhvr>
                                          <p:to>
                                            <p:strVal val="visible"/>
                                          </p:to>
                                        </p:set>
                                        <p:animEffect transition="in" filter="wipe(down)">
                                          <p:cBhvr>
                                            <p:cTn id="89" dur="1000"/>
                                            <p:tgtEl>
                                              <p:spTgt spid="35"/>
                                            </p:tgtEl>
                                          </p:cBhvr>
                                        </p:animEffect>
                                      </p:childTnLst>
                                    </p:cTn>
                                  </p:par>
                                  <p:par>
                                    <p:cTn id="90" presetID="42" presetClass="entr" presetSubtype="0" fill="hold" nodeType="with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fade">
                                          <p:cBhvr>
                                            <p:cTn id="92" dur="1000"/>
                                            <p:tgtEl>
                                              <p:spTgt spid="35"/>
                                            </p:tgtEl>
                                          </p:cBhvr>
                                        </p:animEffect>
                                        <p:anim calcmode="lin" valueType="num">
                                          <p:cBhvr>
                                            <p:cTn id="93" dur="1000" fill="hold"/>
                                            <p:tgtEl>
                                              <p:spTgt spid="35"/>
                                            </p:tgtEl>
                                            <p:attrNameLst>
                                              <p:attrName>ppt_x</p:attrName>
                                            </p:attrNameLst>
                                          </p:cBhvr>
                                          <p:tavLst>
                                            <p:tav tm="0">
                                              <p:val>
                                                <p:strVal val="#ppt_x"/>
                                              </p:val>
                                            </p:tav>
                                            <p:tav tm="100000">
                                              <p:val>
                                                <p:strVal val="#ppt_x"/>
                                              </p:val>
                                            </p:tav>
                                          </p:tavLst>
                                        </p:anim>
                                        <p:anim calcmode="lin" valueType="num">
                                          <p:cBhvr>
                                            <p:cTn id="94" dur="1000" fill="hold"/>
                                            <p:tgtEl>
                                              <p:spTgt spid="35"/>
                                            </p:tgtEl>
                                            <p:attrNameLst>
                                              <p:attrName>ppt_y</p:attrName>
                                            </p:attrNameLst>
                                          </p:cBhvr>
                                          <p:tavLst>
                                            <p:tav tm="0">
                                              <p:val>
                                                <p:strVal val="#ppt_y+.1"/>
                                              </p:val>
                                            </p:tav>
                                            <p:tav tm="100000">
                                              <p:val>
                                                <p:strVal val="#ppt_y"/>
                                              </p:val>
                                            </p:tav>
                                          </p:tavLst>
                                        </p:anim>
                                      </p:childTnLst>
                                    </p:cTn>
                                  </p:par>
                                </p:childTnLst>
                              </p:cTn>
                            </p:par>
                            <p:par>
                              <p:cTn id="95" fill="hold">
                                <p:stCondLst>
                                  <p:cond delay="1000"/>
                                </p:stCondLst>
                                <p:childTnLst>
                                  <p:par>
                                    <p:cTn id="96" presetID="14" presetClass="entr" presetSubtype="5" fill="hold"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randombar(vertical)">
                                          <p:cBhvr>
                                            <p:cTn id="98" dur="500"/>
                                            <p:tgtEl>
                                              <p:spTgt spid="19"/>
                                            </p:tgtEl>
                                          </p:cBhvr>
                                        </p:animEffect>
                                      </p:childTnLst>
                                    </p:cTn>
                                  </p:par>
                                </p:childTnLst>
                              </p:cTn>
                            </p:par>
                            <p:par>
                              <p:cTn id="99" fill="hold">
                                <p:stCondLst>
                                  <p:cond delay="1500"/>
                                </p:stCondLst>
                                <p:childTnLst>
                                  <p:par>
                                    <p:cTn id="100" presetID="14" presetClass="entr" presetSubtype="10" fill="hold" grpId="0" nodeType="afterEffect">
                                      <p:stCondLst>
                                        <p:cond delay="0"/>
                                      </p:stCondLst>
                                      <p:childTnLst>
                                        <p:set>
                                          <p:cBhvr>
                                            <p:cTn id="101" dur="1" fill="hold">
                                              <p:stCondLst>
                                                <p:cond delay="0"/>
                                              </p:stCondLst>
                                            </p:cTn>
                                            <p:tgtEl>
                                              <p:spTgt spid="16"/>
                                            </p:tgtEl>
                                            <p:attrNameLst>
                                              <p:attrName>style.visibility</p:attrName>
                                            </p:attrNameLst>
                                          </p:cBhvr>
                                          <p:to>
                                            <p:strVal val="visible"/>
                                          </p:to>
                                        </p:set>
                                        <p:animEffect transition="in" filter="randombar(horizontal)">
                                          <p:cBhvr>
                                            <p:cTn id="102" dur="500"/>
                                            <p:tgtEl>
                                              <p:spTgt spid="16"/>
                                            </p:tgtEl>
                                          </p:cBhvr>
                                        </p:animEffect>
                                      </p:childTnLst>
                                    </p:cTn>
                                  </p:par>
                                  <p:par>
                                    <p:cTn id="103" presetID="14" presetClass="entr" presetSubtype="10" fill="hold" grpId="0" nodeType="with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randombar(horizontal)">
                                          <p:cBhvr>
                                            <p:cTn id="105" dur="500"/>
                                            <p:tgtEl>
                                              <p:spTgt spid="17"/>
                                            </p:tgtEl>
                                          </p:cBhvr>
                                        </p:animEffect>
                                      </p:childTnLst>
                                    </p:cTn>
                                  </p:par>
                                  <p:par>
                                    <p:cTn id="106" presetID="14" presetClass="entr" presetSubtype="10" fill="hold" grpId="0" nodeType="withEffect">
                                      <p:stCondLst>
                                        <p:cond delay="0"/>
                                      </p:stCondLst>
                                      <p:childTnLst>
                                        <p:set>
                                          <p:cBhvr>
                                            <p:cTn id="107" dur="1" fill="hold">
                                              <p:stCondLst>
                                                <p:cond delay="0"/>
                                              </p:stCondLst>
                                            </p:cTn>
                                            <p:tgtEl>
                                              <p:spTgt spid="18"/>
                                            </p:tgtEl>
                                            <p:attrNameLst>
                                              <p:attrName>style.visibility</p:attrName>
                                            </p:attrNameLst>
                                          </p:cBhvr>
                                          <p:to>
                                            <p:strVal val="visible"/>
                                          </p:to>
                                        </p:set>
                                        <p:animEffect transition="in" filter="randombar(horizontal)">
                                          <p:cBhvr>
                                            <p:cTn id="10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P spid="8" grpId="0"/>
          <p:bldP spid="9" grpId="0"/>
          <p:bldP spid="10" grpId="0"/>
          <p:bldP spid="11" grpId="0"/>
          <p:bldP spid="12" grpId="0"/>
          <p:bldP spid="13" grpId="0"/>
          <p:bldP spid="14" grpId="0"/>
          <p:bldP spid="15" grpId="0"/>
          <p:bldP spid="16" grpId="0"/>
          <p:bldP spid="17" grpId="0"/>
          <p:bldP spid="18"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2eb4be952223ba77272b2e8c5729025a974f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2684</Words>
  <Application>Microsoft Office PowerPoint</Application>
  <PresentationFormat>宽屏</PresentationFormat>
  <Paragraphs>327</Paragraphs>
  <Slides>29</Slides>
  <Notes>0</Notes>
  <HiddenSlides>0</HiddenSlides>
  <MMClips>1</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29</vt:i4>
      </vt:variant>
    </vt:vector>
  </HeadingPairs>
  <TitlesOfParts>
    <vt:vector size="41" baseType="lpstr">
      <vt:lpstr>Impact MT Std</vt:lpstr>
      <vt:lpstr>Malgun Gothic</vt:lpstr>
      <vt:lpstr>时尚中黑简体</vt:lpstr>
      <vt:lpstr>微软雅黑</vt:lpstr>
      <vt:lpstr>Agency FB</vt:lpstr>
      <vt:lpstr>Arial</vt:lpstr>
      <vt:lpstr>Calibri</vt:lpstr>
      <vt:lpstr>Calibri Light</vt:lpstr>
      <vt:lpstr>Helvetica</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熊猫办公PPT</dc:title>
  <dc:creator>熊猫办公</dc:creator>
  <cp:keywords>www.tukuppt.com</cp:keywords>
  <cp:lastModifiedBy>天 下</cp:lastModifiedBy>
  <cp:revision>5</cp:revision>
  <dcterms:created xsi:type="dcterms:W3CDTF">2016-12-19T11:59:00Z</dcterms:created>
  <dcterms:modified xsi:type="dcterms:W3CDTF">2021-01-05T22:48:30Z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